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strictFirstAndLastChars="0" saveSubsetFonts="1" autoCompressPictures="0">
  <p:sldMasterIdLst>
    <p:sldMasterId id="2147483693" r:id="rId16"/>
  </p:sldMasterIdLst>
  <p:notesMasterIdLst>
    <p:notesMasterId r:id="rId18"/>
  </p:notesMasterIdLst>
  <p:sldIdLst>
    <p:sldId id="256" r:id="rId20"/>
    <p:sldId id="258" r:id="rId22"/>
    <p:sldId id="259" r:id="rId23"/>
    <p:sldId id="261" r:id="rId25"/>
    <p:sldId id="262" r:id="rId27"/>
    <p:sldId id="263" r:id="rId29"/>
    <p:sldId id="265" r:id="rId31"/>
    <p:sldId id="298" r:id="rId33"/>
  </p:sldIdLst>
  <p:sldSz cx="9144000" cy="5143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2" pos="28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74A42CFF-F6BE-45D5-B7A0-7D7296656E5A}">
  <a:tblStyle styleId="{74A42CFF-F6BE-45D5-B7A0-7D7296656E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3BB1E2F-0B1E-42DF-881B-4D7E349E3C2A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384" y="44"/>
      </p:cViewPr>
      <p:guideLst>
        <p:guide pos="28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tableStyles" Target="tableStyles.xml"></Relationship><Relationship Id="rId16" Type="http://schemas.openxmlformats.org/officeDocument/2006/relationships/slideMaster" Target="slideMasters/slideMaster1.xml"></Relationship><Relationship Id="rId17" Type="http://schemas.openxmlformats.org/officeDocument/2006/relationships/theme" Target="theme/theme1.xml"></Relationship><Relationship Id="rId18" Type="http://schemas.openxmlformats.org/officeDocument/2006/relationships/notesMaster" Target="notesMasters/notesMaster1.xml"></Relationship><Relationship Id="rId20" Type="http://schemas.openxmlformats.org/officeDocument/2006/relationships/slide" Target="slides/slide1.xml"></Relationship><Relationship Id="rId22" Type="http://schemas.openxmlformats.org/officeDocument/2006/relationships/slide" Target="slides/slide2.xml"></Relationship><Relationship Id="rId23" Type="http://schemas.openxmlformats.org/officeDocument/2006/relationships/slide" Target="slides/slide3.xml"></Relationship><Relationship Id="rId25" Type="http://schemas.openxmlformats.org/officeDocument/2006/relationships/slide" Target="slides/slide4.xml"></Relationship><Relationship Id="rId27" Type="http://schemas.openxmlformats.org/officeDocument/2006/relationships/slide" Target="slides/slide5.xml"></Relationship><Relationship Id="rId29" Type="http://schemas.openxmlformats.org/officeDocument/2006/relationships/slide" Target="slides/slide6.xml"></Relationship><Relationship Id="rId31" Type="http://schemas.openxmlformats.org/officeDocument/2006/relationships/slide" Target="slides/slide7.xml"></Relationship><Relationship Id="rId33" Type="http://schemas.openxmlformats.org/officeDocument/2006/relationships/slide" Target="slides/slide8.xml"></Relationship><Relationship Id="rId36" Type="http://schemas.openxmlformats.org/officeDocument/2006/relationships/viewProps" Target="viewProps.xml"></Relationship><Relationship Id="rId37" Type="http://schemas.openxmlformats.org/officeDocument/2006/relationships/presProps" Target="presProps.xml"></Relationship></Relationships>
</file>

<file path=ppt/notesMasters/_rels/notesMaster1.xml.rels><?xml version="1.0" encoding="UTF-8"?>
<Relationships xmlns="http://schemas.openxmlformats.org/package/2006/relationships"><Relationship Id="rId1" Type="http://schemas.openxmlformats.org/officeDocument/2006/relationships/theme" Target="../theme/theme2.xml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1.xml"></Relationship></Relationships>
</file>

<file path=ppt/notesSlides/_rels/notesSlide2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2.xml"></Relationship></Relationships>
</file>

<file path=ppt/notesSlides/_rels/notesSlide3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3.xml"></Relationship></Relationships>
</file>

<file path=ppt/notesSlides/_rels/notesSlide4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4.xml"></Relationship></Relationships>
</file>

<file path=ppt/notesSlides/_rels/notesSlide5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5.xml"></Relationship></Relationships>
</file>

<file path=ppt/notesSlides/_rels/notesSlide6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6.xml"></Relationship></Relationships>
</file>

<file path=ppt/notesSlides/_rels/notesSlide7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7.xml"></Relationship></Relationships>
</file>

<file path=ppt/notesSlides/_rels/notesSlide8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8.xml"></Relationship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Google Shape;90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7" name="Google Shape;90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Google Shape;919;ga347b636f0_1_4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0" name="Google Shape;920;ga347b636f0_1_4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ga347b636f0_1_3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0" name="Google Shape;960;ga347b636f0_1_3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Google Shape;997;ga347b636f0_1_5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8" name="Google Shape;998;ga347b636f0_1_5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a5a20bf290_11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a5a20bf290_11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gaf0b8e6611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3" name="Google Shape;1013;gaf0b8e6611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1043;ga5a20bf290_11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4" name="Google Shape;1044;ga5a20bf290_11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9" name="Google Shape;2499;gaf0b8e6611_0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0" name="Google Shape;2500;gaf0b8e6611_0_2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226525" y="1143675"/>
            <a:ext cx="4690800" cy="172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00" b="1"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226525" y="2834125"/>
            <a:ext cx="4690800" cy="41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75757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8461525" y="2680288"/>
            <a:ext cx="1060875" cy="1117250"/>
          </a:xfrm>
          <a:custGeom>
            <a:avLst/>
            <a:gdLst/>
            <a:ahLst/>
            <a:cxnLst/>
            <a:rect l="l" t="t" r="r" b="b"/>
            <a:pathLst>
              <a:path w="42435" h="44690" extrusionOk="0">
                <a:moveTo>
                  <a:pt x="21171" y="1"/>
                </a:moveTo>
                <a:cubicBezTo>
                  <a:pt x="15424" y="1"/>
                  <a:pt x="7928" y="2437"/>
                  <a:pt x="5120" y="7650"/>
                </a:cubicBezTo>
                <a:cubicBezTo>
                  <a:pt x="1" y="17151"/>
                  <a:pt x="8918" y="33368"/>
                  <a:pt x="15622" y="40202"/>
                </a:cubicBezTo>
                <a:cubicBezTo>
                  <a:pt x="18192" y="42803"/>
                  <a:pt x="21730" y="44689"/>
                  <a:pt x="25323" y="44689"/>
                </a:cubicBezTo>
                <a:cubicBezTo>
                  <a:pt x="26006" y="44689"/>
                  <a:pt x="26692" y="44621"/>
                  <a:pt x="27373" y="44476"/>
                </a:cubicBezTo>
                <a:cubicBezTo>
                  <a:pt x="37315" y="42369"/>
                  <a:pt x="42434" y="29653"/>
                  <a:pt x="41661" y="20569"/>
                </a:cubicBezTo>
                <a:cubicBezTo>
                  <a:pt x="40827" y="10817"/>
                  <a:pt x="34243" y="2447"/>
                  <a:pt x="24539" y="328"/>
                </a:cubicBezTo>
                <a:cubicBezTo>
                  <a:pt x="23537" y="111"/>
                  <a:pt x="22394" y="1"/>
                  <a:pt x="2117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322814">
            <a:off x="5707457" y="-312313"/>
            <a:ext cx="4189306" cy="2541785"/>
          </a:xfrm>
          <a:custGeom>
            <a:avLst/>
            <a:gdLst/>
            <a:ahLst/>
            <a:cxnLst/>
            <a:rect l="l" t="t" r="r" b="b"/>
            <a:pathLst>
              <a:path w="135803" h="82396" extrusionOk="0">
                <a:moveTo>
                  <a:pt x="132433" y="1"/>
                </a:moveTo>
                <a:lnTo>
                  <a:pt x="2250" y="5489"/>
                </a:lnTo>
                <a:cubicBezTo>
                  <a:pt x="0" y="11871"/>
                  <a:pt x="1131" y="18991"/>
                  <a:pt x="8704" y="23515"/>
                </a:cubicBezTo>
                <a:cubicBezTo>
                  <a:pt x="11696" y="25302"/>
                  <a:pt x="15056" y="25918"/>
                  <a:pt x="18526" y="25918"/>
                </a:cubicBezTo>
                <a:cubicBezTo>
                  <a:pt x="24030" y="25918"/>
                  <a:pt x="29809" y="24366"/>
                  <a:pt x="34826" y="23468"/>
                </a:cubicBezTo>
                <a:cubicBezTo>
                  <a:pt x="38290" y="22860"/>
                  <a:pt x="41872" y="22225"/>
                  <a:pt x="45429" y="22225"/>
                </a:cubicBezTo>
                <a:cubicBezTo>
                  <a:pt x="46542" y="22225"/>
                  <a:pt x="47652" y="22287"/>
                  <a:pt x="48756" y="22432"/>
                </a:cubicBezTo>
                <a:cubicBezTo>
                  <a:pt x="54590" y="23194"/>
                  <a:pt x="56638" y="26206"/>
                  <a:pt x="61044" y="29469"/>
                </a:cubicBezTo>
                <a:cubicBezTo>
                  <a:pt x="61925" y="30123"/>
                  <a:pt x="62937" y="30576"/>
                  <a:pt x="63949" y="31016"/>
                </a:cubicBezTo>
                <a:cubicBezTo>
                  <a:pt x="69497" y="33462"/>
                  <a:pt x="74155" y="34357"/>
                  <a:pt x="79160" y="34357"/>
                </a:cubicBezTo>
                <a:cubicBezTo>
                  <a:pt x="82050" y="34357"/>
                  <a:pt x="85056" y="34059"/>
                  <a:pt x="88416" y="33588"/>
                </a:cubicBezTo>
                <a:cubicBezTo>
                  <a:pt x="90822" y="33260"/>
                  <a:pt x="93470" y="32917"/>
                  <a:pt x="96073" y="32917"/>
                </a:cubicBezTo>
                <a:cubicBezTo>
                  <a:pt x="100737" y="32917"/>
                  <a:pt x="105259" y="34015"/>
                  <a:pt x="108002" y="38255"/>
                </a:cubicBezTo>
                <a:cubicBezTo>
                  <a:pt x="115086" y="49209"/>
                  <a:pt x="102751" y="73522"/>
                  <a:pt x="115896" y="81011"/>
                </a:cubicBezTo>
                <a:cubicBezTo>
                  <a:pt x="117618" y="81989"/>
                  <a:pt x="119870" y="82396"/>
                  <a:pt x="122347" y="82396"/>
                </a:cubicBezTo>
                <a:cubicBezTo>
                  <a:pt x="126683" y="82396"/>
                  <a:pt x="131711" y="81148"/>
                  <a:pt x="135803" y="79534"/>
                </a:cubicBezTo>
                <a:lnTo>
                  <a:pt x="13243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322814">
            <a:off x="5803127" y="134661"/>
            <a:ext cx="3946190" cy="2244561"/>
          </a:xfrm>
          <a:custGeom>
            <a:avLst/>
            <a:gdLst/>
            <a:ahLst/>
            <a:cxnLst/>
            <a:rect l="l" t="t" r="r" b="b"/>
            <a:pathLst>
              <a:path w="127922" h="72761" extrusionOk="0">
                <a:moveTo>
                  <a:pt x="9145" y="0"/>
                </a:moveTo>
                <a:lnTo>
                  <a:pt x="2144" y="298"/>
                </a:lnTo>
                <a:cubicBezTo>
                  <a:pt x="1" y="6346"/>
                  <a:pt x="1072" y="13038"/>
                  <a:pt x="8204" y="17300"/>
                </a:cubicBezTo>
                <a:cubicBezTo>
                  <a:pt x="11017" y="18978"/>
                  <a:pt x="14179" y="19557"/>
                  <a:pt x="17443" y="19557"/>
                </a:cubicBezTo>
                <a:cubicBezTo>
                  <a:pt x="22632" y="19557"/>
                  <a:pt x="28081" y="18093"/>
                  <a:pt x="32802" y="17252"/>
                </a:cubicBezTo>
                <a:cubicBezTo>
                  <a:pt x="36075" y="16671"/>
                  <a:pt x="39459" y="16075"/>
                  <a:pt x="42822" y="16075"/>
                </a:cubicBezTo>
                <a:cubicBezTo>
                  <a:pt x="43863" y="16075"/>
                  <a:pt x="44902" y="16132"/>
                  <a:pt x="45935" y="16264"/>
                </a:cubicBezTo>
                <a:cubicBezTo>
                  <a:pt x="51424" y="16979"/>
                  <a:pt x="53353" y="19824"/>
                  <a:pt x="57508" y="22908"/>
                </a:cubicBezTo>
                <a:cubicBezTo>
                  <a:pt x="58341" y="23515"/>
                  <a:pt x="59294" y="23944"/>
                  <a:pt x="60234" y="24360"/>
                </a:cubicBezTo>
                <a:cubicBezTo>
                  <a:pt x="65464" y="26665"/>
                  <a:pt x="69854" y="27507"/>
                  <a:pt x="74577" y="27507"/>
                </a:cubicBezTo>
                <a:cubicBezTo>
                  <a:pt x="77295" y="27507"/>
                  <a:pt x="80123" y="27228"/>
                  <a:pt x="83285" y="26789"/>
                </a:cubicBezTo>
                <a:cubicBezTo>
                  <a:pt x="85552" y="26473"/>
                  <a:pt x="88050" y="26148"/>
                  <a:pt x="90507" y="26148"/>
                </a:cubicBezTo>
                <a:cubicBezTo>
                  <a:pt x="94902" y="26148"/>
                  <a:pt x="99166" y="27189"/>
                  <a:pt x="101740" y="31183"/>
                </a:cubicBezTo>
                <a:cubicBezTo>
                  <a:pt x="108407" y="41493"/>
                  <a:pt x="96798" y="64401"/>
                  <a:pt x="109181" y="71450"/>
                </a:cubicBezTo>
                <a:cubicBezTo>
                  <a:pt x="110804" y="72376"/>
                  <a:pt x="112922" y="72761"/>
                  <a:pt x="115252" y="72761"/>
                </a:cubicBezTo>
                <a:cubicBezTo>
                  <a:pt x="119333" y="72761"/>
                  <a:pt x="124064" y="71580"/>
                  <a:pt x="127921" y="70056"/>
                </a:cubicBezTo>
                <a:lnTo>
                  <a:pt x="127457" y="59031"/>
                </a:lnTo>
                <a:cubicBezTo>
                  <a:pt x="125270" y="59517"/>
                  <a:pt x="123052" y="59814"/>
                  <a:pt x="120999" y="59814"/>
                </a:cubicBezTo>
                <a:cubicBezTo>
                  <a:pt x="118669" y="59814"/>
                  <a:pt x="116552" y="59431"/>
                  <a:pt x="114932" y="58507"/>
                </a:cubicBezTo>
                <a:cubicBezTo>
                  <a:pt x="102549" y="51447"/>
                  <a:pt x="114158" y="28551"/>
                  <a:pt x="107490" y="18229"/>
                </a:cubicBezTo>
                <a:cubicBezTo>
                  <a:pt x="104911" y="14245"/>
                  <a:pt x="100653" y="13211"/>
                  <a:pt x="96263" y="13211"/>
                </a:cubicBezTo>
                <a:cubicBezTo>
                  <a:pt x="93805" y="13211"/>
                  <a:pt x="91305" y="13535"/>
                  <a:pt x="89036" y="13847"/>
                </a:cubicBezTo>
                <a:cubicBezTo>
                  <a:pt x="85876" y="14281"/>
                  <a:pt x="83052" y="14557"/>
                  <a:pt x="80339" y="14557"/>
                </a:cubicBezTo>
                <a:cubicBezTo>
                  <a:pt x="75609" y="14557"/>
                  <a:pt x="71217" y="13719"/>
                  <a:pt x="65973" y="11418"/>
                </a:cubicBezTo>
                <a:cubicBezTo>
                  <a:pt x="65021" y="11002"/>
                  <a:pt x="64068" y="10585"/>
                  <a:pt x="63259" y="9954"/>
                </a:cubicBezTo>
                <a:cubicBezTo>
                  <a:pt x="59103" y="6894"/>
                  <a:pt x="57163" y="4036"/>
                  <a:pt x="51674" y="3322"/>
                </a:cubicBezTo>
                <a:cubicBezTo>
                  <a:pt x="50637" y="3186"/>
                  <a:pt x="49593" y="3128"/>
                  <a:pt x="48546" y="3128"/>
                </a:cubicBezTo>
                <a:cubicBezTo>
                  <a:pt x="45196" y="3128"/>
                  <a:pt x="41819" y="3727"/>
                  <a:pt x="38553" y="4298"/>
                </a:cubicBezTo>
                <a:cubicBezTo>
                  <a:pt x="33817" y="5139"/>
                  <a:pt x="28367" y="6603"/>
                  <a:pt x="23179" y="6603"/>
                </a:cubicBezTo>
                <a:cubicBezTo>
                  <a:pt x="19916" y="6603"/>
                  <a:pt x="16756" y="6024"/>
                  <a:pt x="13943" y="4346"/>
                </a:cubicBezTo>
                <a:cubicBezTo>
                  <a:pt x="11835" y="3084"/>
                  <a:pt x="10276" y="1608"/>
                  <a:pt x="91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 rot="3285243">
            <a:off x="1123447" y="3898254"/>
            <a:ext cx="1529051" cy="1041740"/>
            <a:chOff x="1207257" y="3770459"/>
            <a:chExt cx="1529018" cy="1041717"/>
          </a:xfrm>
        </p:grpSpPr>
        <p:sp>
          <p:nvSpPr>
            <p:cNvPr id="15" name="Google Shape;15;p2"/>
            <p:cNvSpPr/>
            <p:nvPr/>
          </p:nvSpPr>
          <p:spPr>
            <a:xfrm>
              <a:off x="1207257" y="3770459"/>
              <a:ext cx="1529018" cy="775043"/>
            </a:xfrm>
            <a:custGeom>
              <a:avLst/>
              <a:gdLst/>
              <a:ahLst/>
              <a:cxnLst/>
              <a:rect l="l" t="t" r="r" b="b"/>
              <a:pathLst>
                <a:path w="49567" h="25125" extrusionOk="0">
                  <a:moveTo>
                    <a:pt x="42458" y="0"/>
                  </a:moveTo>
                  <a:cubicBezTo>
                    <a:pt x="42458" y="0"/>
                    <a:pt x="42459" y="0"/>
                    <a:pt x="42459" y="0"/>
                  </a:cubicBezTo>
                  <a:lnTo>
                    <a:pt x="42459" y="0"/>
                  </a:lnTo>
                  <a:cubicBezTo>
                    <a:pt x="42459" y="0"/>
                    <a:pt x="42458" y="0"/>
                    <a:pt x="42458" y="0"/>
                  </a:cubicBezTo>
                  <a:close/>
                  <a:moveTo>
                    <a:pt x="36259" y="12007"/>
                  </a:moveTo>
                  <a:lnTo>
                    <a:pt x="36259" y="12007"/>
                  </a:lnTo>
                  <a:cubicBezTo>
                    <a:pt x="36258" y="12013"/>
                    <a:pt x="36256" y="12019"/>
                    <a:pt x="36255" y="12025"/>
                  </a:cubicBezTo>
                  <a:cubicBezTo>
                    <a:pt x="36260" y="12021"/>
                    <a:pt x="36261" y="12015"/>
                    <a:pt x="36259" y="12007"/>
                  </a:cubicBezTo>
                  <a:close/>
                  <a:moveTo>
                    <a:pt x="5561" y="13313"/>
                  </a:moveTo>
                  <a:cubicBezTo>
                    <a:pt x="5553" y="13319"/>
                    <a:pt x="5549" y="13323"/>
                    <a:pt x="5549" y="13323"/>
                  </a:cubicBezTo>
                  <a:cubicBezTo>
                    <a:pt x="5553" y="13320"/>
                    <a:pt x="5557" y="13317"/>
                    <a:pt x="5561" y="13313"/>
                  </a:cubicBezTo>
                  <a:close/>
                  <a:moveTo>
                    <a:pt x="27332" y="21296"/>
                  </a:moveTo>
                  <a:cubicBezTo>
                    <a:pt x="27338" y="21298"/>
                    <a:pt x="27344" y="21299"/>
                    <a:pt x="27349" y="21300"/>
                  </a:cubicBezTo>
                  <a:cubicBezTo>
                    <a:pt x="27343" y="21299"/>
                    <a:pt x="27338" y="21298"/>
                    <a:pt x="27332" y="21296"/>
                  </a:cubicBezTo>
                  <a:close/>
                  <a:moveTo>
                    <a:pt x="42459" y="0"/>
                  </a:moveTo>
                  <a:cubicBezTo>
                    <a:pt x="42637" y="24"/>
                    <a:pt x="42779" y="131"/>
                    <a:pt x="42410" y="143"/>
                  </a:cubicBezTo>
                  <a:cubicBezTo>
                    <a:pt x="42243" y="124"/>
                    <a:pt x="42089" y="117"/>
                    <a:pt x="41945" y="117"/>
                  </a:cubicBezTo>
                  <a:cubicBezTo>
                    <a:pt x="41510" y="117"/>
                    <a:pt x="41160" y="181"/>
                    <a:pt x="40788" y="181"/>
                  </a:cubicBezTo>
                  <a:cubicBezTo>
                    <a:pt x="40746" y="181"/>
                    <a:pt x="40703" y="181"/>
                    <a:pt x="40660" y="179"/>
                  </a:cubicBezTo>
                  <a:lnTo>
                    <a:pt x="40422" y="298"/>
                  </a:lnTo>
                  <a:lnTo>
                    <a:pt x="40184" y="417"/>
                  </a:lnTo>
                  <a:cubicBezTo>
                    <a:pt x="39553" y="536"/>
                    <a:pt x="38481" y="822"/>
                    <a:pt x="37326" y="1429"/>
                  </a:cubicBezTo>
                  <a:cubicBezTo>
                    <a:pt x="36160" y="2024"/>
                    <a:pt x="34921" y="2941"/>
                    <a:pt x="33909" y="4096"/>
                  </a:cubicBezTo>
                  <a:cubicBezTo>
                    <a:pt x="33409" y="4667"/>
                    <a:pt x="32957" y="5287"/>
                    <a:pt x="32588" y="5941"/>
                  </a:cubicBezTo>
                  <a:cubicBezTo>
                    <a:pt x="32219" y="6596"/>
                    <a:pt x="31933" y="7227"/>
                    <a:pt x="31731" y="7799"/>
                  </a:cubicBezTo>
                  <a:cubicBezTo>
                    <a:pt x="31314" y="8930"/>
                    <a:pt x="31135" y="9775"/>
                    <a:pt x="31016" y="10239"/>
                  </a:cubicBezTo>
                  <a:lnTo>
                    <a:pt x="31016" y="10168"/>
                  </a:lnTo>
                  <a:cubicBezTo>
                    <a:pt x="30849" y="10882"/>
                    <a:pt x="30659" y="11716"/>
                    <a:pt x="30433" y="12466"/>
                  </a:cubicBezTo>
                  <a:cubicBezTo>
                    <a:pt x="30314" y="12871"/>
                    <a:pt x="30207" y="13168"/>
                    <a:pt x="30064" y="13502"/>
                  </a:cubicBezTo>
                  <a:cubicBezTo>
                    <a:pt x="29909" y="13823"/>
                    <a:pt x="29742" y="14121"/>
                    <a:pt x="29564" y="14371"/>
                  </a:cubicBezTo>
                  <a:cubicBezTo>
                    <a:pt x="29385" y="14633"/>
                    <a:pt x="29206" y="14823"/>
                    <a:pt x="29064" y="14954"/>
                  </a:cubicBezTo>
                  <a:cubicBezTo>
                    <a:pt x="28897" y="15085"/>
                    <a:pt x="28778" y="15169"/>
                    <a:pt x="28671" y="15204"/>
                  </a:cubicBezTo>
                  <a:cubicBezTo>
                    <a:pt x="28575" y="15252"/>
                    <a:pt x="28456" y="15300"/>
                    <a:pt x="28242" y="15312"/>
                  </a:cubicBezTo>
                  <a:cubicBezTo>
                    <a:pt x="28183" y="15315"/>
                    <a:pt x="28118" y="15316"/>
                    <a:pt x="28051" y="15316"/>
                  </a:cubicBezTo>
                  <a:cubicBezTo>
                    <a:pt x="27887" y="15316"/>
                    <a:pt x="27704" y="15308"/>
                    <a:pt x="27528" y="15300"/>
                  </a:cubicBezTo>
                  <a:cubicBezTo>
                    <a:pt x="27242" y="15109"/>
                    <a:pt x="26754" y="15014"/>
                    <a:pt x="26408" y="14871"/>
                  </a:cubicBezTo>
                  <a:lnTo>
                    <a:pt x="26408" y="14871"/>
                  </a:lnTo>
                  <a:cubicBezTo>
                    <a:pt x="26543" y="14961"/>
                    <a:pt x="26529" y="15023"/>
                    <a:pt x="26442" y="15023"/>
                  </a:cubicBezTo>
                  <a:cubicBezTo>
                    <a:pt x="26414" y="15023"/>
                    <a:pt x="26378" y="15017"/>
                    <a:pt x="26337" y="15002"/>
                  </a:cubicBezTo>
                  <a:cubicBezTo>
                    <a:pt x="25936" y="14871"/>
                    <a:pt x="25809" y="14836"/>
                    <a:pt x="25761" y="14836"/>
                  </a:cubicBezTo>
                  <a:cubicBezTo>
                    <a:pt x="25743" y="14836"/>
                    <a:pt x="25736" y="14841"/>
                    <a:pt x="25730" y="14847"/>
                  </a:cubicBezTo>
                  <a:cubicBezTo>
                    <a:pt x="25717" y="14860"/>
                    <a:pt x="25705" y="14872"/>
                    <a:pt x="25667" y="14872"/>
                  </a:cubicBezTo>
                  <a:cubicBezTo>
                    <a:pt x="25600" y="14872"/>
                    <a:pt x="25453" y="14837"/>
                    <a:pt x="25075" y="14716"/>
                  </a:cubicBezTo>
                  <a:cubicBezTo>
                    <a:pt x="24730" y="14609"/>
                    <a:pt x="24134" y="14371"/>
                    <a:pt x="23420" y="14049"/>
                  </a:cubicBezTo>
                  <a:cubicBezTo>
                    <a:pt x="22694" y="13704"/>
                    <a:pt x="21848" y="13264"/>
                    <a:pt x="20920" y="12811"/>
                  </a:cubicBezTo>
                  <a:cubicBezTo>
                    <a:pt x="20015" y="12347"/>
                    <a:pt x="19027" y="11906"/>
                    <a:pt x="18169" y="11561"/>
                  </a:cubicBezTo>
                  <a:cubicBezTo>
                    <a:pt x="17300" y="11216"/>
                    <a:pt x="16550" y="10978"/>
                    <a:pt x="16133" y="10859"/>
                  </a:cubicBezTo>
                  <a:cubicBezTo>
                    <a:pt x="15657" y="10859"/>
                    <a:pt x="15133" y="10763"/>
                    <a:pt x="14597" y="10704"/>
                  </a:cubicBezTo>
                  <a:cubicBezTo>
                    <a:pt x="14324" y="10656"/>
                    <a:pt x="14062" y="10644"/>
                    <a:pt x="13788" y="10620"/>
                  </a:cubicBezTo>
                  <a:cubicBezTo>
                    <a:pt x="13526" y="10620"/>
                    <a:pt x="13252" y="10620"/>
                    <a:pt x="13014" y="10656"/>
                  </a:cubicBezTo>
                  <a:lnTo>
                    <a:pt x="13121" y="10609"/>
                  </a:lnTo>
                  <a:lnTo>
                    <a:pt x="13121" y="10609"/>
                  </a:lnTo>
                  <a:cubicBezTo>
                    <a:pt x="12859" y="10620"/>
                    <a:pt x="12288" y="10620"/>
                    <a:pt x="11549" y="10716"/>
                  </a:cubicBezTo>
                  <a:cubicBezTo>
                    <a:pt x="10799" y="10799"/>
                    <a:pt x="9883" y="11001"/>
                    <a:pt x="9025" y="11323"/>
                  </a:cubicBezTo>
                  <a:cubicBezTo>
                    <a:pt x="8180" y="11633"/>
                    <a:pt x="7406" y="12037"/>
                    <a:pt x="6811" y="12406"/>
                  </a:cubicBezTo>
                  <a:cubicBezTo>
                    <a:pt x="6226" y="12757"/>
                    <a:pt x="5791" y="13131"/>
                    <a:pt x="5561" y="13313"/>
                  </a:cubicBezTo>
                  <a:lnTo>
                    <a:pt x="5561" y="13313"/>
                  </a:lnTo>
                  <a:cubicBezTo>
                    <a:pt x="5573" y="13305"/>
                    <a:pt x="5592" y="13294"/>
                    <a:pt x="5620" y="13287"/>
                  </a:cubicBezTo>
                  <a:cubicBezTo>
                    <a:pt x="5656" y="13276"/>
                    <a:pt x="5692" y="13264"/>
                    <a:pt x="5692" y="13264"/>
                  </a:cubicBezTo>
                  <a:lnTo>
                    <a:pt x="5692" y="13264"/>
                  </a:lnTo>
                  <a:cubicBezTo>
                    <a:pt x="5001" y="13990"/>
                    <a:pt x="4953" y="13716"/>
                    <a:pt x="4310" y="14216"/>
                  </a:cubicBezTo>
                  <a:cubicBezTo>
                    <a:pt x="4429" y="14252"/>
                    <a:pt x="4358" y="14454"/>
                    <a:pt x="4227" y="14669"/>
                  </a:cubicBezTo>
                  <a:cubicBezTo>
                    <a:pt x="4108" y="14895"/>
                    <a:pt x="3929" y="15133"/>
                    <a:pt x="3822" y="15252"/>
                  </a:cubicBezTo>
                  <a:lnTo>
                    <a:pt x="3787" y="15204"/>
                  </a:lnTo>
                  <a:cubicBezTo>
                    <a:pt x="3644" y="15407"/>
                    <a:pt x="3417" y="15740"/>
                    <a:pt x="3191" y="16121"/>
                  </a:cubicBezTo>
                  <a:cubicBezTo>
                    <a:pt x="2977" y="16502"/>
                    <a:pt x="2739" y="16919"/>
                    <a:pt x="2536" y="17264"/>
                  </a:cubicBezTo>
                  <a:lnTo>
                    <a:pt x="2453" y="17169"/>
                  </a:lnTo>
                  <a:cubicBezTo>
                    <a:pt x="2322" y="17490"/>
                    <a:pt x="2096" y="17919"/>
                    <a:pt x="1870" y="18324"/>
                  </a:cubicBezTo>
                  <a:cubicBezTo>
                    <a:pt x="1679" y="18741"/>
                    <a:pt x="1453" y="19122"/>
                    <a:pt x="1381" y="19360"/>
                  </a:cubicBezTo>
                  <a:cubicBezTo>
                    <a:pt x="1262" y="19610"/>
                    <a:pt x="1108" y="19895"/>
                    <a:pt x="989" y="20229"/>
                  </a:cubicBezTo>
                  <a:cubicBezTo>
                    <a:pt x="929" y="20384"/>
                    <a:pt x="858" y="20550"/>
                    <a:pt x="786" y="20729"/>
                  </a:cubicBezTo>
                  <a:cubicBezTo>
                    <a:pt x="727" y="20907"/>
                    <a:pt x="667" y="21086"/>
                    <a:pt x="608" y="21277"/>
                  </a:cubicBezTo>
                  <a:cubicBezTo>
                    <a:pt x="489" y="21658"/>
                    <a:pt x="417" y="22050"/>
                    <a:pt x="358" y="22455"/>
                  </a:cubicBezTo>
                  <a:cubicBezTo>
                    <a:pt x="322" y="22646"/>
                    <a:pt x="322" y="22860"/>
                    <a:pt x="310" y="23063"/>
                  </a:cubicBezTo>
                  <a:cubicBezTo>
                    <a:pt x="310" y="23277"/>
                    <a:pt x="298" y="23467"/>
                    <a:pt x="322" y="23658"/>
                  </a:cubicBezTo>
                  <a:cubicBezTo>
                    <a:pt x="322" y="23658"/>
                    <a:pt x="238" y="23920"/>
                    <a:pt x="143" y="24182"/>
                  </a:cubicBezTo>
                  <a:cubicBezTo>
                    <a:pt x="60" y="24456"/>
                    <a:pt x="0" y="24717"/>
                    <a:pt x="0" y="24717"/>
                  </a:cubicBezTo>
                  <a:lnTo>
                    <a:pt x="36" y="24872"/>
                  </a:lnTo>
                  <a:cubicBezTo>
                    <a:pt x="36" y="24872"/>
                    <a:pt x="322" y="24956"/>
                    <a:pt x="750" y="25015"/>
                  </a:cubicBezTo>
                  <a:cubicBezTo>
                    <a:pt x="1146" y="25079"/>
                    <a:pt x="1665" y="25124"/>
                    <a:pt x="2197" y="25124"/>
                  </a:cubicBezTo>
                  <a:cubicBezTo>
                    <a:pt x="2259" y="25124"/>
                    <a:pt x="2320" y="25124"/>
                    <a:pt x="2382" y="25122"/>
                  </a:cubicBezTo>
                  <a:cubicBezTo>
                    <a:pt x="2989" y="25087"/>
                    <a:pt x="3608" y="25003"/>
                    <a:pt x="4132" y="24837"/>
                  </a:cubicBezTo>
                  <a:cubicBezTo>
                    <a:pt x="4668" y="24670"/>
                    <a:pt x="5084" y="24456"/>
                    <a:pt x="5299" y="24170"/>
                  </a:cubicBezTo>
                  <a:lnTo>
                    <a:pt x="5430" y="24182"/>
                  </a:lnTo>
                  <a:lnTo>
                    <a:pt x="5418" y="23955"/>
                  </a:lnTo>
                  <a:cubicBezTo>
                    <a:pt x="5475" y="23716"/>
                    <a:pt x="5346" y="23586"/>
                    <a:pt x="5440" y="23586"/>
                  </a:cubicBezTo>
                  <a:cubicBezTo>
                    <a:pt x="5444" y="23586"/>
                    <a:pt x="5448" y="23586"/>
                    <a:pt x="5453" y="23586"/>
                  </a:cubicBezTo>
                  <a:cubicBezTo>
                    <a:pt x="5442" y="23586"/>
                    <a:pt x="5442" y="23944"/>
                    <a:pt x="5442" y="23944"/>
                  </a:cubicBezTo>
                  <a:cubicBezTo>
                    <a:pt x="5455" y="23845"/>
                    <a:pt x="5474" y="23810"/>
                    <a:pt x="5495" y="23810"/>
                  </a:cubicBezTo>
                  <a:cubicBezTo>
                    <a:pt x="5531" y="23810"/>
                    <a:pt x="5576" y="23904"/>
                    <a:pt x="5620" y="23955"/>
                  </a:cubicBezTo>
                  <a:cubicBezTo>
                    <a:pt x="5632" y="23860"/>
                    <a:pt x="5632" y="23753"/>
                    <a:pt x="5680" y="23658"/>
                  </a:cubicBezTo>
                  <a:cubicBezTo>
                    <a:pt x="5669" y="23644"/>
                    <a:pt x="5660" y="23639"/>
                    <a:pt x="5652" y="23639"/>
                  </a:cubicBezTo>
                  <a:cubicBezTo>
                    <a:pt x="5627" y="23639"/>
                    <a:pt x="5617" y="23704"/>
                    <a:pt x="5608" y="23741"/>
                  </a:cubicBezTo>
                  <a:cubicBezTo>
                    <a:pt x="5561" y="23598"/>
                    <a:pt x="5477" y="23396"/>
                    <a:pt x="5537" y="23217"/>
                  </a:cubicBezTo>
                  <a:cubicBezTo>
                    <a:pt x="5572" y="22943"/>
                    <a:pt x="5739" y="23217"/>
                    <a:pt x="5799" y="22920"/>
                  </a:cubicBezTo>
                  <a:cubicBezTo>
                    <a:pt x="5977" y="22110"/>
                    <a:pt x="6346" y="21324"/>
                    <a:pt x="6823" y="20598"/>
                  </a:cubicBezTo>
                  <a:cubicBezTo>
                    <a:pt x="7299" y="19848"/>
                    <a:pt x="7882" y="19169"/>
                    <a:pt x="8549" y="18526"/>
                  </a:cubicBezTo>
                  <a:cubicBezTo>
                    <a:pt x="8609" y="18538"/>
                    <a:pt x="8585" y="18574"/>
                    <a:pt x="8549" y="18621"/>
                  </a:cubicBezTo>
                  <a:cubicBezTo>
                    <a:pt x="8906" y="18181"/>
                    <a:pt x="9323" y="17919"/>
                    <a:pt x="9704" y="17574"/>
                  </a:cubicBezTo>
                  <a:cubicBezTo>
                    <a:pt x="9737" y="17568"/>
                    <a:pt x="9766" y="17566"/>
                    <a:pt x="9793" y="17566"/>
                  </a:cubicBezTo>
                  <a:cubicBezTo>
                    <a:pt x="9879" y="17566"/>
                    <a:pt x="9932" y="17591"/>
                    <a:pt x="9978" y="17609"/>
                  </a:cubicBezTo>
                  <a:cubicBezTo>
                    <a:pt x="9918" y="17586"/>
                    <a:pt x="10502" y="17169"/>
                    <a:pt x="11049" y="16919"/>
                  </a:cubicBezTo>
                  <a:cubicBezTo>
                    <a:pt x="11335" y="16800"/>
                    <a:pt x="11609" y="16716"/>
                    <a:pt x="11799" y="16669"/>
                  </a:cubicBezTo>
                  <a:cubicBezTo>
                    <a:pt x="12049" y="16657"/>
                    <a:pt x="12180" y="16633"/>
                    <a:pt x="12204" y="16633"/>
                  </a:cubicBezTo>
                  <a:lnTo>
                    <a:pt x="12204" y="16419"/>
                  </a:lnTo>
                  <a:cubicBezTo>
                    <a:pt x="12245" y="16413"/>
                    <a:pt x="12279" y="16411"/>
                    <a:pt x="12309" y="16411"/>
                  </a:cubicBezTo>
                  <a:cubicBezTo>
                    <a:pt x="12553" y="16411"/>
                    <a:pt x="12447" y="16581"/>
                    <a:pt x="12631" y="16581"/>
                  </a:cubicBezTo>
                  <a:cubicBezTo>
                    <a:pt x="12664" y="16581"/>
                    <a:pt x="12707" y="16575"/>
                    <a:pt x="12764" y="16562"/>
                  </a:cubicBezTo>
                  <a:cubicBezTo>
                    <a:pt x="12818" y="16449"/>
                    <a:pt x="12915" y="16415"/>
                    <a:pt x="13026" y="16415"/>
                  </a:cubicBezTo>
                  <a:cubicBezTo>
                    <a:pt x="13195" y="16415"/>
                    <a:pt x="13397" y="16492"/>
                    <a:pt x="13541" y="16492"/>
                  </a:cubicBezTo>
                  <a:cubicBezTo>
                    <a:pt x="13593" y="16492"/>
                    <a:pt x="13637" y="16482"/>
                    <a:pt x="13669" y="16455"/>
                  </a:cubicBezTo>
                  <a:lnTo>
                    <a:pt x="13669" y="16455"/>
                  </a:lnTo>
                  <a:cubicBezTo>
                    <a:pt x="13657" y="16478"/>
                    <a:pt x="13895" y="16514"/>
                    <a:pt x="13859" y="16621"/>
                  </a:cubicBezTo>
                  <a:cubicBezTo>
                    <a:pt x="13893" y="16562"/>
                    <a:pt x="13936" y="16543"/>
                    <a:pt x="13983" y="16543"/>
                  </a:cubicBezTo>
                  <a:cubicBezTo>
                    <a:pt x="14065" y="16543"/>
                    <a:pt x="14160" y="16598"/>
                    <a:pt x="14248" y="16598"/>
                  </a:cubicBezTo>
                  <a:cubicBezTo>
                    <a:pt x="14253" y="16598"/>
                    <a:pt x="14259" y="16598"/>
                    <a:pt x="14264" y="16597"/>
                  </a:cubicBezTo>
                  <a:cubicBezTo>
                    <a:pt x="14324" y="16550"/>
                    <a:pt x="14240" y="16538"/>
                    <a:pt x="14205" y="16478"/>
                  </a:cubicBezTo>
                  <a:lnTo>
                    <a:pt x="14562" y="16478"/>
                  </a:lnTo>
                  <a:cubicBezTo>
                    <a:pt x="14697" y="16557"/>
                    <a:pt x="14704" y="16658"/>
                    <a:pt x="14573" y="16658"/>
                  </a:cubicBezTo>
                  <a:cubicBezTo>
                    <a:pt x="14565" y="16658"/>
                    <a:pt x="14558" y="16658"/>
                    <a:pt x="14550" y="16657"/>
                  </a:cubicBezTo>
                  <a:lnTo>
                    <a:pt x="14550" y="16657"/>
                  </a:lnTo>
                  <a:cubicBezTo>
                    <a:pt x="14776" y="16716"/>
                    <a:pt x="15240" y="16847"/>
                    <a:pt x="15812" y="17074"/>
                  </a:cubicBezTo>
                  <a:cubicBezTo>
                    <a:pt x="16395" y="17288"/>
                    <a:pt x="17110" y="17609"/>
                    <a:pt x="17860" y="17979"/>
                  </a:cubicBezTo>
                  <a:cubicBezTo>
                    <a:pt x="18657" y="18383"/>
                    <a:pt x="19467" y="18776"/>
                    <a:pt x="20134" y="19122"/>
                  </a:cubicBezTo>
                  <a:cubicBezTo>
                    <a:pt x="20848" y="19479"/>
                    <a:pt x="21491" y="19764"/>
                    <a:pt x="21825" y="19895"/>
                  </a:cubicBezTo>
                  <a:cubicBezTo>
                    <a:pt x="21705" y="19705"/>
                    <a:pt x="21253" y="19586"/>
                    <a:pt x="21193" y="19336"/>
                  </a:cubicBezTo>
                  <a:lnTo>
                    <a:pt x="21193" y="19336"/>
                  </a:lnTo>
                  <a:cubicBezTo>
                    <a:pt x="21553" y="19392"/>
                    <a:pt x="21680" y="19576"/>
                    <a:pt x="21873" y="19576"/>
                  </a:cubicBezTo>
                  <a:cubicBezTo>
                    <a:pt x="21885" y="19576"/>
                    <a:pt x="21896" y="19575"/>
                    <a:pt x="21908" y="19574"/>
                  </a:cubicBezTo>
                  <a:cubicBezTo>
                    <a:pt x="21920" y="19907"/>
                    <a:pt x="22682" y="19991"/>
                    <a:pt x="22837" y="20384"/>
                  </a:cubicBezTo>
                  <a:lnTo>
                    <a:pt x="23015" y="20265"/>
                  </a:lnTo>
                  <a:lnTo>
                    <a:pt x="23170" y="20443"/>
                  </a:lnTo>
                  <a:cubicBezTo>
                    <a:pt x="24063" y="20681"/>
                    <a:pt x="24182" y="20681"/>
                    <a:pt x="24253" y="20717"/>
                  </a:cubicBezTo>
                  <a:cubicBezTo>
                    <a:pt x="24325" y="20741"/>
                    <a:pt x="24361" y="20800"/>
                    <a:pt x="25194" y="21062"/>
                  </a:cubicBezTo>
                  <a:cubicBezTo>
                    <a:pt x="26150" y="21275"/>
                    <a:pt x="26697" y="21136"/>
                    <a:pt x="27332" y="21296"/>
                  </a:cubicBezTo>
                  <a:lnTo>
                    <a:pt x="27332" y="21296"/>
                  </a:lnTo>
                  <a:cubicBezTo>
                    <a:pt x="27220" y="21264"/>
                    <a:pt x="27019" y="21145"/>
                    <a:pt x="27313" y="21134"/>
                  </a:cubicBezTo>
                  <a:lnTo>
                    <a:pt x="27313" y="21134"/>
                  </a:lnTo>
                  <a:cubicBezTo>
                    <a:pt x="27330" y="21184"/>
                    <a:pt x="27437" y="21199"/>
                    <a:pt x="27579" y="21199"/>
                  </a:cubicBezTo>
                  <a:cubicBezTo>
                    <a:pt x="27637" y="21199"/>
                    <a:pt x="27700" y="21197"/>
                    <a:pt x="27766" y="21193"/>
                  </a:cubicBezTo>
                  <a:cubicBezTo>
                    <a:pt x="27887" y="21187"/>
                    <a:pt x="28011" y="21174"/>
                    <a:pt x="28113" y="21174"/>
                  </a:cubicBezTo>
                  <a:cubicBezTo>
                    <a:pt x="28202" y="21174"/>
                    <a:pt x="28275" y="21184"/>
                    <a:pt x="28313" y="21217"/>
                  </a:cubicBezTo>
                  <a:cubicBezTo>
                    <a:pt x="28480" y="21205"/>
                    <a:pt x="28837" y="21193"/>
                    <a:pt x="29099" y="21146"/>
                  </a:cubicBezTo>
                  <a:cubicBezTo>
                    <a:pt x="29373" y="21086"/>
                    <a:pt x="29564" y="21015"/>
                    <a:pt x="29361" y="20943"/>
                  </a:cubicBezTo>
                  <a:lnTo>
                    <a:pt x="29361" y="20943"/>
                  </a:lnTo>
                  <a:cubicBezTo>
                    <a:pt x="29410" y="20959"/>
                    <a:pt x="29499" y="20966"/>
                    <a:pt x="29602" y="20966"/>
                  </a:cubicBezTo>
                  <a:cubicBezTo>
                    <a:pt x="29726" y="20966"/>
                    <a:pt x="29869" y="20956"/>
                    <a:pt x="29980" y="20943"/>
                  </a:cubicBezTo>
                  <a:cubicBezTo>
                    <a:pt x="30047" y="20936"/>
                    <a:pt x="30104" y="20931"/>
                    <a:pt x="30142" y="20931"/>
                  </a:cubicBezTo>
                  <a:cubicBezTo>
                    <a:pt x="30228" y="20931"/>
                    <a:pt x="30222" y="20956"/>
                    <a:pt x="30016" y="21038"/>
                  </a:cubicBezTo>
                  <a:cubicBezTo>
                    <a:pt x="30195" y="21003"/>
                    <a:pt x="30361" y="20967"/>
                    <a:pt x="30516" y="20919"/>
                  </a:cubicBezTo>
                  <a:cubicBezTo>
                    <a:pt x="30671" y="20884"/>
                    <a:pt x="30814" y="20824"/>
                    <a:pt x="30921" y="20741"/>
                  </a:cubicBezTo>
                  <a:lnTo>
                    <a:pt x="30921" y="20741"/>
                  </a:lnTo>
                  <a:cubicBezTo>
                    <a:pt x="30921" y="20741"/>
                    <a:pt x="30802" y="20777"/>
                    <a:pt x="30695" y="20800"/>
                  </a:cubicBezTo>
                  <a:cubicBezTo>
                    <a:pt x="30599" y="20836"/>
                    <a:pt x="30480" y="20848"/>
                    <a:pt x="30480" y="20848"/>
                  </a:cubicBezTo>
                  <a:cubicBezTo>
                    <a:pt x="31040" y="20646"/>
                    <a:pt x="31457" y="20479"/>
                    <a:pt x="31814" y="20288"/>
                  </a:cubicBezTo>
                  <a:cubicBezTo>
                    <a:pt x="31992" y="20193"/>
                    <a:pt x="32147" y="20086"/>
                    <a:pt x="32290" y="19991"/>
                  </a:cubicBezTo>
                  <a:cubicBezTo>
                    <a:pt x="32421" y="19884"/>
                    <a:pt x="32564" y="19753"/>
                    <a:pt x="32659" y="19598"/>
                  </a:cubicBezTo>
                  <a:lnTo>
                    <a:pt x="32659" y="19598"/>
                  </a:lnTo>
                  <a:lnTo>
                    <a:pt x="32290" y="19764"/>
                  </a:lnTo>
                  <a:cubicBezTo>
                    <a:pt x="32826" y="19372"/>
                    <a:pt x="33171" y="19002"/>
                    <a:pt x="33493" y="18991"/>
                  </a:cubicBezTo>
                  <a:lnTo>
                    <a:pt x="33493" y="18991"/>
                  </a:lnTo>
                  <a:cubicBezTo>
                    <a:pt x="33493" y="18991"/>
                    <a:pt x="33397" y="19110"/>
                    <a:pt x="33290" y="19241"/>
                  </a:cubicBezTo>
                  <a:cubicBezTo>
                    <a:pt x="33183" y="19360"/>
                    <a:pt x="33064" y="19479"/>
                    <a:pt x="33064" y="19479"/>
                  </a:cubicBezTo>
                  <a:cubicBezTo>
                    <a:pt x="33481" y="19122"/>
                    <a:pt x="33755" y="18824"/>
                    <a:pt x="33993" y="18526"/>
                  </a:cubicBezTo>
                  <a:cubicBezTo>
                    <a:pt x="34231" y="18229"/>
                    <a:pt x="34409" y="17931"/>
                    <a:pt x="34588" y="17574"/>
                  </a:cubicBezTo>
                  <a:lnTo>
                    <a:pt x="34588" y="17574"/>
                  </a:lnTo>
                  <a:lnTo>
                    <a:pt x="34421" y="17800"/>
                  </a:lnTo>
                  <a:cubicBezTo>
                    <a:pt x="34528" y="17562"/>
                    <a:pt x="34779" y="17109"/>
                    <a:pt x="35017" y="16550"/>
                  </a:cubicBezTo>
                  <a:cubicBezTo>
                    <a:pt x="35267" y="15978"/>
                    <a:pt x="35505" y="15312"/>
                    <a:pt x="35683" y="14645"/>
                  </a:cubicBezTo>
                  <a:cubicBezTo>
                    <a:pt x="36017" y="13359"/>
                    <a:pt x="36148" y="12264"/>
                    <a:pt x="36100" y="11918"/>
                  </a:cubicBezTo>
                  <a:lnTo>
                    <a:pt x="36100" y="11918"/>
                  </a:lnTo>
                  <a:lnTo>
                    <a:pt x="35862" y="12168"/>
                  </a:lnTo>
                  <a:lnTo>
                    <a:pt x="35862" y="11602"/>
                  </a:lnTo>
                  <a:lnTo>
                    <a:pt x="35862" y="11602"/>
                  </a:lnTo>
                  <a:cubicBezTo>
                    <a:pt x="35872" y="11666"/>
                    <a:pt x="36238" y="11927"/>
                    <a:pt x="36259" y="12007"/>
                  </a:cubicBezTo>
                  <a:lnTo>
                    <a:pt x="36259" y="12007"/>
                  </a:lnTo>
                  <a:cubicBezTo>
                    <a:pt x="36332" y="11704"/>
                    <a:pt x="36461" y="11132"/>
                    <a:pt x="36636" y="10501"/>
                  </a:cubicBezTo>
                  <a:cubicBezTo>
                    <a:pt x="36826" y="9870"/>
                    <a:pt x="37065" y="9192"/>
                    <a:pt x="37410" y="8656"/>
                  </a:cubicBezTo>
                  <a:cubicBezTo>
                    <a:pt x="37743" y="8096"/>
                    <a:pt x="38196" y="7608"/>
                    <a:pt x="38636" y="7251"/>
                  </a:cubicBezTo>
                  <a:cubicBezTo>
                    <a:pt x="39065" y="6894"/>
                    <a:pt x="39434" y="6680"/>
                    <a:pt x="39624" y="6608"/>
                  </a:cubicBezTo>
                  <a:cubicBezTo>
                    <a:pt x="39664" y="6600"/>
                    <a:pt x="39697" y="6596"/>
                    <a:pt x="39723" y="6596"/>
                  </a:cubicBezTo>
                  <a:cubicBezTo>
                    <a:pt x="39921" y="6596"/>
                    <a:pt x="39792" y="6803"/>
                    <a:pt x="39803" y="6834"/>
                  </a:cubicBezTo>
                  <a:cubicBezTo>
                    <a:pt x="40101" y="6608"/>
                    <a:pt x="39862" y="6596"/>
                    <a:pt x="40160" y="6477"/>
                  </a:cubicBezTo>
                  <a:cubicBezTo>
                    <a:pt x="40167" y="6475"/>
                    <a:pt x="40174" y="6474"/>
                    <a:pt x="40179" y="6474"/>
                  </a:cubicBezTo>
                  <a:cubicBezTo>
                    <a:pt x="40246" y="6474"/>
                    <a:pt x="40193" y="6599"/>
                    <a:pt x="40160" y="6632"/>
                  </a:cubicBezTo>
                  <a:cubicBezTo>
                    <a:pt x="40279" y="6560"/>
                    <a:pt x="40422" y="6560"/>
                    <a:pt x="40398" y="6489"/>
                  </a:cubicBezTo>
                  <a:lnTo>
                    <a:pt x="40398" y="6489"/>
                  </a:lnTo>
                  <a:cubicBezTo>
                    <a:pt x="40393" y="6489"/>
                    <a:pt x="40388" y="6490"/>
                    <a:pt x="40383" y="6490"/>
                  </a:cubicBezTo>
                  <a:cubicBezTo>
                    <a:pt x="40219" y="6490"/>
                    <a:pt x="40204" y="6296"/>
                    <a:pt x="40089" y="6203"/>
                  </a:cubicBezTo>
                  <a:cubicBezTo>
                    <a:pt x="40089" y="6203"/>
                    <a:pt x="40196" y="6156"/>
                    <a:pt x="40303" y="6132"/>
                  </a:cubicBezTo>
                  <a:cubicBezTo>
                    <a:pt x="40398" y="6096"/>
                    <a:pt x="40505" y="6060"/>
                    <a:pt x="40505" y="6060"/>
                  </a:cubicBezTo>
                  <a:lnTo>
                    <a:pt x="40541" y="6191"/>
                  </a:lnTo>
                  <a:cubicBezTo>
                    <a:pt x="40577" y="6179"/>
                    <a:pt x="40613" y="6072"/>
                    <a:pt x="40684" y="5965"/>
                  </a:cubicBezTo>
                  <a:cubicBezTo>
                    <a:pt x="40720" y="5906"/>
                    <a:pt x="40779" y="5858"/>
                    <a:pt x="40839" y="5822"/>
                  </a:cubicBezTo>
                  <a:cubicBezTo>
                    <a:pt x="40910" y="5775"/>
                    <a:pt x="40982" y="5739"/>
                    <a:pt x="41101" y="5739"/>
                  </a:cubicBezTo>
                  <a:cubicBezTo>
                    <a:pt x="41545" y="5665"/>
                    <a:pt x="42026" y="5609"/>
                    <a:pt x="42501" y="5609"/>
                  </a:cubicBezTo>
                  <a:cubicBezTo>
                    <a:pt x="42790" y="5609"/>
                    <a:pt x="43076" y="5630"/>
                    <a:pt x="43351" y="5679"/>
                  </a:cubicBezTo>
                  <a:cubicBezTo>
                    <a:pt x="43339" y="5763"/>
                    <a:pt x="43172" y="5775"/>
                    <a:pt x="43006" y="5822"/>
                  </a:cubicBezTo>
                  <a:cubicBezTo>
                    <a:pt x="43101" y="5834"/>
                    <a:pt x="43256" y="5822"/>
                    <a:pt x="43339" y="5894"/>
                  </a:cubicBezTo>
                  <a:cubicBezTo>
                    <a:pt x="43262" y="5810"/>
                    <a:pt x="43339" y="5798"/>
                    <a:pt x="43421" y="5798"/>
                  </a:cubicBezTo>
                  <a:cubicBezTo>
                    <a:pt x="43454" y="5798"/>
                    <a:pt x="43487" y="5800"/>
                    <a:pt x="43512" y="5800"/>
                  </a:cubicBezTo>
                  <a:cubicBezTo>
                    <a:pt x="43549" y="5800"/>
                    <a:pt x="43565" y="5796"/>
                    <a:pt x="43530" y="5775"/>
                  </a:cubicBezTo>
                  <a:cubicBezTo>
                    <a:pt x="43640" y="5735"/>
                    <a:pt x="43752" y="5718"/>
                    <a:pt x="43864" y="5718"/>
                  </a:cubicBezTo>
                  <a:cubicBezTo>
                    <a:pt x="44055" y="5718"/>
                    <a:pt x="44247" y="5767"/>
                    <a:pt x="44434" y="5834"/>
                  </a:cubicBezTo>
                  <a:cubicBezTo>
                    <a:pt x="44732" y="5918"/>
                    <a:pt x="45006" y="6060"/>
                    <a:pt x="45268" y="6060"/>
                  </a:cubicBezTo>
                  <a:cubicBezTo>
                    <a:pt x="45316" y="6001"/>
                    <a:pt x="45506" y="5727"/>
                    <a:pt x="45816" y="5358"/>
                  </a:cubicBezTo>
                  <a:cubicBezTo>
                    <a:pt x="46137" y="4989"/>
                    <a:pt x="46554" y="4525"/>
                    <a:pt x="47006" y="4096"/>
                  </a:cubicBezTo>
                  <a:cubicBezTo>
                    <a:pt x="47923" y="3215"/>
                    <a:pt x="48995" y="2465"/>
                    <a:pt x="49078" y="2334"/>
                  </a:cubicBezTo>
                  <a:cubicBezTo>
                    <a:pt x="49304" y="2500"/>
                    <a:pt x="49530" y="2679"/>
                    <a:pt x="49566" y="2739"/>
                  </a:cubicBezTo>
                  <a:cubicBezTo>
                    <a:pt x="49554" y="2631"/>
                    <a:pt x="49137" y="2262"/>
                    <a:pt x="48876" y="2155"/>
                  </a:cubicBezTo>
                  <a:lnTo>
                    <a:pt x="48733" y="2274"/>
                  </a:lnTo>
                  <a:cubicBezTo>
                    <a:pt x="48161" y="1977"/>
                    <a:pt x="48661" y="2096"/>
                    <a:pt x="48102" y="1786"/>
                  </a:cubicBezTo>
                  <a:cubicBezTo>
                    <a:pt x="48109" y="1755"/>
                    <a:pt x="48136" y="1741"/>
                    <a:pt x="48178" y="1741"/>
                  </a:cubicBezTo>
                  <a:cubicBezTo>
                    <a:pt x="48348" y="1741"/>
                    <a:pt x="48764" y="1962"/>
                    <a:pt x="49126" y="2191"/>
                  </a:cubicBezTo>
                  <a:cubicBezTo>
                    <a:pt x="48935" y="2048"/>
                    <a:pt x="48733" y="1893"/>
                    <a:pt x="48578" y="1786"/>
                  </a:cubicBezTo>
                  <a:cubicBezTo>
                    <a:pt x="48412" y="1687"/>
                    <a:pt x="48267" y="1618"/>
                    <a:pt x="48152" y="1618"/>
                  </a:cubicBezTo>
                  <a:cubicBezTo>
                    <a:pt x="48143" y="1618"/>
                    <a:pt x="48134" y="1619"/>
                    <a:pt x="48125" y="1619"/>
                  </a:cubicBezTo>
                  <a:cubicBezTo>
                    <a:pt x="47756" y="1357"/>
                    <a:pt x="48256" y="1488"/>
                    <a:pt x="47804" y="1191"/>
                  </a:cubicBezTo>
                  <a:cubicBezTo>
                    <a:pt x="47423" y="1060"/>
                    <a:pt x="46911" y="976"/>
                    <a:pt x="46530" y="762"/>
                  </a:cubicBezTo>
                  <a:lnTo>
                    <a:pt x="46554" y="738"/>
                  </a:lnTo>
                  <a:cubicBezTo>
                    <a:pt x="46078" y="488"/>
                    <a:pt x="45661" y="429"/>
                    <a:pt x="45256" y="405"/>
                  </a:cubicBezTo>
                  <a:cubicBezTo>
                    <a:pt x="44851" y="369"/>
                    <a:pt x="44470" y="345"/>
                    <a:pt x="44006" y="203"/>
                  </a:cubicBezTo>
                  <a:lnTo>
                    <a:pt x="44113" y="179"/>
                  </a:lnTo>
                  <a:cubicBezTo>
                    <a:pt x="43780" y="48"/>
                    <a:pt x="43078" y="83"/>
                    <a:pt x="424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393821" y="4126714"/>
              <a:ext cx="1314906" cy="685462"/>
            </a:xfrm>
            <a:custGeom>
              <a:avLst/>
              <a:gdLst/>
              <a:ahLst/>
              <a:cxnLst/>
              <a:rect l="l" t="t" r="r" b="b"/>
              <a:pathLst>
                <a:path w="42626" h="22221" extrusionOk="0">
                  <a:moveTo>
                    <a:pt x="36289" y="2838"/>
                  </a:moveTo>
                  <a:cubicBezTo>
                    <a:pt x="36286" y="2841"/>
                    <a:pt x="36282" y="2843"/>
                    <a:pt x="36279" y="2846"/>
                  </a:cubicBezTo>
                  <a:cubicBezTo>
                    <a:pt x="36282" y="2843"/>
                    <a:pt x="36286" y="2841"/>
                    <a:pt x="36289" y="2838"/>
                  </a:cubicBezTo>
                  <a:close/>
                  <a:moveTo>
                    <a:pt x="35931" y="15950"/>
                  </a:moveTo>
                  <a:cubicBezTo>
                    <a:pt x="35928" y="15956"/>
                    <a:pt x="35925" y="15961"/>
                    <a:pt x="35922" y="15966"/>
                  </a:cubicBezTo>
                  <a:cubicBezTo>
                    <a:pt x="35929" y="15965"/>
                    <a:pt x="35932" y="15959"/>
                    <a:pt x="35931" y="15950"/>
                  </a:cubicBezTo>
                  <a:close/>
                  <a:moveTo>
                    <a:pt x="26989" y="22142"/>
                  </a:moveTo>
                  <a:cubicBezTo>
                    <a:pt x="26999" y="22145"/>
                    <a:pt x="27008" y="22146"/>
                    <a:pt x="27016" y="22146"/>
                  </a:cubicBezTo>
                  <a:cubicBezTo>
                    <a:pt x="27007" y="22144"/>
                    <a:pt x="26998" y="22143"/>
                    <a:pt x="26989" y="22142"/>
                  </a:cubicBezTo>
                  <a:close/>
                  <a:moveTo>
                    <a:pt x="41958" y="0"/>
                  </a:moveTo>
                  <a:cubicBezTo>
                    <a:pt x="41720" y="24"/>
                    <a:pt x="41494" y="48"/>
                    <a:pt x="41292" y="72"/>
                  </a:cubicBezTo>
                  <a:cubicBezTo>
                    <a:pt x="41101" y="107"/>
                    <a:pt x="40946" y="167"/>
                    <a:pt x="40875" y="262"/>
                  </a:cubicBezTo>
                  <a:cubicBezTo>
                    <a:pt x="40828" y="269"/>
                    <a:pt x="40792" y="271"/>
                    <a:pt x="40763" y="271"/>
                  </a:cubicBezTo>
                  <a:cubicBezTo>
                    <a:pt x="40576" y="271"/>
                    <a:pt x="40722" y="152"/>
                    <a:pt x="40552" y="152"/>
                  </a:cubicBezTo>
                  <a:cubicBezTo>
                    <a:pt x="40509" y="152"/>
                    <a:pt x="40445" y="159"/>
                    <a:pt x="40351" y="179"/>
                  </a:cubicBezTo>
                  <a:cubicBezTo>
                    <a:pt x="40006" y="345"/>
                    <a:pt x="39625" y="655"/>
                    <a:pt x="39220" y="738"/>
                  </a:cubicBezTo>
                  <a:lnTo>
                    <a:pt x="39220" y="715"/>
                  </a:lnTo>
                  <a:cubicBezTo>
                    <a:pt x="38744" y="857"/>
                    <a:pt x="38446" y="1119"/>
                    <a:pt x="38184" y="1357"/>
                  </a:cubicBezTo>
                  <a:cubicBezTo>
                    <a:pt x="38041" y="1477"/>
                    <a:pt x="37922" y="1596"/>
                    <a:pt x="37779" y="1715"/>
                  </a:cubicBezTo>
                  <a:cubicBezTo>
                    <a:pt x="37648" y="1834"/>
                    <a:pt x="37494" y="1929"/>
                    <a:pt x="37303" y="2036"/>
                  </a:cubicBezTo>
                  <a:lnTo>
                    <a:pt x="37351" y="1953"/>
                  </a:lnTo>
                  <a:lnTo>
                    <a:pt x="37351" y="1953"/>
                  </a:lnTo>
                  <a:cubicBezTo>
                    <a:pt x="37055" y="2071"/>
                    <a:pt x="36701" y="2517"/>
                    <a:pt x="36289" y="2838"/>
                  </a:cubicBezTo>
                  <a:lnTo>
                    <a:pt x="36289" y="2838"/>
                  </a:lnTo>
                  <a:cubicBezTo>
                    <a:pt x="36335" y="2804"/>
                    <a:pt x="36384" y="2782"/>
                    <a:pt x="36416" y="2782"/>
                  </a:cubicBezTo>
                  <a:cubicBezTo>
                    <a:pt x="36467" y="2782"/>
                    <a:pt x="36476" y="2835"/>
                    <a:pt x="36362" y="2977"/>
                  </a:cubicBezTo>
                  <a:cubicBezTo>
                    <a:pt x="35886" y="3334"/>
                    <a:pt x="35696" y="3703"/>
                    <a:pt x="35350" y="3953"/>
                  </a:cubicBezTo>
                  <a:cubicBezTo>
                    <a:pt x="35350" y="3953"/>
                    <a:pt x="35327" y="4060"/>
                    <a:pt x="35279" y="4167"/>
                  </a:cubicBezTo>
                  <a:lnTo>
                    <a:pt x="35219" y="4370"/>
                  </a:lnTo>
                  <a:cubicBezTo>
                    <a:pt x="35065" y="4560"/>
                    <a:pt x="34874" y="4846"/>
                    <a:pt x="34648" y="5191"/>
                  </a:cubicBezTo>
                  <a:cubicBezTo>
                    <a:pt x="34457" y="5525"/>
                    <a:pt x="34219" y="5906"/>
                    <a:pt x="34017" y="6334"/>
                  </a:cubicBezTo>
                  <a:cubicBezTo>
                    <a:pt x="33576" y="7192"/>
                    <a:pt x="33183" y="8168"/>
                    <a:pt x="32838" y="9073"/>
                  </a:cubicBezTo>
                  <a:cubicBezTo>
                    <a:pt x="32493" y="9990"/>
                    <a:pt x="32195" y="10835"/>
                    <a:pt x="31933" y="11502"/>
                  </a:cubicBezTo>
                  <a:cubicBezTo>
                    <a:pt x="31659" y="12168"/>
                    <a:pt x="31433" y="12633"/>
                    <a:pt x="31302" y="12918"/>
                  </a:cubicBezTo>
                  <a:lnTo>
                    <a:pt x="31302" y="12859"/>
                  </a:lnTo>
                  <a:cubicBezTo>
                    <a:pt x="31100" y="13276"/>
                    <a:pt x="30814" y="13764"/>
                    <a:pt x="30469" y="14228"/>
                  </a:cubicBezTo>
                  <a:cubicBezTo>
                    <a:pt x="30290" y="14454"/>
                    <a:pt x="30112" y="14669"/>
                    <a:pt x="29921" y="14871"/>
                  </a:cubicBezTo>
                  <a:cubicBezTo>
                    <a:pt x="29731" y="15062"/>
                    <a:pt x="29528" y="15228"/>
                    <a:pt x="29326" y="15371"/>
                  </a:cubicBezTo>
                  <a:cubicBezTo>
                    <a:pt x="29135" y="15526"/>
                    <a:pt x="28921" y="15621"/>
                    <a:pt x="28719" y="15728"/>
                  </a:cubicBezTo>
                  <a:cubicBezTo>
                    <a:pt x="28492" y="15824"/>
                    <a:pt x="28266" y="15907"/>
                    <a:pt x="28028" y="15966"/>
                  </a:cubicBezTo>
                  <a:cubicBezTo>
                    <a:pt x="27552" y="16085"/>
                    <a:pt x="27064" y="16133"/>
                    <a:pt x="26635" y="16157"/>
                  </a:cubicBezTo>
                  <a:cubicBezTo>
                    <a:pt x="26373" y="16014"/>
                    <a:pt x="26004" y="15990"/>
                    <a:pt x="25718" y="15907"/>
                  </a:cubicBezTo>
                  <a:lnTo>
                    <a:pt x="25718" y="15907"/>
                  </a:lnTo>
                  <a:cubicBezTo>
                    <a:pt x="25850" y="15978"/>
                    <a:pt x="25818" y="16057"/>
                    <a:pt x="25732" y="16057"/>
                  </a:cubicBezTo>
                  <a:cubicBezTo>
                    <a:pt x="25717" y="16057"/>
                    <a:pt x="25700" y="16055"/>
                    <a:pt x="25683" y="16050"/>
                  </a:cubicBezTo>
                  <a:cubicBezTo>
                    <a:pt x="25446" y="16000"/>
                    <a:pt x="25326" y="15983"/>
                    <a:pt x="25263" y="15983"/>
                  </a:cubicBezTo>
                  <a:cubicBezTo>
                    <a:pt x="25205" y="15983"/>
                    <a:pt x="25194" y="15997"/>
                    <a:pt x="25182" y="16014"/>
                  </a:cubicBezTo>
                  <a:cubicBezTo>
                    <a:pt x="25170" y="16026"/>
                    <a:pt x="25161" y="16045"/>
                    <a:pt x="25084" y="16045"/>
                  </a:cubicBezTo>
                  <a:cubicBezTo>
                    <a:pt x="25013" y="16045"/>
                    <a:pt x="24886" y="16030"/>
                    <a:pt x="24647" y="15978"/>
                  </a:cubicBezTo>
                  <a:cubicBezTo>
                    <a:pt x="24373" y="15931"/>
                    <a:pt x="23897" y="15812"/>
                    <a:pt x="23325" y="15597"/>
                  </a:cubicBezTo>
                  <a:cubicBezTo>
                    <a:pt x="22765" y="15383"/>
                    <a:pt x="22063" y="15073"/>
                    <a:pt x="21361" y="14716"/>
                  </a:cubicBezTo>
                  <a:cubicBezTo>
                    <a:pt x="20622" y="14347"/>
                    <a:pt x="19884" y="13990"/>
                    <a:pt x="19277" y="13669"/>
                  </a:cubicBezTo>
                  <a:cubicBezTo>
                    <a:pt x="18610" y="13347"/>
                    <a:pt x="18074" y="13097"/>
                    <a:pt x="17777" y="12942"/>
                  </a:cubicBezTo>
                  <a:cubicBezTo>
                    <a:pt x="17027" y="12871"/>
                    <a:pt x="16181" y="12418"/>
                    <a:pt x="15407" y="12359"/>
                  </a:cubicBezTo>
                  <a:lnTo>
                    <a:pt x="15503" y="12335"/>
                  </a:lnTo>
                  <a:cubicBezTo>
                    <a:pt x="15396" y="12323"/>
                    <a:pt x="15241" y="12275"/>
                    <a:pt x="15038" y="12240"/>
                  </a:cubicBezTo>
                  <a:cubicBezTo>
                    <a:pt x="14824" y="12204"/>
                    <a:pt x="14586" y="12145"/>
                    <a:pt x="14288" y="12097"/>
                  </a:cubicBezTo>
                  <a:cubicBezTo>
                    <a:pt x="13717" y="11990"/>
                    <a:pt x="13014" y="11906"/>
                    <a:pt x="12312" y="11859"/>
                  </a:cubicBezTo>
                  <a:cubicBezTo>
                    <a:pt x="12044" y="11859"/>
                    <a:pt x="11776" y="11839"/>
                    <a:pt x="11513" y="11839"/>
                  </a:cubicBezTo>
                  <a:cubicBezTo>
                    <a:pt x="11426" y="11839"/>
                    <a:pt x="11338" y="11841"/>
                    <a:pt x="11252" y="11847"/>
                  </a:cubicBezTo>
                  <a:cubicBezTo>
                    <a:pt x="10919" y="11859"/>
                    <a:pt x="10585" y="11871"/>
                    <a:pt x="10288" y="11906"/>
                  </a:cubicBezTo>
                  <a:cubicBezTo>
                    <a:pt x="9704" y="11978"/>
                    <a:pt x="9228" y="12049"/>
                    <a:pt x="8990" y="12121"/>
                  </a:cubicBezTo>
                  <a:lnTo>
                    <a:pt x="9133" y="12121"/>
                  </a:lnTo>
                  <a:cubicBezTo>
                    <a:pt x="8799" y="12245"/>
                    <a:pt x="8616" y="12274"/>
                    <a:pt x="8466" y="12274"/>
                  </a:cubicBezTo>
                  <a:cubicBezTo>
                    <a:pt x="8338" y="12274"/>
                    <a:pt x="8235" y="12253"/>
                    <a:pt x="8083" y="12253"/>
                  </a:cubicBezTo>
                  <a:cubicBezTo>
                    <a:pt x="7989" y="12253"/>
                    <a:pt x="7877" y="12261"/>
                    <a:pt x="7728" y="12287"/>
                  </a:cubicBezTo>
                  <a:cubicBezTo>
                    <a:pt x="7883" y="12478"/>
                    <a:pt x="7228" y="12811"/>
                    <a:pt x="6990" y="12930"/>
                  </a:cubicBezTo>
                  <a:lnTo>
                    <a:pt x="6990" y="12883"/>
                  </a:lnTo>
                  <a:cubicBezTo>
                    <a:pt x="6609" y="13049"/>
                    <a:pt x="5835" y="13585"/>
                    <a:pt x="5263" y="13930"/>
                  </a:cubicBezTo>
                  <a:lnTo>
                    <a:pt x="5228" y="13811"/>
                  </a:lnTo>
                  <a:cubicBezTo>
                    <a:pt x="4799" y="14180"/>
                    <a:pt x="3870" y="14669"/>
                    <a:pt x="3561" y="14907"/>
                  </a:cubicBezTo>
                  <a:cubicBezTo>
                    <a:pt x="2775" y="15359"/>
                    <a:pt x="1525" y="16145"/>
                    <a:pt x="834" y="17217"/>
                  </a:cubicBezTo>
                  <a:cubicBezTo>
                    <a:pt x="834" y="17217"/>
                    <a:pt x="632" y="17300"/>
                    <a:pt x="441" y="17407"/>
                  </a:cubicBezTo>
                  <a:cubicBezTo>
                    <a:pt x="239" y="17514"/>
                    <a:pt x="48" y="17633"/>
                    <a:pt x="48" y="17633"/>
                  </a:cubicBezTo>
                  <a:lnTo>
                    <a:pt x="1" y="17752"/>
                  </a:lnTo>
                  <a:cubicBezTo>
                    <a:pt x="1" y="17752"/>
                    <a:pt x="167" y="17990"/>
                    <a:pt x="465" y="18300"/>
                  </a:cubicBezTo>
                  <a:cubicBezTo>
                    <a:pt x="751" y="18633"/>
                    <a:pt x="1168" y="19050"/>
                    <a:pt x="1632" y="19431"/>
                  </a:cubicBezTo>
                  <a:cubicBezTo>
                    <a:pt x="2488" y="20144"/>
                    <a:pt x="3546" y="20767"/>
                    <a:pt x="4228" y="20767"/>
                  </a:cubicBezTo>
                  <a:cubicBezTo>
                    <a:pt x="4286" y="20767"/>
                    <a:pt x="4342" y="20762"/>
                    <a:pt x="4394" y="20753"/>
                  </a:cubicBezTo>
                  <a:lnTo>
                    <a:pt x="4489" y="20848"/>
                  </a:lnTo>
                  <a:lnTo>
                    <a:pt x="4585" y="20669"/>
                  </a:lnTo>
                  <a:cubicBezTo>
                    <a:pt x="4757" y="20564"/>
                    <a:pt x="4768" y="20413"/>
                    <a:pt x="4808" y="20413"/>
                  </a:cubicBezTo>
                  <a:cubicBezTo>
                    <a:pt x="4818" y="20413"/>
                    <a:pt x="4830" y="20422"/>
                    <a:pt x="4847" y="20443"/>
                  </a:cubicBezTo>
                  <a:lnTo>
                    <a:pt x="4608" y="20681"/>
                  </a:lnTo>
                  <a:cubicBezTo>
                    <a:pt x="4664" y="20633"/>
                    <a:pt x="4698" y="20614"/>
                    <a:pt x="4719" y="20614"/>
                  </a:cubicBezTo>
                  <a:cubicBezTo>
                    <a:pt x="4768" y="20614"/>
                    <a:pt x="4736" y="20728"/>
                    <a:pt x="4728" y="20812"/>
                  </a:cubicBezTo>
                  <a:cubicBezTo>
                    <a:pt x="4799" y="20753"/>
                    <a:pt x="4870" y="20681"/>
                    <a:pt x="4966" y="20657"/>
                  </a:cubicBezTo>
                  <a:cubicBezTo>
                    <a:pt x="4966" y="20626"/>
                    <a:pt x="4957" y="20615"/>
                    <a:pt x="4943" y="20615"/>
                  </a:cubicBezTo>
                  <a:cubicBezTo>
                    <a:pt x="4922" y="20615"/>
                    <a:pt x="4888" y="20643"/>
                    <a:pt x="4858" y="20657"/>
                  </a:cubicBezTo>
                  <a:cubicBezTo>
                    <a:pt x="4918" y="20538"/>
                    <a:pt x="4942" y="20312"/>
                    <a:pt x="5097" y="20241"/>
                  </a:cubicBezTo>
                  <a:cubicBezTo>
                    <a:pt x="5142" y="20201"/>
                    <a:pt x="5175" y="20188"/>
                    <a:pt x="5202" y="20188"/>
                  </a:cubicBezTo>
                  <a:cubicBezTo>
                    <a:pt x="5259" y="20188"/>
                    <a:pt x="5288" y="20248"/>
                    <a:pt x="5345" y="20248"/>
                  </a:cubicBezTo>
                  <a:cubicBezTo>
                    <a:pt x="5375" y="20248"/>
                    <a:pt x="5413" y="20231"/>
                    <a:pt x="5466" y="20181"/>
                  </a:cubicBezTo>
                  <a:cubicBezTo>
                    <a:pt x="6633" y="19193"/>
                    <a:pt x="8026" y="18574"/>
                    <a:pt x="9502" y="18133"/>
                  </a:cubicBezTo>
                  <a:lnTo>
                    <a:pt x="9502" y="18133"/>
                  </a:lnTo>
                  <a:cubicBezTo>
                    <a:pt x="9550" y="18181"/>
                    <a:pt x="9502" y="18181"/>
                    <a:pt x="9466" y="18229"/>
                  </a:cubicBezTo>
                  <a:cubicBezTo>
                    <a:pt x="9573" y="18181"/>
                    <a:pt x="9681" y="18133"/>
                    <a:pt x="9788" y="18110"/>
                  </a:cubicBezTo>
                  <a:cubicBezTo>
                    <a:pt x="9883" y="18074"/>
                    <a:pt x="9990" y="18050"/>
                    <a:pt x="10097" y="18038"/>
                  </a:cubicBezTo>
                  <a:cubicBezTo>
                    <a:pt x="10204" y="18002"/>
                    <a:pt x="10300" y="17979"/>
                    <a:pt x="10395" y="17955"/>
                  </a:cubicBezTo>
                  <a:cubicBezTo>
                    <a:pt x="10502" y="17943"/>
                    <a:pt x="10597" y="17919"/>
                    <a:pt x="10693" y="17883"/>
                  </a:cubicBezTo>
                  <a:cubicBezTo>
                    <a:pt x="10812" y="17931"/>
                    <a:pt x="10859" y="18002"/>
                    <a:pt x="10895" y="18050"/>
                  </a:cubicBezTo>
                  <a:cubicBezTo>
                    <a:pt x="10883" y="18014"/>
                    <a:pt x="11002" y="17979"/>
                    <a:pt x="11216" y="17955"/>
                  </a:cubicBezTo>
                  <a:cubicBezTo>
                    <a:pt x="11312" y="17943"/>
                    <a:pt x="11431" y="17931"/>
                    <a:pt x="11574" y="17919"/>
                  </a:cubicBezTo>
                  <a:cubicBezTo>
                    <a:pt x="11705" y="17895"/>
                    <a:pt x="11836" y="17895"/>
                    <a:pt x="11990" y="17895"/>
                  </a:cubicBezTo>
                  <a:cubicBezTo>
                    <a:pt x="12021" y="17894"/>
                    <a:pt x="12051" y="17893"/>
                    <a:pt x="12082" y="17893"/>
                  </a:cubicBezTo>
                  <a:cubicBezTo>
                    <a:pt x="12327" y="17893"/>
                    <a:pt x="12575" y="17931"/>
                    <a:pt x="12776" y="17931"/>
                  </a:cubicBezTo>
                  <a:cubicBezTo>
                    <a:pt x="13074" y="17967"/>
                    <a:pt x="13217" y="17990"/>
                    <a:pt x="13217" y="17990"/>
                  </a:cubicBezTo>
                  <a:lnTo>
                    <a:pt x="13276" y="17764"/>
                  </a:lnTo>
                  <a:cubicBezTo>
                    <a:pt x="13729" y="17824"/>
                    <a:pt x="13360" y="18038"/>
                    <a:pt x="13764" y="18062"/>
                  </a:cubicBezTo>
                  <a:cubicBezTo>
                    <a:pt x="13821" y="18000"/>
                    <a:pt x="13887" y="17977"/>
                    <a:pt x="13957" y="17977"/>
                  </a:cubicBezTo>
                  <a:cubicBezTo>
                    <a:pt x="14165" y="17977"/>
                    <a:pt x="14413" y="18176"/>
                    <a:pt x="14572" y="18176"/>
                  </a:cubicBezTo>
                  <a:cubicBezTo>
                    <a:pt x="14599" y="18176"/>
                    <a:pt x="14624" y="18171"/>
                    <a:pt x="14645" y="18157"/>
                  </a:cubicBezTo>
                  <a:lnTo>
                    <a:pt x="14645" y="18157"/>
                  </a:lnTo>
                  <a:cubicBezTo>
                    <a:pt x="14634" y="18169"/>
                    <a:pt x="14836" y="18264"/>
                    <a:pt x="14800" y="18348"/>
                  </a:cubicBezTo>
                  <a:cubicBezTo>
                    <a:pt x="14834" y="18307"/>
                    <a:pt x="14868" y="18293"/>
                    <a:pt x="14902" y="18293"/>
                  </a:cubicBezTo>
                  <a:cubicBezTo>
                    <a:pt x="14989" y="18293"/>
                    <a:pt x="15079" y="18387"/>
                    <a:pt x="15181" y="18395"/>
                  </a:cubicBezTo>
                  <a:cubicBezTo>
                    <a:pt x="15241" y="18360"/>
                    <a:pt x="15169" y="18336"/>
                    <a:pt x="15145" y="18252"/>
                  </a:cubicBezTo>
                  <a:lnTo>
                    <a:pt x="15145" y="18252"/>
                  </a:lnTo>
                  <a:lnTo>
                    <a:pt x="15479" y="18312"/>
                  </a:lnTo>
                  <a:cubicBezTo>
                    <a:pt x="15576" y="18409"/>
                    <a:pt x="15585" y="18506"/>
                    <a:pt x="15480" y="18506"/>
                  </a:cubicBezTo>
                  <a:cubicBezTo>
                    <a:pt x="15469" y="18506"/>
                    <a:pt x="15457" y="18505"/>
                    <a:pt x="15443" y="18502"/>
                  </a:cubicBezTo>
                  <a:lnTo>
                    <a:pt x="15443" y="18502"/>
                  </a:lnTo>
                  <a:cubicBezTo>
                    <a:pt x="15836" y="18681"/>
                    <a:pt x="17039" y="19253"/>
                    <a:pt x="18444" y="19955"/>
                  </a:cubicBezTo>
                  <a:cubicBezTo>
                    <a:pt x="19146" y="20300"/>
                    <a:pt x="19884" y="20657"/>
                    <a:pt x="20563" y="20931"/>
                  </a:cubicBezTo>
                  <a:cubicBezTo>
                    <a:pt x="21241" y="21217"/>
                    <a:pt x="21837" y="21431"/>
                    <a:pt x="22170" y="21515"/>
                  </a:cubicBezTo>
                  <a:cubicBezTo>
                    <a:pt x="22027" y="21336"/>
                    <a:pt x="21611" y="21277"/>
                    <a:pt x="21539" y="21038"/>
                  </a:cubicBezTo>
                  <a:cubicBezTo>
                    <a:pt x="21863" y="21038"/>
                    <a:pt x="21985" y="21204"/>
                    <a:pt x="22131" y="21204"/>
                  </a:cubicBezTo>
                  <a:cubicBezTo>
                    <a:pt x="22151" y="21204"/>
                    <a:pt x="22172" y="21201"/>
                    <a:pt x="22194" y="21193"/>
                  </a:cubicBezTo>
                  <a:cubicBezTo>
                    <a:pt x="22206" y="21348"/>
                    <a:pt x="22384" y="21443"/>
                    <a:pt x="22587" y="21515"/>
                  </a:cubicBezTo>
                  <a:cubicBezTo>
                    <a:pt x="22777" y="21586"/>
                    <a:pt x="22992" y="21681"/>
                    <a:pt x="23087" y="21872"/>
                  </a:cubicBezTo>
                  <a:lnTo>
                    <a:pt x="23242" y="21729"/>
                  </a:lnTo>
                  <a:lnTo>
                    <a:pt x="23385" y="21872"/>
                  </a:lnTo>
                  <a:cubicBezTo>
                    <a:pt x="23789" y="21931"/>
                    <a:pt x="24028" y="21943"/>
                    <a:pt x="24159" y="21967"/>
                  </a:cubicBezTo>
                  <a:cubicBezTo>
                    <a:pt x="24289" y="21979"/>
                    <a:pt x="24337" y="21979"/>
                    <a:pt x="24373" y="21991"/>
                  </a:cubicBezTo>
                  <a:cubicBezTo>
                    <a:pt x="24444" y="22015"/>
                    <a:pt x="24468" y="22074"/>
                    <a:pt x="25206" y="22205"/>
                  </a:cubicBezTo>
                  <a:cubicBezTo>
                    <a:pt x="25335" y="22216"/>
                    <a:pt x="25455" y="22220"/>
                    <a:pt x="25567" y="22220"/>
                  </a:cubicBezTo>
                  <a:cubicBezTo>
                    <a:pt x="25837" y="22220"/>
                    <a:pt x="26060" y="22195"/>
                    <a:pt x="26254" y="22170"/>
                  </a:cubicBezTo>
                  <a:cubicBezTo>
                    <a:pt x="26453" y="22153"/>
                    <a:pt x="26623" y="22131"/>
                    <a:pt x="26792" y="22131"/>
                  </a:cubicBezTo>
                  <a:cubicBezTo>
                    <a:pt x="26858" y="22131"/>
                    <a:pt x="26923" y="22134"/>
                    <a:pt x="26989" y="22142"/>
                  </a:cubicBezTo>
                  <a:lnTo>
                    <a:pt x="26989" y="22142"/>
                  </a:lnTo>
                  <a:cubicBezTo>
                    <a:pt x="26908" y="22123"/>
                    <a:pt x="26777" y="22033"/>
                    <a:pt x="26968" y="21991"/>
                  </a:cubicBezTo>
                  <a:lnTo>
                    <a:pt x="26968" y="21991"/>
                  </a:lnTo>
                  <a:cubicBezTo>
                    <a:pt x="26981" y="22029"/>
                    <a:pt x="27032" y="22040"/>
                    <a:pt x="27102" y="22040"/>
                  </a:cubicBezTo>
                  <a:cubicBezTo>
                    <a:pt x="27162" y="22040"/>
                    <a:pt x="27237" y="22032"/>
                    <a:pt x="27314" y="22027"/>
                  </a:cubicBezTo>
                  <a:cubicBezTo>
                    <a:pt x="27412" y="22006"/>
                    <a:pt x="27515" y="21980"/>
                    <a:pt x="27594" y="21980"/>
                  </a:cubicBezTo>
                  <a:cubicBezTo>
                    <a:pt x="27650" y="21980"/>
                    <a:pt x="27694" y="21993"/>
                    <a:pt x="27718" y="22027"/>
                  </a:cubicBezTo>
                  <a:cubicBezTo>
                    <a:pt x="27940" y="22003"/>
                    <a:pt x="28688" y="21923"/>
                    <a:pt x="28449" y="21751"/>
                  </a:cubicBezTo>
                  <a:lnTo>
                    <a:pt x="28449" y="21751"/>
                  </a:lnTo>
                  <a:cubicBezTo>
                    <a:pt x="28612" y="21842"/>
                    <a:pt x="29253" y="21759"/>
                    <a:pt x="28873" y="21920"/>
                  </a:cubicBezTo>
                  <a:cubicBezTo>
                    <a:pt x="29112" y="21884"/>
                    <a:pt x="29338" y="21872"/>
                    <a:pt x="29504" y="21789"/>
                  </a:cubicBezTo>
                  <a:lnTo>
                    <a:pt x="29195" y="21789"/>
                  </a:lnTo>
                  <a:cubicBezTo>
                    <a:pt x="29588" y="21693"/>
                    <a:pt x="29885" y="21634"/>
                    <a:pt x="30159" y="21574"/>
                  </a:cubicBezTo>
                  <a:cubicBezTo>
                    <a:pt x="30421" y="21503"/>
                    <a:pt x="30659" y="21419"/>
                    <a:pt x="30874" y="21241"/>
                  </a:cubicBezTo>
                  <a:lnTo>
                    <a:pt x="30874" y="21241"/>
                  </a:lnTo>
                  <a:lnTo>
                    <a:pt x="30564" y="21265"/>
                  </a:lnTo>
                  <a:cubicBezTo>
                    <a:pt x="30778" y="21181"/>
                    <a:pt x="30993" y="21086"/>
                    <a:pt x="31171" y="21027"/>
                  </a:cubicBezTo>
                  <a:cubicBezTo>
                    <a:pt x="31275" y="20992"/>
                    <a:pt x="31375" y="20973"/>
                    <a:pt x="31467" y="20973"/>
                  </a:cubicBezTo>
                  <a:cubicBezTo>
                    <a:pt x="31532" y="20973"/>
                    <a:pt x="31593" y="20983"/>
                    <a:pt x="31648" y="21003"/>
                  </a:cubicBezTo>
                  <a:lnTo>
                    <a:pt x="31195" y="21265"/>
                  </a:lnTo>
                  <a:cubicBezTo>
                    <a:pt x="31957" y="20919"/>
                    <a:pt x="32386" y="20634"/>
                    <a:pt x="32862" y="20169"/>
                  </a:cubicBezTo>
                  <a:lnTo>
                    <a:pt x="32862" y="20169"/>
                  </a:lnTo>
                  <a:lnTo>
                    <a:pt x="32671" y="20300"/>
                  </a:lnTo>
                  <a:cubicBezTo>
                    <a:pt x="32826" y="20134"/>
                    <a:pt x="33148" y="19836"/>
                    <a:pt x="33517" y="19467"/>
                  </a:cubicBezTo>
                  <a:cubicBezTo>
                    <a:pt x="33874" y="19074"/>
                    <a:pt x="34279" y="18610"/>
                    <a:pt x="34624" y="18121"/>
                  </a:cubicBezTo>
                  <a:cubicBezTo>
                    <a:pt x="35303" y="17157"/>
                    <a:pt x="35755" y="16169"/>
                    <a:pt x="35803" y="15835"/>
                  </a:cubicBezTo>
                  <a:lnTo>
                    <a:pt x="35803" y="15835"/>
                  </a:lnTo>
                  <a:lnTo>
                    <a:pt x="35517" y="16002"/>
                  </a:lnTo>
                  <a:cubicBezTo>
                    <a:pt x="35517" y="16002"/>
                    <a:pt x="35565" y="15859"/>
                    <a:pt x="35589" y="15728"/>
                  </a:cubicBezTo>
                  <a:cubicBezTo>
                    <a:pt x="35621" y="15609"/>
                    <a:pt x="35653" y="15490"/>
                    <a:pt x="35659" y="15469"/>
                  </a:cubicBezTo>
                  <a:lnTo>
                    <a:pt x="35659" y="15469"/>
                  </a:lnTo>
                  <a:cubicBezTo>
                    <a:pt x="35649" y="15532"/>
                    <a:pt x="35923" y="15871"/>
                    <a:pt x="35931" y="15950"/>
                  </a:cubicBezTo>
                  <a:lnTo>
                    <a:pt x="35931" y="15950"/>
                  </a:lnTo>
                  <a:cubicBezTo>
                    <a:pt x="36077" y="15694"/>
                    <a:pt x="36357" y="15166"/>
                    <a:pt x="36648" y="14514"/>
                  </a:cubicBezTo>
                  <a:cubicBezTo>
                    <a:pt x="36946" y="13835"/>
                    <a:pt x="37255" y="13061"/>
                    <a:pt x="37541" y="12323"/>
                  </a:cubicBezTo>
                  <a:cubicBezTo>
                    <a:pt x="37827" y="11573"/>
                    <a:pt x="38089" y="10882"/>
                    <a:pt x="38327" y="10347"/>
                  </a:cubicBezTo>
                  <a:cubicBezTo>
                    <a:pt x="38565" y="9811"/>
                    <a:pt x="38779" y="9406"/>
                    <a:pt x="38875" y="9239"/>
                  </a:cubicBezTo>
                  <a:cubicBezTo>
                    <a:pt x="38939" y="9168"/>
                    <a:pt x="38988" y="9142"/>
                    <a:pt x="39026" y="9142"/>
                  </a:cubicBezTo>
                  <a:cubicBezTo>
                    <a:pt x="39120" y="9142"/>
                    <a:pt x="39143" y="9302"/>
                    <a:pt x="39160" y="9311"/>
                  </a:cubicBezTo>
                  <a:cubicBezTo>
                    <a:pt x="39279" y="8942"/>
                    <a:pt x="39089" y="9097"/>
                    <a:pt x="39256" y="8811"/>
                  </a:cubicBezTo>
                  <a:cubicBezTo>
                    <a:pt x="39268" y="8800"/>
                    <a:pt x="39280" y="8796"/>
                    <a:pt x="39289" y="8796"/>
                  </a:cubicBezTo>
                  <a:cubicBezTo>
                    <a:pt x="39335" y="8796"/>
                    <a:pt x="39351" y="8893"/>
                    <a:pt x="39351" y="8942"/>
                  </a:cubicBezTo>
                  <a:cubicBezTo>
                    <a:pt x="39399" y="8811"/>
                    <a:pt x="39518" y="8739"/>
                    <a:pt x="39458" y="8680"/>
                  </a:cubicBezTo>
                  <a:lnTo>
                    <a:pt x="39458" y="8680"/>
                  </a:lnTo>
                  <a:cubicBezTo>
                    <a:pt x="39424" y="8711"/>
                    <a:pt x="39387" y="8723"/>
                    <a:pt x="39350" y="8723"/>
                  </a:cubicBezTo>
                  <a:cubicBezTo>
                    <a:pt x="39246" y="8723"/>
                    <a:pt x="39135" y="8632"/>
                    <a:pt x="39029" y="8632"/>
                  </a:cubicBezTo>
                  <a:cubicBezTo>
                    <a:pt x="39029" y="8632"/>
                    <a:pt x="39089" y="8537"/>
                    <a:pt x="39137" y="8454"/>
                  </a:cubicBezTo>
                  <a:lnTo>
                    <a:pt x="39256" y="8275"/>
                  </a:lnTo>
                  <a:lnTo>
                    <a:pt x="39351" y="8346"/>
                  </a:lnTo>
                  <a:cubicBezTo>
                    <a:pt x="39399" y="8275"/>
                    <a:pt x="39172" y="7965"/>
                    <a:pt x="39458" y="7680"/>
                  </a:cubicBezTo>
                  <a:cubicBezTo>
                    <a:pt x="39875" y="7168"/>
                    <a:pt x="40327" y="6632"/>
                    <a:pt x="40803" y="6275"/>
                  </a:cubicBezTo>
                  <a:lnTo>
                    <a:pt x="40803" y="6275"/>
                  </a:lnTo>
                  <a:cubicBezTo>
                    <a:pt x="40839" y="6334"/>
                    <a:pt x="40768" y="6453"/>
                    <a:pt x="40708" y="6572"/>
                  </a:cubicBezTo>
                  <a:cubicBezTo>
                    <a:pt x="40768" y="6537"/>
                    <a:pt x="40839" y="6430"/>
                    <a:pt x="40946" y="6430"/>
                  </a:cubicBezTo>
                  <a:cubicBezTo>
                    <a:pt x="40770" y="6419"/>
                    <a:pt x="41031" y="6235"/>
                    <a:pt x="40978" y="6235"/>
                  </a:cubicBezTo>
                  <a:cubicBezTo>
                    <a:pt x="40974" y="6235"/>
                    <a:pt x="40967" y="6236"/>
                    <a:pt x="40958" y="6239"/>
                  </a:cubicBezTo>
                  <a:cubicBezTo>
                    <a:pt x="41042" y="5977"/>
                    <a:pt x="41244" y="5834"/>
                    <a:pt x="41458" y="5727"/>
                  </a:cubicBezTo>
                  <a:cubicBezTo>
                    <a:pt x="41661" y="5620"/>
                    <a:pt x="41851" y="5548"/>
                    <a:pt x="41994" y="5406"/>
                  </a:cubicBezTo>
                  <a:cubicBezTo>
                    <a:pt x="41958" y="5263"/>
                    <a:pt x="41720" y="4060"/>
                    <a:pt x="41732" y="2810"/>
                  </a:cubicBezTo>
                  <a:cubicBezTo>
                    <a:pt x="41732" y="1560"/>
                    <a:pt x="42018" y="286"/>
                    <a:pt x="42006" y="131"/>
                  </a:cubicBezTo>
                  <a:cubicBezTo>
                    <a:pt x="42172" y="116"/>
                    <a:pt x="42342" y="101"/>
                    <a:pt x="42466" y="101"/>
                  </a:cubicBezTo>
                  <a:cubicBezTo>
                    <a:pt x="42538" y="101"/>
                    <a:pt x="42594" y="106"/>
                    <a:pt x="42625" y="119"/>
                  </a:cubicBezTo>
                  <a:cubicBezTo>
                    <a:pt x="42592" y="86"/>
                    <a:pt x="42459" y="68"/>
                    <a:pt x="42297" y="68"/>
                  </a:cubicBezTo>
                  <a:cubicBezTo>
                    <a:pt x="42110" y="68"/>
                    <a:pt x="41885" y="92"/>
                    <a:pt x="41732" y="143"/>
                  </a:cubicBezTo>
                  <a:lnTo>
                    <a:pt x="41720" y="322"/>
                  </a:lnTo>
                  <a:cubicBezTo>
                    <a:pt x="41550" y="372"/>
                    <a:pt x="41461" y="387"/>
                    <a:pt x="41409" y="387"/>
                  </a:cubicBezTo>
                  <a:cubicBezTo>
                    <a:pt x="41323" y="387"/>
                    <a:pt x="41332" y="347"/>
                    <a:pt x="41243" y="347"/>
                  </a:cubicBezTo>
                  <a:cubicBezTo>
                    <a:pt x="41191" y="347"/>
                    <a:pt x="41105" y="361"/>
                    <a:pt x="40946" y="405"/>
                  </a:cubicBezTo>
                  <a:cubicBezTo>
                    <a:pt x="40923" y="345"/>
                    <a:pt x="41042" y="250"/>
                    <a:pt x="41232" y="179"/>
                  </a:cubicBezTo>
                  <a:cubicBezTo>
                    <a:pt x="41423" y="107"/>
                    <a:pt x="41696" y="48"/>
                    <a:pt x="419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2"/>
          <p:cNvSpPr/>
          <p:nvPr/>
        </p:nvSpPr>
        <p:spPr>
          <a:xfrm rot="322814">
            <a:off x="6340655" y="-865611"/>
            <a:ext cx="5250060" cy="2260941"/>
          </a:xfrm>
          <a:custGeom>
            <a:avLst/>
            <a:gdLst/>
            <a:ahLst/>
            <a:cxnLst/>
            <a:rect l="l" t="t" r="r" b="b"/>
            <a:pathLst>
              <a:path w="170189" h="73292" extrusionOk="0">
                <a:moveTo>
                  <a:pt x="95" y="0"/>
                </a:moveTo>
                <a:lnTo>
                  <a:pt x="0" y="572"/>
                </a:lnTo>
                <a:cubicBezTo>
                  <a:pt x="9704" y="2191"/>
                  <a:pt x="32719" y="7215"/>
                  <a:pt x="36838" y="18860"/>
                </a:cubicBezTo>
                <a:cubicBezTo>
                  <a:pt x="37183" y="19824"/>
                  <a:pt x="37564" y="20824"/>
                  <a:pt x="37969" y="21872"/>
                </a:cubicBezTo>
                <a:cubicBezTo>
                  <a:pt x="39553" y="25932"/>
                  <a:pt x="41315" y="30516"/>
                  <a:pt x="40886" y="34742"/>
                </a:cubicBezTo>
                <a:cubicBezTo>
                  <a:pt x="40612" y="37421"/>
                  <a:pt x="39279" y="39922"/>
                  <a:pt x="38005" y="42351"/>
                </a:cubicBezTo>
                <a:cubicBezTo>
                  <a:pt x="37243" y="43744"/>
                  <a:pt x="36469" y="45208"/>
                  <a:pt x="35921" y="46672"/>
                </a:cubicBezTo>
                <a:cubicBezTo>
                  <a:pt x="33564" y="52864"/>
                  <a:pt x="34112" y="60996"/>
                  <a:pt x="37207" y="65984"/>
                </a:cubicBezTo>
                <a:cubicBezTo>
                  <a:pt x="39196" y="69163"/>
                  <a:pt x="41553" y="72211"/>
                  <a:pt x="45542" y="73045"/>
                </a:cubicBezTo>
                <a:cubicBezTo>
                  <a:pt x="45768" y="73092"/>
                  <a:pt x="46006" y="73140"/>
                  <a:pt x="46232" y="73164"/>
                </a:cubicBezTo>
                <a:cubicBezTo>
                  <a:pt x="46849" y="73252"/>
                  <a:pt x="47481" y="73291"/>
                  <a:pt x="48122" y="73291"/>
                </a:cubicBezTo>
                <a:cubicBezTo>
                  <a:pt x="50944" y="73291"/>
                  <a:pt x="53948" y="72531"/>
                  <a:pt x="56674" y="71842"/>
                </a:cubicBezTo>
                <a:cubicBezTo>
                  <a:pt x="57198" y="71711"/>
                  <a:pt x="57698" y="71580"/>
                  <a:pt x="58210" y="71461"/>
                </a:cubicBezTo>
                <a:cubicBezTo>
                  <a:pt x="60948" y="70783"/>
                  <a:pt x="65080" y="69782"/>
                  <a:pt x="67306" y="67568"/>
                </a:cubicBezTo>
                <a:cubicBezTo>
                  <a:pt x="70354" y="64508"/>
                  <a:pt x="69688" y="58948"/>
                  <a:pt x="69402" y="57329"/>
                </a:cubicBezTo>
                <a:cubicBezTo>
                  <a:pt x="69283" y="56614"/>
                  <a:pt x="69152" y="55959"/>
                  <a:pt x="69009" y="55340"/>
                </a:cubicBezTo>
                <a:cubicBezTo>
                  <a:pt x="68283" y="51768"/>
                  <a:pt x="67842" y="49601"/>
                  <a:pt x="71533" y="46756"/>
                </a:cubicBezTo>
                <a:cubicBezTo>
                  <a:pt x="74355" y="44565"/>
                  <a:pt x="88880" y="39684"/>
                  <a:pt x="104787" y="35540"/>
                </a:cubicBezTo>
                <a:cubicBezTo>
                  <a:pt x="109141" y="34409"/>
                  <a:pt x="113496" y="33911"/>
                  <a:pt x="117789" y="33911"/>
                </a:cubicBezTo>
                <a:cubicBezTo>
                  <a:pt x="139522" y="33911"/>
                  <a:pt x="159650" y="46666"/>
                  <a:pt x="169831" y="54531"/>
                </a:cubicBezTo>
                <a:lnTo>
                  <a:pt x="170188" y="54090"/>
                </a:lnTo>
                <a:cubicBezTo>
                  <a:pt x="159821" y="46088"/>
                  <a:pt x="139335" y="33452"/>
                  <a:pt x="117463" y="33452"/>
                </a:cubicBezTo>
                <a:cubicBezTo>
                  <a:pt x="113237" y="33452"/>
                  <a:pt x="108959" y="33924"/>
                  <a:pt x="104692" y="34992"/>
                </a:cubicBezTo>
                <a:cubicBezTo>
                  <a:pt x="88428" y="39052"/>
                  <a:pt x="74117" y="44029"/>
                  <a:pt x="71188" y="46303"/>
                </a:cubicBezTo>
                <a:cubicBezTo>
                  <a:pt x="67211" y="49387"/>
                  <a:pt x="67723" y="51792"/>
                  <a:pt x="68461" y="55459"/>
                </a:cubicBezTo>
                <a:cubicBezTo>
                  <a:pt x="68592" y="56078"/>
                  <a:pt x="68735" y="56733"/>
                  <a:pt x="68854" y="57436"/>
                </a:cubicBezTo>
                <a:cubicBezTo>
                  <a:pt x="69116" y="58995"/>
                  <a:pt x="69771" y="64294"/>
                  <a:pt x="66901" y="67175"/>
                </a:cubicBezTo>
                <a:cubicBezTo>
                  <a:pt x="64806" y="69270"/>
                  <a:pt x="60758" y="70235"/>
                  <a:pt x="58079" y="70890"/>
                </a:cubicBezTo>
                <a:cubicBezTo>
                  <a:pt x="57567" y="71009"/>
                  <a:pt x="57055" y="71140"/>
                  <a:pt x="56531" y="71283"/>
                </a:cubicBezTo>
                <a:cubicBezTo>
                  <a:pt x="53832" y="71966"/>
                  <a:pt x="50847" y="72720"/>
                  <a:pt x="48094" y="72720"/>
                </a:cubicBezTo>
                <a:cubicBezTo>
                  <a:pt x="47252" y="72720"/>
                  <a:pt x="46432" y="72650"/>
                  <a:pt x="45649" y="72485"/>
                </a:cubicBezTo>
                <a:cubicBezTo>
                  <a:pt x="42089" y="71735"/>
                  <a:pt x="39886" y="69223"/>
                  <a:pt x="37684" y="65663"/>
                </a:cubicBezTo>
                <a:cubicBezTo>
                  <a:pt x="34683" y="60817"/>
                  <a:pt x="34159" y="52911"/>
                  <a:pt x="36433" y="46875"/>
                </a:cubicBezTo>
                <a:cubicBezTo>
                  <a:pt x="36993" y="45422"/>
                  <a:pt x="37743" y="43994"/>
                  <a:pt x="38493" y="42601"/>
                </a:cubicBezTo>
                <a:cubicBezTo>
                  <a:pt x="39815" y="40124"/>
                  <a:pt x="41172" y="37564"/>
                  <a:pt x="41458" y="34790"/>
                </a:cubicBezTo>
                <a:cubicBezTo>
                  <a:pt x="41898" y="30420"/>
                  <a:pt x="40100" y="25765"/>
                  <a:pt x="38505" y="21657"/>
                </a:cubicBezTo>
                <a:cubicBezTo>
                  <a:pt x="38100" y="20622"/>
                  <a:pt x="37719" y="19633"/>
                  <a:pt x="37374" y="18669"/>
                </a:cubicBezTo>
                <a:cubicBezTo>
                  <a:pt x="33147" y="6763"/>
                  <a:pt x="9882" y="1643"/>
                  <a:pt x="9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253035" y="67578"/>
            <a:ext cx="736793" cy="1747295"/>
          </a:xfrm>
          <a:custGeom>
            <a:avLst/>
            <a:gdLst/>
            <a:ahLst/>
            <a:cxnLst/>
            <a:rect l="l" t="t" r="r" b="b"/>
            <a:pathLst>
              <a:path w="23885" h="56643" extrusionOk="0">
                <a:moveTo>
                  <a:pt x="21980" y="0"/>
                </a:moveTo>
                <a:cubicBezTo>
                  <a:pt x="21922" y="0"/>
                  <a:pt x="21862" y="1"/>
                  <a:pt x="21801" y="3"/>
                </a:cubicBezTo>
                <a:cubicBezTo>
                  <a:pt x="15122" y="170"/>
                  <a:pt x="8419" y="241"/>
                  <a:pt x="1739" y="289"/>
                </a:cubicBezTo>
                <a:cubicBezTo>
                  <a:pt x="525" y="289"/>
                  <a:pt x="132" y="670"/>
                  <a:pt x="108" y="1896"/>
                </a:cubicBezTo>
                <a:cubicBezTo>
                  <a:pt x="1" y="7432"/>
                  <a:pt x="25" y="12969"/>
                  <a:pt x="49" y="18505"/>
                </a:cubicBezTo>
                <a:cubicBezTo>
                  <a:pt x="72" y="26244"/>
                  <a:pt x="489" y="33983"/>
                  <a:pt x="513" y="41734"/>
                </a:cubicBezTo>
                <a:cubicBezTo>
                  <a:pt x="537" y="46009"/>
                  <a:pt x="596" y="50295"/>
                  <a:pt x="561" y="54581"/>
                </a:cubicBezTo>
                <a:cubicBezTo>
                  <a:pt x="549" y="55831"/>
                  <a:pt x="894" y="56296"/>
                  <a:pt x="2227" y="56403"/>
                </a:cubicBezTo>
                <a:cubicBezTo>
                  <a:pt x="3910" y="56535"/>
                  <a:pt x="5587" y="56556"/>
                  <a:pt x="7186" y="56556"/>
                </a:cubicBezTo>
                <a:cubicBezTo>
                  <a:pt x="7945" y="56556"/>
                  <a:pt x="8687" y="56551"/>
                  <a:pt x="9403" y="56551"/>
                </a:cubicBezTo>
                <a:cubicBezTo>
                  <a:pt x="10304" y="56551"/>
                  <a:pt x="11163" y="56559"/>
                  <a:pt x="11967" y="56593"/>
                </a:cubicBezTo>
                <a:cubicBezTo>
                  <a:pt x="13878" y="56593"/>
                  <a:pt x="15598" y="56577"/>
                  <a:pt x="17231" y="56577"/>
                </a:cubicBezTo>
                <a:cubicBezTo>
                  <a:pt x="18700" y="56577"/>
                  <a:pt x="20099" y="56590"/>
                  <a:pt x="21504" y="56641"/>
                </a:cubicBezTo>
                <a:cubicBezTo>
                  <a:pt x="21548" y="56642"/>
                  <a:pt x="21592" y="56642"/>
                  <a:pt x="21635" y="56642"/>
                </a:cubicBezTo>
                <a:cubicBezTo>
                  <a:pt x="23062" y="56642"/>
                  <a:pt x="23433" y="56062"/>
                  <a:pt x="23456" y="54641"/>
                </a:cubicBezTo>
                <a:cubicBezTo>
                  <a:pt x="23551" y="37127"/>
                  <a:pt x="23694" y="19601"/>
                  <a:pt x="23873" y="2087"/>
                </a:cubicBezTo>
                <a:cubicBezTo>
                  <a:pt x="23884" y="586"/>
                  <a:pt x="23444" y="0"/>
                  <a:pt x="219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-374984" y="953506"/>
            <a:ext cx="1612738" cy="1038697"/>
          </a:xfrm>
          <a:custGeom>
            <a:avLst/>
            <a:gdLst/>
            <a:ahLst/>
            <a:cxnLst/>
            <a:rect l="l" t="t" r="r" b="b"/>
            <a:pathLst>
              <a:path w="52281" h="33672" extrusionOk="0">
                <a:moveTo>
                  <a:pt x="9568" y="0"/>
                </a:moveTo>
                <a:cubicBezTo>
                  <a:pt x="6793" y="0"/>
                  <a:pt x="5188" y="1503"/>
                  <a:pt x="3798" y="3863"/>
                </a:cubicBezTo>
                <a:cubicBezTo>
                  <a:pt x="0" y="10292"/>
                  <a:pt x="703" y="17043"/>
                  <a:pt x="2393" y="23758"/>
                </a:cubicBezTo>
                <a:cubicBezTo>
                  <a:pt x="3251" y="27140"/>
                  <a:pt x="5358" y="30057"/>
                  <a:pt x="9120" y="30831"/>
                </a:cubicBezTo>
                <a:cubicBezTo>
                  <a:pt x="14478" y="31926"/>
                  <a:pt x="19777" y="33462"/>
                  <a:pt x="25289" y="33652"/>
                </a:cubicBezTo>
                <a:cubicBezTo>
                  <a:pt x="25677" y="33665"/>
                  <a:pt x="26063" y="33671"/>
                  <a:pt x="26447" y="33671"/>
                </a:cubicBezTo>
                <a:cubicBezTo>
                  <a:pt x="33585" y="33671"/>
                  <a:pt x="40176" y="31498"/>
                  <a:pt x="46435" y="28187"/>
                </a:cubicBezTo>
                <a:cubicBezTo>
                  <a:pt x="51935" y="25270"/>
                  <a:pt x="52281" y="22175"/>
                  <a:pt x="47792" y="17805"/>
                </a:cubicBezTo>
                <a:cubicBezTo>
                  <a:pt x="46970" y="17019"/>
                  <a:pt x="46101" y="16257"/>
                  <a:pt x="45173" y="15614"/>
                </a:cubicBezTo>
                <a:cubicBezTo>
                  <a:pt x="36850" y="9852"/>
                  <a:pt x="27385" y="6316"/>
                  <a:pt x="18395" y="1851"/>
                </a:cubicBezTo>
                <a:cubicBezTo>
                  <a:pt x="15847" y="589"/>
                  <a:pt x="13085" y="267"/>
                  <a:pt x="10252" y="29"/>
                </a:cubicBezTo>
                <a:cubicBezTo>
                  <a:pt x="10016" y="10"/>
                  <a:pt x="9788" y="0"/>
                  <a:pt x="956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-1111015" y="4149872"/>
            <a:ext cx="3889129" cy="2110802"/>
          </a:xfrm>
          <a:custGeom>
            <a:avLst/>
            <a:gdLst/>
            <a:ahLst/>
            <a:cxnLst/>
            <a:rect l="l" t="t" r="r" b="b"/>
            <a:pathLst>
              <a:path w="126076" h="68427" extrusionOk="0">
                <a:moveTo>
                  <a:pt x="47640" y="1"/>
                </a:moveTo>
                <a:cubicBezTo>
                  <a:pt x="29585" y="1"/>
                  <a:pt x="15728" y="18431"/>
                  <a:pt x="8453" y="30815"/>
                </a:cubicBezTo>
                <a:cubicBezTo>
                  <a:pt x="4227" y="38018"/>
                  <a:pt x="0" y="53663"/>
                  <a:pt x="488" y="68427"/>
                </a:cubicBezTo>
                <a:lnTo>
                  <a:pt x="1155" y="68403"/>
                </a:lnTo>
                <a:cubicBezTo>
                  <a:pt x="667" y="53758"/>
                  <a:pt x="4858" y="38280"/>
                  <a:pt x="9037" y="31160"/>
                </a:cubicBezTo>
                <a:cubicBezTo>
                  <a:pt x="13347" y="23802"/>
                  <a:pt x="20360" y="13682"/>
                  <a:pt x="29301" y="7217"/>
                </a:cubicBezTo>
                <a:cubicBezTo>
                  <a:pt x="35331" y="2855"/>
                  <a:pt x="41457" y="669"/>
                  <a:pt x="47614" y="669"/>
                </a:cubicBezTo>
                <a:cubicBezTo>
                  <a:pt x="51171" y="669"/>
                  <a:pt x="54739" y="1399"/>
                  <a:pt x="58305" y="2859"/>
                </a:cubicBezTo>
                <a:cubicBezTo>
                  <a:pt x="69354" y="7383"/>
                  <a:pt x="74116" y="17158"/>
                  <a:pt x="78712" y="26624"/>
                </a:cubicBezTo>
                <a:cubicBezTo>
                  <a:pt x="82487" y="34363"/>
                  <a:pt x="86380" y="42388"/>
                  <a:pt x="93714" y="47376"/>
                </a:cubicBezTo>
                <a:cubicBezTo>
                  <a:pt x="99356" y="51218"/>
                  <a:pt x="110345" y="54597"/>
                  <a:pt x="120450" y="54597"/>
                </a:cubicBezTo>
                <a:cubicBezTo>
                  <a:pt x="122371" y="54597"/>
                  <a:pt x="124261" y="54475"/>
                  <a:pt x="126075" y="54211"/>
                </a:cubicBezTo>
                <a:lnTo>
                  <a:pt x="125968" y="53544"/>
                </a:lnTo>
                <a:cubicBezTo>
                  <a:pt x="124178" y="53805"/>
                  <a:pt x="122315" y="53925"/>
                  <a:pt x="120421" y="53925"/>
                </a:cubicBezTo>
                <a:cubicBezTo>
                  <a:pt x="110470" y="53925"/>
                  <a:pt x="99656" y="50600"/>
                  <a:pt x="94095" y="46829"/>
                </a:cubicBezTo>
                <a:cubicBezTo>
                  <a:pt x="86904" y="41947"/>
                  <a:pt x="83046" y="33994"/>
                  <a:pt x="79308" y="26338"/>
                </a:cubicBezTo>
                <a:cubicBezTo>
                  <a:pt x="74652" y="16766"/>
                  <a:pt x="69830" y="6871"/>
                  <a:pt x="58555" y="2240"/>
                </a:cubicBezTo>
                <a:cubicBezTo>
                  <a:pt x="54771" y="688"/>
                  <a:pt x="51127" y="1"/>
                  <a:pt x="476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-1038147" y="-503134"/>
            <a:ext cx="3028978" cy="3598978"/>
          </a:xfrm>
          <a:custGeom>
            <a:avLst/>
            <a:gdLst/>
            <a:ahLst/>
            <a:cxnLst/>
            <a:rect l="l" t="t" r="r" b="b"/>
            <a:pathLst>
              <a:path w="98192" h="116670" extrusionOk="0">
                <a:moveTo>
                  <a:pt x="49173" y="0"/>
                </a:moveTo>
                <a:lnTo>
                  <a:pt x="48864" y="596"/>
                </a:lnTo>
                <a:cubicBezTo>
                  <a:pt x="61866" y="7346"/>
                  <a:pt x="73296" y="18574"/>
                  <a:pt x="77463" y="25718"/>
                </a:cubicBezTo>
                <a:cubicBezTo>
                  <a:pt x="81749" y="33088"/>
                  <a:pt x="87143" y="44160"/>
                  <a:pt x="88405" y="55126"/>
                </a:cubicBezTo>
                <a:cubicBezTo>
                  <a:pt x="89738" y="66782"/>
                  <a:pt x="86250" y="76010"/>
                  <a:pt x="77987" y="82534"/>
                </a:cubicBezTo>
                <a:cubicBezTo>
                  <a:pt x="71261" y="87857"/>
                  <a:pt x="63760" y="89022"/>
                  <a:pt x="56173" y="89022"/>
                </a:cubicBezTo>
                <a:cubicBezTo>
                  <a:pt x="53204" y="89022"/>
                  <a:pt x="50222" y="88843"/>
                  <a:pt x="47268" y="88666"/>
                </a:cubicBezTo>
                <a:cubicBezTo>
                  <a:pt x="44330" y="88491"/>
                  <a:pt x="41359" y="88316"/>
                  <a:pt x="38404" y="88316"/>
                </a:cubicBezTo>
                <a:cubicBezTo>
                  <a:pt x="32691" y="88316"/>
                  <a:pt x="27040" y="88973"/>
                  <a:pt x="21813" y="91571"/>
                </a:cubicBezTo>
                <a:cubicBezTo>
                  <a:pt x="14538" y="95191"/>
                  <a:pt x="4120" y="105728"/>
                  <a:pt x="1" y="116431"/>
                </a:cubicBezTo>
                <a:lnTo>
                  <a:pt x="620" y="116669"/>
                </a:lnTo>
                <a:cubicBezTo>
                  <a:pt x="4704" y="106109"/>
                  <a:pt x="14943" y="95738"/>
                  <a:pt x="22111" y="92166"/>
                </a:cubicBezTo>
                <a:cubicBezTo>
                  <a:pt x="27235" y="89620"/>
                  <a:pt x="32803" y="88976"/>
                  <a:pt x="38438" y="88976"/>
                </a:cubicBezTo>
                <a:cubicBezTo>
                  <a:pt x="41365" y="88976"/>
                  <a:pt x="44310" y="89150"/>
                  <a:pt x="47221" y="89321"/>
                </a:cubicBezTo>
                <a:cubicBezTo>
                  <a:pt x="50191" y="89497"/>
                  <a:pt x="53191" y="89676"/>
                  <a:pt x="56180" y="89676"/>
                </a:cubicBezTo>
                <a:cubicBezTo>
                  <a:pt x="63882" y="89676"/>
                  <a:pt x="71516" y="88492"/>
                  <a:pt x="78403" y="83046"/>
                </a:cubicBezTo>
                <a:cubicBezTo>
                  <a:pt x="98192" y="67378"/>
                  <a:pt x="86678" y="40184"/>
                  <a:pt x="78046" y="25372"/>
                </a:cubicBezTo>
                <a:cubicBezTo>
                  <a:pt x="73831" y="18157"/>
                  <a:pt x="62282" y="6799"/>
                  <a:pt x="4917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7765091" y="3287538"/>
            <a:ext cx="1377310" cy="1855169"/>
          </a:xfrm>
          <a:custGeom>
            <a:avLst/>
            <a:gdLst/>
            <a:ahLst/>
            <a:cxnLst/>
            <a:rect l="l" t="t" r="r" b="b"/>
            <a:pathLst>
              <a:path w="44649" h="60140" extrusionOk="0">
                <a:moveTo>
                  <a:pt x="44649" y="1"/>
                </a:moveTo>
                <a:cubicBezTo>
                  <a:pt x="44173" y="382"/>
                  <a:pt x="43708" y="799"/>
                  <a:pt x="43268" y="1251"/>
                </a:cubicBezTo>
                <a:cubicBezTo>
                  <a:pt x="39601" y="4978"/>
                  <a:pt x="38470" y="10431"/>
                  <a:pt x="37434" y="15372"/>
                </a:cubicBezTo>
                <a:cubicBezTo>
                  <a:pt x="35850" y="22801"/>
                  <a:pt x="33850" y="32660"/>
                  <a:pt x="24861" y="33993"/>
                </a:cubicBezTo>
                <a:cubicBezTo>
                  <a:pt x="23819" y="34147"/>
                  <a:pt x="22773" y="34207"/>
                  <a:pt x="21727" y="34207"/>
                </a:cubicBezTo>
                <a:cubicBezTo>
                  <a:pt x="18720" y="34207"/>
                  <a:pt x="15702" y="33711"/>
                  <a:pt x="12716" y="33517"/>
                </a:cubicBezTo>
                <a:cubicBezTo>
                  <a:pt x="11989" y="33468"/>
                  <a:pt x="11243" y="33434"/>
                  <a:pt x="10495" y="33434"/>
                </a:cubicBezTo>
                <a:cubicBezTo>
                  <a:pt x="7201" y="33434"/>
                  <a:pt x="3873" y="34097"/>
                  <a:pt x="2001" y="37124"/>
                </a:cubicBezTo>
                <a:cubicBezTo>
                  <a:pt x="1" y="40327"/>
                  <a:pt x="96" y="44209"/>
                  <a:pt x="751" y="47804"/>
                </a:cubicBezTo>
                <a:cubicBezTo>
                  <a:pt x="1536" y="52055"/>
                  <a:pt x="3049" y="56198"/>
                  <a:pt x="4823" y="60139"/>
                </a:cubicBezTo>
                <a:lnTo>
                  <a:pt x="44649" y="60139"/>
                </a:lnTo>
                <a:lnTo>
                  <a:pt x="44649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" name="Google Shape;23;p2"/>
          <p:cNvGrpSpPr/>
          <p:nvPr/>
        </p:nvGrpSpPr>
        <p:grpSpPr>
          <a:xfrm>
            <a:off x="7345817" y="2637712"/>
            <a:ext cx="1812496" cy="2307133"/>
            <a:chOff x="15386325" y="2647475"/>
            <a:chExt cx="1596350" cy="2032000"/>
          </a:xfrm>
        </p:grpSpPr>
        <p:sp>
          <p:nvSpPr>
            <p:cNvPr id="24" name="Google Shape;24;p2"/>
            <p:cNvSpPr/>
            <p:nvPr/>
          </p:nvSpPr>
          <p:spPr>
            <a:xfrm>
              <a:off x="15711650" y="3071350"/>
              <a:ext cx="1271025" cy="1544850"/>
            </a:xfrm>
            <a:custGeom>
              <a:avLst/>
              <a:gdLst/>
              <a:ahLst/>
              <a:cxnLst/>
              <a:rect l="l" t="t" r="r" b="b"/>
              <a:pathLst>
                <a:path w="50841" h="61794" extrusionOk="0">
                  <a:moveTo>
                    <a:pt x="60" y="0"/>
                  </a:moveTo>
                  <a:lnTo>
                    <a:pt x="1" y="250"/>
                  </a:lnTo>
                  <a:lnTo>
                    <a:pt x="1239" y="655"/>
                  </a:lnTo>
                  <a:lnTo>
                    <a:pt x="1870" y="857"/>
                  </a:lnTo>
                  <a:cubicBezTo>
                    <a:pt x="2060" y="929"/>
                    <a:pt x="2263" y="1024"/>
                    <a:pt x="2465" y="1107"/>
                  </a:cubicBezTo>
                  <a:lnTo>
                    <a:pt x="3656" y="1631"/>
                  </a:lnTo>
                  <a:cubicBezTo>
                    <a:pt x="4025" y="1846"/>
                    <a:pt x="4406" y="2060"/>
                    <a:pt x="4787" y="2274"/>
                  </a:cubicBezTo>
                  <a:lnTo>
                    <a:pt x="5347" y="2596"/>
                  </a:lnTo>
                  <a:lnTo>
                    <a:pt x="5882" y="2977"/>
                  </a:lnTo>
                  <a:cubicBezTo>
                    <a:pt x="6240" y="3227"/>
                    <a:pt x="6609" y="3465"/>
                    <a:pt x="6954" y="3727"/>
                  </a:cubicBezTo>
                  <a:cubicBezTo>
                    <a:pt x="7609" y="4310"/>
                    <a:pt x="8311" y="4834"/>
                    <a:pt x="8907" y="5477"/>
                  </a:cubicBezTo>
                  <a:cubicBezTo>
                    <a:pt x="11407" y="7918"/>
                    <a:pt x="13300" y="10894"/>
                    <a:pt x="14907" y="13990"/>
                  </a:cubicBezTo>
                  <a:cubicBezTo>
                    <a:pt x="16479" y="17097"/>
                    <a:pt x="17777" y="20360"/>
                    <a:pt x="18967" y="23646"/>
                  </a:cubicBezTo>
                  <a:cubicBezTo>
                    <a:pt x="20146" y="26932"/>
                    <a:pt x="21003" y="30325"/>
                    <a:pt x="22003" y="33695"/>
                  </a:cubicBezTo>
                  <a:cubicBezTo>
                    <a:pt x="22480" y="35374"/>
                    <a:pt x="23015" y="37052"/>
                    <a:pt x="23611" y="38707"/>
                  </a:cubicBezTo>
                  <a:cubicBezTo>
                    <a:pt x="24194" y="40374"/>
                    <a:pt x="24885" y="41993"/>
                    <a:pt x="25694" y="43577"/>
                  </a:cubicBezTo>
                  <a:cubicBezTo>
                    <a:pt x="26099" y="44363"/>
                    <a:pt x="26552" y="45125"/>
                    <a:pt x="27004" y="45887"/>
                  </a:cubicBezTo>
                  <a:cubicBezTo>
                    <a:pt x="27492" y="46613"/>
                    <a:pt x="27968" y="47375"/>
                    <a:pt x="28540" y="48054"/>
                  </a:cubicBezTo>
                  <a:cubicBezTo>
                    <a:pt x="29612" y="49470"/>
                    <a:pt x="30826" y="50744"/>
                    <a:pt x="32124" y="51959"/>
                  </a:cubicBezTo>
                  <a:cubicBezTo>
                    <a:pt x="33422" y="53161"/>
                    <a:pt x="34791" y="54281"/>
                    <a:pt x="36231" y="55305"/>
                  </a:cubicBezTo>
                  <a:cubicBezTo>
                    <a:pt x="37672" y="56317"/>
                    <a:pt x="39172" y="57233"/>
                    <a:pt x="40744" y="58067"/>
                  </a:cubicBezTo>
                  <a:cubicBezTo>
                    <a:pt x="43851" y="59734"/>
                    <a:pt x="47197" y="60972"/>
                    <a:pt x="50638" y="61793"/>
                  </a:cubicBezTo>
                  <a:lnTo>
                    <a:pt x="50840" y="61079"/>
                  </a:lnTo>
                  <a:cubicBezTo>
                    <a:pt x="47471" y="60281"/>
                    <a:pt x="44161" y="59091"/>
                    <a:pt x="41101" y="57471"/>
                  </a:cubicBezTo>
                  <a:cubicBezTo>
                    <a:pt x="39565" y="56674"/>
                    <a:pt x="38077" y="55781"/>
                    <a:pt x="36648" y="54781"/>
                  </a:cubicBezTo>
                  <a:cubicBezTo>
                    <a:pt x="35219" y="53769"/>
                    <a:pt x="33862" y="52685"/>
                    <a:pt x="32588" y="51506"/>
                  </a:cubicBezTo>
                  <a:cubicBezTo>
                    <a:pt x="31302" y="50328"/>
                    <a:pt x="30100" y="49066"/>
                    <a:pt x="29028" y="47696"/>
                  </a:cubicBezTo>
                  <a:cubicBezTo>
                    <a:pt x="28457" y="47030"/>
                    <a:pt x="28004" y="46292"/>
                    <a:pt x="27504" y="45577"/>
                  </a:cubicBezTo>
                  <a:cubicBezTo>
                    <a:pt x="27064" y="44839"/>
                    <a:pt x="26599" y="44089"/>
                    <a:pt x="26218" y="43315"/>
                  </a:cubicBezTo>
                  <a:cubicBezTo>
                    <a:pt x="25409" y="41791"/>
                    <a:pt x="24730" y="40184"/>
                    <a:pt x="24135" y="38541"/>
                  </a:cubicBezTo>
                  <a:cubicBezTo>
                    <a:pt x="23516" y="36909"/>
                    <a:pt x="22980" y="35243"/>
                    <a:pt x="22492" y="33552"/>
                  </a:cubicBezTo>
                  <a:cubicBezTo>
                    <a:pt x="21480" y="30206"/>
                    <a:pt x="20587" y="26801"/>
                    <a:pt x="19384" y="23491"/>
                  </a:cubicBezTo>
                  <a:cubicBezTo>
                    <a:pt x="18182" y="20193"/>
                    <a:pt x="16848" y="16931"/>
                    <a:pt x="15241" y="13811"/>
                  </a:cubicBezTo>
                  <a:cubicBezTo>
                    <a:pt x="13610" y="10692"/>
                    <a:pt x="11669" y="7692"/>
                    <a:pt x="9133" y="5239"/>
                  </a:cubicBezTo>
                  <a:cubicBezTo>
                    <a:pt x="6644" y="2715"/>
                    <a:pt x="3453" y="929"/>
                    <a:pt x="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6511750" y="3535675"/>
              <a:ext cx="306900" cy="846575"/>
            </a:xfrm>
            <a:custGeom>
              <a:avLst/>
              <a:gdLst/>
              <a:ahLst/>
              <a:cxnLst/>
              <a:rect l="l" t="t" r="r" b="b"/>
              <a:pathLst>
                <a:path w="12276" h="33863" extrusionOk="0">
                  <a:moveTo>
                    <a:pt x="11204" y="1"/>
                  </a:moveTo>
                  <a:cubicBezTo>
                    <a:pt x="10895" y="2704"/>
                    <a:pt x="10359" y="4549"/>
                    <a:pt x="9038" y="6978"/>
                  </a:cubicBezTo>
                  <a:cubicBezTo>
                    <a:pt x="7573" y="9633"/>
                    <a:pt x="6073" y="12229"/>
                    <a:pt x="4418" y="14753"/>
                  </a:cubicBezTo>
                  <a:cubicBezTo>
                    <a:pt x="2263" y="18027"/>
                    <a:pt x="191" y="20920"/>
                    <a:pt x="203" y="25004"/>
                  </a:cubicBezTo>
                  <a:cubicBezTo>
                    <a:pt x="203" y="27445"/>
                    <a:pt x="1" y="31838"/>
                    <a:pt x="1775" y="33862"/>
                  </a:cubicBezTo>
                  <a:cubicBezTo>
                    <a:pt x="6501" y="32398"/>
                    <a:pt x="8657" y="27754"/>
                    <a:pt x="10228" y="23123"/>
                  </a:cubicBezTo>
                  <a:cubicBezTo>
                    <a:pt x="11347" y="19765"/>
                    <a:pt x="12205" y="15562"/>
                    <a:pt x="12240" y="12014"/>
                  </a:cubicBezTo>
                  <a:cubicBezTo>
                    <a:pt x="12276" y="9847"/>
                    <a:pt x="11978" y="7752"/>
                    <a:pt x="11824" y="5597"/>
                  </a:cubicBezTo>
                  <a:cubicBezTo>
                    <a:pt x="11728" y="3942"/>
                    <a:pt x="11740" y="1572"/>
                    <a:pt x="112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5386325" y="3135650"/>
              <a:ext cx="543825" cy="139475"/>
            </a:xfrm>
            <a:custGeom>
              <a:avLst/>
              <a:gdLst/>
              <a:ahLst/>
              <a:cxnLst/>
              <a:rect l="l" t="t" r="r" b="b"/>
              <a:pathLst>
                <a:path w="21753" h="5579" extrusionOk="0">
                  <a:moveTo>
                    <a:pt x="14441" y="1"/>
                  </a:moveTo>
                  <a:cubicBezTo>
                    <a:pt x="12301" y="1"/>
                    <a:pt x="10236" y="150"/>
                    <a:pt x="8001" y="1131"/>
                  </a:cubicBezTo>
                  <a:cubicBezTo>
                    <a:pt x="5447" y="2260"/>
                    <a:pt x="3242" y="3771"/>
                    <a:pt x="382" y="3771"/>
                  </a:cubicBezTo>
                  <a:cubicBezTo>
                    <a:pt x="256" y="3771"/>
                    <a:pt x="129" y="3768"/>
                    <a:pt x="0" y="3762"/>
                  </a:cubicBezTo>
                  <a:lnTo>
                    <a:pt x="0" y="3762"/>
                  </a:lnTo>
                  <a:cubicBezTo>
                    <a:pt x="3264" y="4958"/>
                    <a:pt x="6267" y="5579"/>
                    <a:pt x="9375" y="5579"/>
                  </a:cubicBezTo>
                  <a:cubicBezTo>
                    <a:pt x="11402" y="5579"/>
                    <a:pt x="13474" y="5315"/>
                    <a:pt x="15693" y="4774"/>
                  </a:cubicBezTo>
                  <a:cubicBezTo>
                    <a:pt x="17705" y="4286"/>
                    <a:pt x="21753" y="976"/>
                    <a:pt x="18526" y="12"/>
                  </a:cubicBezTo>
                  <a:lnTo>
                    <a:pt x="18526" y="12"/>
                  </a:lnTo>
                  <a:cubicBezTo>
                    <a:pt x="18117" y="25"/>
                    <a:pt x="17715" y="29"/>
                    <a:pt x="17319" y="29"/>
                  </a:cubicBezTo>
                  <a:cubicBezTo>
                    <a:pt x="16332" y="29"/>
                    <a:pt x="15379" y="1"/>
                    <a:pt x="144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5701225" y="2647475"/>
              <a:ext cx="170950" cy="457650"/>
            </a:xfrm>
            <a:custGeom>
              <a:avLst/>
              <a:gdLst/>
              <a:ahLst/>
              <a:cxnLst/>
              <a:rect l="l" t="t" r="r" b="b"/>
              <a:pathLst>
                <a:path w="6838" h="18306" extrusionOk="0">
                  <a:moveTo>
                    <a:pt x="108" y="1"/>
                  </a:moveTo>
                  <a:cubicBezTo>
                    <a:pt x="1" y="2477"/>
                    <a:pt x="334" y="5120"/>
                    <a:pt x="227" y="7656"/>
                  </a:cubicBezTo>
                  <a:cubicBezTo>
                    <a:pt x="96" y="10788"/>
                    <a:pt x="49" y="14764"/>
                    <a:pt x="2251" y="17372"/>
                  </a:cubicBezTo>
                  <a:cubicBezTo>
                    <a:pt x="2848" y="18019"/>
                    <a:pt x="3452" y="18305"/>
                    <a:pt x="4004" y="18305"/>
                  </a:cubicBezTo>
                  <a:cubicBezTo>
                    <a:pt x="5656" y="18305"/>
                    <a:pt x="6838" y="15742"/>
                    <a:pt x="5918" y="12609"/>
                  </a:cubicBezTo>
                  <a:cubicBezTo>
                    <a:pt x="5240" y="10311"/>
                    <a:pt x="4311" y="8383"/>
                    <a:pt x="3085" y="6359"/>
                  </a:cubicBezTo>
                  <a:cubicBezTo>
                    <a:pt x="2061" y="4656"/>
                    <a:pt x="156" y="2013"/>
                    <a:pt x="1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6042050" y="2688550"/>
              <a:ext cx="303625" cy="709050"/>
            </a:xfrm>
            <a:custGeom>
              <a:avLst/>
              <a:gdLst/>
              <a:ahLst/>
              <a:cxnLst/>
              <a:rect l="l" t="t" r="r" b="b"/>
              <a:pathLst>
                <a:path w="12145" h="28362" extrusionOk="0">
                  <a:moveTo>
                    <a:pt x="12145" y="1"/>
                  </a:moveTo>
                  <a:lnTo>
                    <a:pt x="12145" y="1"/>
                  </a:lnTo>
                  <a:cubicBezTo>
                    <a:pt x="12137" y="49"/>
                    <a:pt x="12129" y="97"/>
                    <a:pt x="12121" y="145"/>
                  </a:cubicBezTo>
                  <a:lnTo>
                    <a:pt x="12121" y="145"/>
                  </a:lnTo>
                  <a:cubicBezTo>
                    <a:pt x="12130" y="97"/>
                    <a:pt x="12138" y="49"/>
                    <a:pt x="12145" y="1"/>
                  </a:cubicBezTo>
                  <a:close/>
                  <a:moveTo>
                    <a:pt x="12121" y="145"/>
                  </a:moveTo>
                  <a:cubicBezTo>
                    <a:pt x="11836" y="1785"/>
                    <a:pt x="11027" y="3377"/>
                    <a:pt x="10264" y="4847"/>
                  </a:cubicBezTo>
                  <a:cubicBezTo>
                    <a:pt x="9585" y="6168"/>
                    <a:pt x="8787" y="7478"/>
                    <a:pt x="7942" y="8704"/>
                  </a:cubicBezTo>
                  <a:cubicBezTo>
                    <a:pt x="7180" y="9788"/>
                    <a:pt x="6168" y="10657"/>
                    <a:pt x="5418" y="11740"/>
                  </a:cubicBezTo>
                  <a:cubicBezTo>
                    <a:pt x="3370" y="14729"/>
                    <a:pt x="929" y="17646"/>
                    <a:pt x="394" y="21289"/>
                  </a:cubicBezTo>
                  <a:cubicBezTo>
                    <a:pt x="1" y="23968"/>
                    <a:pt x="179" y="25932"/>
                    <a:pt x="1334" y="28361"/>
                  </a:cubicBezTo>
                  <a:cubicBezTo>
                    <a:pt x="3156" y="27361"/>
                    <a:pt x="5347" y="27623"/>
                    <a:pt x="6430" y="25694"/>
                  </a:cubicBezTo>
                  <a:cubicBezTo>
                    <a:pt x="7180" y="24420"/>
                    <a:pt x="7144" y="22242"/>
                    <a:pt x="7240" y="20801"/>
                  </a:cubicBezTo>
                  <a:cubicBezTo>
                    <a:pt x="7323" y="19467"/>
                    <a:pt x="7240" y="18074"/>
                    <a:pt x="7466" y="16753"/>
                  </a:cubicBezTo>
                  <a:cubicBezTo>
                    <a:pt x="7918" y="14074"/>
                    <a:pt x="10204" y="12514"/>
                    <a:pt x="10823" y="9954"/>
                  </a:cubicBezTo>
                  <a:cubicBezTo>
                    <a:pt x="11621" y="6775"/>
                    <a:pt x="11598" y="3376"/>
                    <a:pt x="12121" y="1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5535150" y="3454125"/>
              <a:ext cx="616475" cy="216925"/>
            </a:xfrm>
            <a:custGeom>
              <a:avLst/>
              <a:gdLst/>
              <a:ahLst/>
              <a:cxnLst/>
              <a:rect l="l" t="t" r="r" b="b"/>
              <a:pathLst>
                <a:path w="24659" h="8677" extrusionOk="0">
                  <a:moveTo>
                    <a:pt x="0" y="1"/>
                  </a:moveTo>
                  <a:cubicBezTo>
                    <a:pt x="381" y="2608"/>
                    <a:pt x="3584" y="5394"/>
                    <a:pt x="6084" y="6001"/>
                  </a:cubicBezTo>
                  <a:cubicBezTo>
                    <a:pt x="9168" y="6763"/>
                    <a:pt x="12442" y="6501"/>
                    <a:pt x="15502" y="7418"/>
                  </a:cubicBezTo>
                  <a:cubicBezTo>
                    <a:pt x="16969" y="7844"/>
                    <a:pt x="18639" y="8676"/>
                    <a:pt x="20256" y="8676"/>
                  </a:cubicBezTo>
                  <a:cubicBezTo>
                    <a:pt x="20988" y="8676"/>
                    <a:pt x="21709" y="8506"/>
                    <a:pt x="22396" y="8049"/>
                  </a:cubicBezTo>
                  <a:cubicBezTo>
                    <a:pt x="23753" y="7180"/>
                    <a:pt x="24658" y="5370"/>
                    <a:pt x="24360" y="3489"/>
                  </a:cubicBezTo>
                  <a:cubicBezTo>
                    <a:pt x="23396" y="3037"/>
                    <a:pt x="22289" y="2477"/>
                    <a:pt x="21205" y="2239"/>
                  </a:cubicBezTo>
                  <a:cubicBezTo>
                    <a:pt x="20542" y="2096"/>
                    <a:pt x="19794" y="2026"/>
                    <a:pt x="19060" y="2026"/>
                  </a:cubicBezTo>
                  <a:cubicBezTo>
                    <a:pt x="18568" y="2026"/>
                    <a:pt x="18082" y="2058"/>
                    <a:pt x="17633" y="2120"/>
                  </a:cubicBezTo>
                  <a:cubicBezTo>
                    <a:pt x="15717" y="2370"/>
                    <a:pt x="13883" y="3013"/>
                    <a:pt x="11930" y="3215"/>
                  </a:cubicBezTo>
                  <a:cubicBezTo>
                    <a:pt x="11136" y="3306"/>
                    <a:pt x="10342" y="3363"/>
                    <a:pt x="9555" y="3363"/>
                  </a:cubicBezTo>
                  <a:cubicBezTo>
                    <a:pt x="7972" y="3363"/>
                    <a:pt x="6413" y="3133"/>
                    <a:pt x="4918" y="2489"/>
                  </a:cubicBezTo>
                  <a:cubicBezTo>
                    <a:pt x="3882" y="2036"/>
                    <a:pt x="2774" y="1739"/>
                    <a:pt x="1786" y="1227"/>
                  </a:cubicBezTo>
                  <a:cubicBezTo>
                    <a:pt x="1131" y="882"/>
                    <a:pt x="619" y="35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6240000" y="3312450"/>
              <a:ext cx="328325" cy="608725"/>
            </a:xfrm>
            <a:custGeom>
              <a:avLst/>
              <a:gdLst/>
              <a:ahLst/>
              <a:cxnLst/>
              <a:rect l="l" t="t" r="r" b="b"/>
              <a:pathLst>
                <a:path w="13133" h="24349" extrusionOk="0">
                  <a:moveTo>
                    <a:pt x="11549" y="0"/>
                  </a:moveTo>
                  <a:cubicBezTo>
                    <a:pt x="11454" y="1238"/>
                    <a:pt x="10835" y="2393"/>
                    <a:pt x="10633" y="3620"/>
                  </a:cubicBezTo>
                  <a:cubicBezTo>
                    <a:pt x="10418" y="4846"/>
                    <a:pt x="10168" y="6084"/>
                    <a:pt x="9882" y="7311"/>
                  </a:cubicBezTo>
                  <a:cubicBezTo>
                    <a:pt x="9430" y="9275"/>
                    <a:pt x="8799" y="11478"/>
                    <a:pt x="7906" y="13288"/>
                  </a:cubicBezTo>
                  <a:cubicBezTo>
                    <a:pt x="6751" y="15657"/>
                    <a:pt x="4513" y="16609"/>
                    <a:pt x="2727" y="18419"/>
                  </a:cubicBezTo>
                  <a:cubicBezTo>
                    <a:pt x="1512" y="19657"/>
                    <a:pt x="0" y="22765"/>
                    <a:pt x="1489" y="24348"/>
                  </a:cubicBezTo>
                  <a:cubicBezTo>
                    <a:pt x="2584" y="23634"/>
                    <a:pt x="5620" y="24003"/>
                    <a:pt x="6787" y="23705"/>
                  </a:cubicBezTo>
                  <a:cubicBezTo>
                    <a:pt x="9823" y="22932"/>
                    <a:pt x="11049" y="20169"/>
                    <a:pt x="11895" y="17467"/>
                  </a:cubicBezTo>
                  <a:cubicBezTo>
                    <a:pt x="13002" y="13978"/>
                    <a:pt x="13133" y="10418"/>
                    <a:pt x="12478" y="6811"/>
                  </a:cubicBezTo>
                  <a:cubicBezTo>
                    <a:pt x="12073" y="4608"/>
                    <a:pt x="12121" y="2084"/>
                    <a:pt x="115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5449725" y="3814000"/>
              <a:ext cx="941800" cy="414700"/>
            </a:xfrm>
            <a:custGeom>
              <a:avLst/>
              <a:gdLst/>
              <a:ahLst/>
              <a:cxnLst/>
              <a:rect l="l" t="t" r="r" b="b"/>
              <a:pathLst>
                <a:path w="37672" h="16588" extrusionOk="0">
                  <a:moveTo>
                    <a:pt x="0" y="0"/>
                  </a:moveTo>
                  <a:lnTo>
                    <a:pt x="0" y="0"/>
                  </a:lnTo>
                  <a:cubicBezTo>
                    <a:pt x="7192" y="6632"/>
                    <a:pt x="17776" y="8180"/>
                    <a:pt x="25765" y="13538"/>
                  </a:cubicBezTo>
                  <a:cubicBezTo>
                    <a:pt x="27573" y="14754"/>
                    <a:pt x="30541" y="16588"/>
                    <a:pt x="33066" y="16588"/>
                  </a:cubicBezTo>
                  <a:cubicBezTo>
                    <a:pt x="34049" y="16588"/>
                    <a:pt x="34965" y="16310"/>
                    <a:pt x="35719" y="15609"/>
                  </a:cubicBezTo>
                  <a:cubicBezTo>
                    <a:pt x="37672" y="13823"/>
                    <a:pt x="35052" y="11835"/>
                    <a:pt x="34790" y="11097"/>
                  </a:cubicBezTo>
                  <a:cubicBezTo>
                    <a:pt x="32957" y="7882"/>
                    <a:pt x="28492" y="4251"/>
                    <a:pt x="25039" y="2870"/>
                  </a:cubicBezTo>
                  <a:cubicBezTo>
                    <a:pt x="22289" y="1786"/>
                    <a:pt x="19503" y="1727"/>
                    <a:pt x="16609" y="1608"/>
                  </a:cubicBezTo>
                  <a:cubicBezTo>
                    <a:pt x="16334" y="1596"/>
                    <a:pt x="16059" y="1590"/>
                    <a:pt x="15783" y="1590"/>
                  </a:cubicBezTo>
                  <a:cubicBezTo>
                    <a:pt x="13540" y="1590"/>
                    <a:pt x="11274" y="1942"/>
                    <a:pt x="9037" y="2048"/>
                  </a:cubicBezTo>
                  <a:cubicBezTo>
                    <a:pt x="8866" y="2056"/>
                    <a:pt x="8698" y="2060"/>
                    <a:pt x="8530" y="2060"/>
                  </a:cubicBezTo>
                  <a:cubicBezTo>
                    <a:pt x="5515" y="2060"/>
                    <a:pt x="2955" y="79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5449725" y="2911200"/>
              <a:ext cx="272075" cy="193700"/>
            </a:xfrm>
            <a:custGeom>
              <a:avLst/>
              <a:gdLst/>
              <a:ahLst/>
              <a:cxnLst/>
              <a:rect l="l" t="t" r="r" b="b"/>
              <a:pathLst>
                <a:path w="10883" h="7748" extrusionOk="0">
                  <a:moveTo>
                    <a:pt x="0" y="1"/>
                  </a:moveTo>
                  <a:cubicBezTo>
                    <a:pt x="810" y="644"/>
                    <a:pt x="1524" y="1465"/>
                    <a:pt x="2239" y="2203"/>
                  </a:cubicBezTo>
                  <a:cubicBezTo>
                    <a:pt x="2893" y="2870"/>
                    <a:pt x="3203" y="3692"/>
                    <a:pt x="3679" y="4465"/>
                  </a:cubicBezTo>
                  <a:cubicBezTo>
                    <a:pt x="4603" y="5955"/>
                    <a:pt x="6656" y="7748"/>
                    <a:pt x="8556" y="7748"/>
                  </a:cubicBezTo>
                  <a:cubicBezTo>
                    <a:pt x="9374" y="7748"/>
                    <a:pt x="10164" y="7416"/>
                    <a:pt x="10823" y="6585"/>
                  </a:cubicBezTo>
                  <a:cubicBezTo>
                    <a:pt x="10882" y="5108"/>
                    <a:pt x="9097" y="3620"/>
                    <a:pt x="7942" y="3370"/>
                  </a:cubicBezTo>
                  <a:cubicBezTo>
                    <a:pt x="7596" y="3287"/>
                    <a:pt x="7248" y="3272"/>
                    <a:pt x="6900" y="3272"/>
                  </a:cubicBezTo>
                  <a:cubicBezTo>
                    <a:pt x="6706" y="3272"/>
                    <a:pt x="6513" y="3276"/>
                    <a:pt x="6320" y="3276"/>
                  </a:cubicBezTo>
                  <a:cubicBezTo>
                    <a:pt x="6166" y="3276"/>
                    <a:pt x="6011" y="3273"/>
                    <a:pt x="5858" y="3263"/>
                  </a:cubicBezTo>
                  <a:cubicBezTo>
                    <a:pt x="4989" y="3203"/>
                    <a:pt x="4394" y="2787"/>
                    <a:pt x="3715" y="2298"/>
                  </a:cubicBezTo>
                  <a:cubicBezTo>
                    <a:pt x="2536" y="1465"/>
                    <a:pt x="1119" y="87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5723550" y="4457525"/>
              <a:ext cx="971575" cy="221950"/>
            </a:xfrm>
            <a:custGeom>
              <a:avLst/>
              <a:gdLst/>
              <a:ahLst/>
              <a:cxnLst/>
              <a:rect l="l" t="t" r="r" b="b"/>
              <a:pathLst>
                <a:path w="38863" h="8878" extrusionOk="0">
                  <a:moveTo>
                    <a:pt x="1" y="0"/>
                  </a:moveTo>
                  <a:lnTo>
                    <a:pt x="1" y="0"/>
                  </a:lnTo>
                  <a:cubicBezTo>
                    <a:pt x="644" y="500"/>
                    <a:pt x="1787" y="1632"/>
                    <a:pt x="2608" y="1989"/>
                  </a:cubicBezTo>
                  <a:cubicBezTo>
                    <a:pt x="4156" y="2644"/>
                    <a:pt x="5252" y="3263"/>
                    <a:pt x="6704" y="4144"/>
                  </a:cubicBezTo>
                  <a:cubicBezTo>
                    <a:pt x="10574" y="6525"/>
                    <a:pt x="15801" y="7478"/>
                    <a:pt x="20230" y="8347"/>
                  </a:cubicBezTo>
                  <a:cubicBezTo>
                    <a:pt x="21874" y="8669"/>
                    <a:pt x="23657" y="8878"/>
                    <a:pt x="25450" y="8878"/>
                  </a:cubicBezTo>
                  <a:cubicBezTo>
                    <a:pt x="28629" y="8878"/>
                    <a:pt x="31838" y="8220"/>
                    <a:pt x="34350" y="6370"/>
                  </a:cubicBezTo>
                  <a:cubicBezTo>
                    <a:pt x="35982" y="5180"/>
                    <a:pt x="38601" y="3739"/>
                    <a:pt x="38863" y="1489"/>
                  </a:cubicBezTo>
                  <a:lnTo>
                    <a:pt x="38863" y="1489"/>
                  </a:lnTo>
                  <a:cubicBezTo>
                    <a:pt x="38832" y="1491"/>
                    <a:pt x="38799" y="1491"/>
                    <a:pt x="38767" y="1491"/>
                  </a:cubicBezTo>
                  <a:cubicBezTo>
                    <a:pt x="37944" y="1491"/>
                    <a:pt x="36715" y="934"/>
                    <a:pt x="35386" y="762"/>
                  </a:cubicBezTo>
                  <a:cubicBezTo>
                    <a:pt x="33778" y="559"/>
                    <a:pt x="31936" y="422"/>
                    <a:pt x="30156" y="422"/>
                  </a:cubicBezTo>
                  <a:cubicBezTo>
                    <a:pt x="29129" y="422"/>
                    <a:pt x="28123" y="467"/>
                    <a:pt x="27195" y="572"/>
                  </a:cubicBezTo>
                  <a:cubicBezTo>
                    <a:pt x="25266" y="774"/>
                    <a:pt x="23432" y="1548"/>
                    <a:pt x="21706" y="2370"/>
                  </a:cubicBezTo>
                  <a:cubicBezTo>
                    <a:pt x="19563" y="3394"/>
                    <a:pt x="17455" y="3572"/>
                    <a:pt x="15110" y="3620"/>
                  </a:cubicBezTo>
                  <a:cubicBezTo>
                    <a:pt x="15005" y="3622"/>
                    <a:pt x="14901" y="3624"/>
                    <a:pt x="14797" y="3624"/>
                  </a:cubicBezTo>
                  <a:cubicBezTo>
                    <a:pt x="12390" y="3624"/>
                    <a:pt x="10126" y="2982"/>
                    <a:pt x="7752" y="2548"/>
                  </a:cubicBezTo>
                  <a:cubicBezTo>
                    <a:pt x="6014" y="2239"/>
                    <a:pt x="4275" y="1691"/>
                    <a:pt x="2620" y="1036"/>
                  </a:cubicBezTo>
                  <a:cubicBezTo>
                    <a:pt x="1787" y="703"/>
                    <a:pt x="1311" y="417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/>
          <p:nvPr/>
        </p:nvSpPr>
        <p:spPr>
          <a:xfrm>
            <a:off x="-219847" y="1830338"/>
            <a:ext cx="1800659" cy="2086922"/>
          </a:xfrm>
          <a:custGeom>
            <a:avLst/>
            <a:gdLst/>
            <a:ahLst/>
            <a:cxnLst/>
            <a:rect l="l" t="t" r="r" b="b"/>
            <a:pathLst>
              <a:path w="63437" h="73522" extrusionOk="0">
                <a:moveTo>
                  <a:pt x="48477" y="22259"/>
                </a:moveTo>
                <a:lnTo>
                  <a:pt x="48471" y="22325"/>
                </a:lnTo>
                <a:cubicBezTo>
                  <a:pt x="48475" y="22294"/>
                  <a:pt x="48477" y="22273"/>
                  <a:pt x="48477" y="22259"/>
                </a:cubicBezTo>
                <a:close/>
                <a:moveTo>
                  <a:pt x="30164" y="27936"/>
                </a:moveTo>
                <a:lnTo>
                  <a:pt x="30164" y="27936"/>
                </a:lnTo>
                <a:cubicBezTo>
                  <a:pt x="30173" y="27953"/>
                  <a:pt x="30183" y="27972"/>
                  <a:pt x="30194" y="27992"/>
                </a:cubicBezTo>
                <a:cubicBezTo>
                  <a:pt x="30183" y="27970"/>
                  <a:pt x="30173" y="27951"/>
                  <a:pt x="30164" y="27936"/>
                </a:cubicBezTo>
                <a:close/>
                <a:moveTo>
                  <a:pt x="36459" y="29742"/>
                </a:moveTo>
                <a:lnTo>
                  <a:pt x="36481" y="29814"/>
                </a:lnTo>
                <a:cubicBezTo>
                  <a:pt x="36472" y="29778"/>
                  <a:pt x="36465" y="29754"/>
                  <a:pt x="36459" y="29742"/>
                </a:cubicBezTo>
                <a:close/>
                <a:moveTo>
                  <a:pt x="45065" y="30231"/>
                </a:moveTo>
                <a:cubicBezTo>
                  <a:pt x="45055" y="30249"/>
                  <a:pt x="45045" y="30266"/>
                  <a:pt x="45036" y="30282"/>
                </a:cubicBezTo>
                <a:lnTo>
                  <a:pt x="45036" y="30282"/>
                </a:lnTo>
                <a:cubicBezTo>
                  <a:pt x="45048" y="30263"/>
                  <a:pt x="45058" y="30246"/>
                  <a:pt x="45065" y="30231"/>
                </a:cubicBezTo>
                <a:close/>
                <a:moveTo>
                  <a:pt x="52816" y="33683"/>
                </a:moveTo>
                <a:cubicBezTo>
                  <a:pt x="52812" y="33690"/>
                  <a:pt x="52809" y="33699"/>
                  <a:pt x="52804" y="33707"/>
                </a:cubicBezTo>
                <a:cubicBezTo>
                  <a:pt x="52809" y="33699"/>
                  <a:pt x="52813" y="33690"/>
                  <a:pt x="52816" y="33683"/>
                </a:cubicBezTo>
                <a:close/>
                <a:moveTo>
                  <a:pt x="41946" y="35553"/>
                </a:moveTo>
                <a:cubicBezTo>
                  <a:pt x="41916" y="35628"/>
                  <a:pt x="41905" y="35661"/>
                  <a:pt x="41898" y="35689"/>
                </a:cubicBezTo>
                <a:lnTo>
                  <a:pt x="41898" y="35689"/>
                </a:lnTo>
                <a:cubicBezTo>
                  <a:pt x="41927" y="35610"/>
                  <a:pt x="41946" y="35553"/>
                  <a:pt x="41946" y="35553"/>
                </a:cubicBezTo>
                <a:close/>
                <a:moveTo>
                  <a:pt x="37373" y="36310"/>
                </a:moveTo>
                <a:lnTo>
                  <a:pt x="37373" y="36310"/>
                </a:lnTo>
                <a:cubicBezTo>
                  <a:pt x="37373" y="36312"/>
                  <a:pt x="37374" y="36313"/>
                  <a:pt x="37374" y="36315"/>
                </a:cubicBezTo>
                <a:cubicBezTo>
                  <a:pt x="37374" y="36315"/>
                  <a:pt x="37374" y="36313"/>
                  <a:pt x="37373" y="36310"/>
                </a:cubicBezTo>
                <a:close/>
                <a:moveTo>
                  <a:pt x="32701" y="38270"/>
                </a:moveTo>
                <a:lnTo>
                  <a:pt x="32719" y="38339"/>
                </a:lnTo>
                <a:cubicBezTo>
                  <a:pt x="32712" y="38306"/>
                  <a:pt x="32706" y="38284"/>
                  <a:pt x="32701" y="38270"/>
                </a:cubicBezTo>
                <a:close/>
                <a:moveTo>
                  <a:pt x="47651" y="38483"/>
                </a:moveTo>
                <a:lnTo>
                  <a:pt x="47613" y="38530"/>
                </a:lnTo>
                <a:cubicBezTo>
                  <a:pt x="47638" y="38504"/>
                  <a:pt x="47650" y="38490"/>
                  <a:pt x="47651" y="38483"/>
                </a:cubicBezTo>
                <a:close/>
                <a:moveTo>
                  <a:pt x="32671" y="38557"/>
                </a:moveTo>
                <a:cubicBezTo>
                  <a:pt x="32671" y="38560"/>
                  <a:pt x="32671" y="38563"/>
                  <a:pt x="32671" y="38565"/>
                </a:cubicBezTo>
                <a:cubicBezTo>
                  <a:pt x="32676" y="38626"/>
                  <a:pt x="32685" y="38697"/>
                  <a:pt x="32695" y="38775"/>
                </a:cubicBezTo>
                <a:lnTo>
                  <a:pt x="32695" y="38775"/>
                </a:lnTo>
                <a:cubicBezTo>
                  <a:pt x="32687" y="38702"/>
                  <a:pt x="32679" y="38630"/>
                  <a:pt x="32671" y="38557"/>
                </a:cubicBezTo>
                <a:close/>
                <a:moveTo>
                  <a:pt x="21348" y="38839"/>
                </a:moveTo>
                <a:lnTo>
                  <a:pt x="21348" y="38839"/>
                </a:lnTo>
                <a:cubicBezTo>
                  <a:pt x="21348" y="38839"/>
                  <a:pt x="21360" y="38887"/>
                  <a:pt x="21372" y="38946"/>
                </a:cubicBezTo>
                <a:cubicBezTo>
                  <a:pt x="21376" y="38953"/>
                  <a:pt x="21380" y="38961"/>
                  <a:pt x="21384" y="38970"/>
                </a:cubicBezTo>
                <a:lnTo>
                  <a:pt x="21384" y="38970"/>
                </a:lnTo>
                <a:lnTo>
                  <a:pt x="21348" y="38839"/>
                </a:lnTo>
                <a:close/>
                <a:moveTo>
                  <a:pt x="32695" y="38775"/>
                </a:moveTo>
                <a:cubicBezTo>
                  <a:pt x="32730" y="39087"/>
                  <a:pt x="32759" y="39399"/>
                  <a:pt x="32778" y="39661"/>
                </a:cubicBezTo>
                <a:lnTo>
                  <a:pt x="32790" y="39673"/>
                </a:lnTo>
                <a:cubicBezTo>
                  <a:pt x="32781" y="39371"/>
                  <a:pt x="32730" y="39034"/>
                  <a:pt x="32695" y="38775"/>
                </a:cubicBezTo>
                <a:close/>
                <a:moveTo>
                  <a:pt x="46137" y="43030"/>
                </a:moveTo>
                <a:lnTo>
                  <a:pt x="46077" y="43090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6126" y="43043"/>
                  <a:pt x="46131" y="43036"/>
                  <a:pt x="46137" y="43030"/>
                </a:cubicBezTo>
                <a:close/>
                <a:moveTo>
                  <a:pt x="51083" y="43834"/>
                </a:moveTo>
                <a:cubicBezTo>
                  <a:pt x="51081" y="43836"/>
                  <a:pt x="51080" y="43838"/>
                  <a:pt x="51078" y="43840"/>
                </a:cubicBezTo>
                <a:cubicBezTo>
                  <a:pt x="51080" y="43838"/>
                  <a:pt x="51081" y="43836"/>
                  <a:pt x="51083" y="43834"/>
                </a:cubicBezTo>
                <a:close/>
                <a:moveTo>
                  <a:pt x="62055" y="45685"/>
                </a:moveTo>
                <a:lnTo>
                  <a:pt x="61925" y="45780"/>
                </a:lnTo>
                <a:lnTo>
                  <a:pt x="61925" y="45780"/>
                </a:lnTo>
                <a:lnTo>
                  <a:pt x="62056" y="45685"/>
                </a:lnTo>
                <a:cubicBezTo>
                  <a:pt x="62055" y="45685"/>
                  <a:pt x="62055" y="45685"/>
                  <a:pt x="62055" y="45685"/>
                </a:cubicBezTo>
                <a:close/>
                <a:moveTo>
                  <a:pt x="60472" y="46923"/>
                </a:moveTo>
                <a:cubicBezTo>
                  <a:pt x="60460" y="46932"/>
                  <a:pt x="60449" y="46940"/>
                  <a:pt x="60439" y="46948"/>
                </a:cubicBezTo>
                <a:lnTo>
                  <a:pt x="60439" y="46948"/>
                </a:lnTo>
                <a:cubicBezTo>
                  <a:pt x="60450" y="46940"/>
                  <a:pt x="60462" y="46932"/>
                  <a:pt x="60472" y="46923"/>
                </a:cubicBezTo>
                <a:close/>
                <a:moveTo>
                  <a:pt x="44376" y="47767"/>
                </a:moveTo>
                <a:lnTo>
                  <a:pt x="44339" y="47793"/>
                </a:lnTo>
                <a:cubicBezTo>
                  <a:pt x="44356" y="47782"/>
                  <a:pt x="44368" y="47774"/>
                  <a:pt x="44376" y="47767"/>
                </a:cubicBezTo>
                <a:close/>
                <a:moveTo>
                  <a:pt x="18729" y="49257"/>
                </a:moveTo>
                <a:cubicBezTo>
                  <a:pt x="18729" y="49257"/>
                  <a:pt x="18729" y="49352"/>
                  <a:pt x="18741" y="49436"/>
                </a:cubicBezTo>
                <a:cubicBezTo>
                  <a:pt x="18741" y="49466"/>
                  <a:pt x="18746" y="49497"/>
                  <a:pt x="18749" y="49524"/>
                </a:cubicBezTo>
                <a:lnTo>
                  <a:pt x="18749" y="49524"/>
                </a:lnTo>
                <a:cubicBezTo>
                  <a:pt x="18738" y="49393"/>
                  <a:pt x="18729" y="49257"/>
                  <a:pt x="18729" y="49257"/>
                </a:cubicBezTo>
                <a:close/>
                <a:moveTo>
                  <a:pt x="18749" y="49524"/>
                </a:moveTo>
                <a:lnTo>
                  <a:pt x="18749" y="49524"/>
                </a:lnTo>
                <a:cubicBezTo>
                  <a:pt x="18750" y="49539"/>
                  <a:pt x="18751" y="49553"/>
                  <a:pt x="18753" y="49567"/>
                </a:cubicBezTo>
                <a:cubicBezTo>
                  <a:pt x="18753" y="49554"/>
                  <a:pt x="18751" y="49540"/>
                  <a:pt x="18749" y="49524"/>
                </a:cubicBezTo>
                <a:close/>
                <a:moveTo>
                  <a:pt x="23875" y="51746"/>
                </a:moveTo>
                <a:lnTo>
                  <a:pt x="23896" y="51805"/>
                </a:lnTo>
                <a:cubicBezTo>
                  <a:pt x="23888" y="51766"/>
                  <a:pt x="23881" y="51749"/>
                  <a:pt x="23875" y="51746"/>
                </a:cubicBezTo>
                <a:close/>
                <a:moveTo>
                  <a:pt x="23856" y="52041"/>
                </a:moveTo>
                <a:lnTo>
                  <a:pt x="23856" y="52041"/>
                </a:lnTo>
                <a:cubicBezTo>
                  <a:pt x="23860" y="52073"/>
                  <a:pt x="23863" y="52107"/>
                  <a:pt x="23867" y="52143"/>
                </a:cubicBezTo>
                <a:lnTo>
                  <a:pt x="23867" y="52143"/>
                </a:lnTo>
                <a:cubicBezTo>
                  <a:pt x="23864" y="52109"/>
                  <a:pt x="23860" y="52075"/>
                  <a:pt x="23856" y="52041"/>
                </a:cubicBezTo>
                <a:close/>
                <a:moveTo>
                  <a:pt x="23867" y="52143"/>
                </a:moveTo>
                <a:lnTo>
                  <a:pt x="23867" y="52143"/>
                </a:lnTo>
                <a:cubicBezTo>
                  <a:pt x="23888" y="52338"/>
                  <a:pt x="23904" y="52532"/>
                  <a:pt x="23908" y="52698"/>
                </a:cubicBezTo>
                <a:lnTo>
                  <a:pt x="23920" y="52698"/>
                </a:lnTo>
                <a:cubicBezTo>
                  <a:pt x="23912" y="52508"/>
                  <a:pt x="23886" y="52308"/>
                  <a:pt x="23867" y="52143"/>
                </a:cubicBezTo>
                <a:close/>
                <a:moveTo>
                  <a:pt x="52941" y="52753"/>
                </a:moveTo>
                <a:cubicBezTo>
                  <a:pt x="52939" y="52754"/>
                  <a:pt x="52937" y="52756"/>
                  <a:pt x="52935" y="52757"/>
                </a:cubicBezTo>
                <a:cubicBezTo>
                  <a:pt x="52937" y="52756"/>
                  <a:pt x="52939" y="52754"/>
                  <a:pt x="52941" y="52753"/>
                </a:cubicBezTo>
                <a:close/>
                <a:moveTo>
                  <a:pt x="18868" y="54452"/>
                </a:moveTo>
                <a:cubicBezTo>
                  <a:pt x="18869" y="54459"/>
                  <a:pt x="18870" y="54465"/>
                  <a:pt x="18872" y="54472"/>
                </a:cubicBezTo>
                <a:cubicBezTo>
                  <a:pt x="18871" y="54465"/>
                  <a:pt x="18869" y="54458"/>
                  <a:pt x="18868" y="54452"/>
                </a:cubicBezTo>
                <a:close/>
                <a:moveTo>
                  <a:pt x="43469" y="55468"/>
                </a:moveTo>
                <a:lnTo>
                  <a:pt x="43410" y="55484"/>
                </a:lnTo>
                <a:cubicBezTo>
                  <a:pt x="43438" y="55478"/>
                  <a:pt x="43457" y="55472"/>
                  <a:pt x="43469" y="55468"/>
                </a:cubicBezTo>
                <a:close/>
                <a:moveTo>
                  <a:pt x="15237" y="55601"/>
                </a:moveTo>
                <a:cubicBezTo>
                  <a:pt x="15231" y="55611"/>
                  <a:pt x="15228" y="55621"/>
                  <a:pt x="15228" y="55627"/>
                </a:cubicBezTo>
                <a:cubicBezTo>
                  <a:pt x="15232" y="55623"/>
                  <a:pt x="15235" y="55614"/>
                  <a:pt x="15237" y="55601"/>
                </a:cubicBezTo>
                <a:close/>
                <a:moveTo>
                  <a:pt x="27897" y="55627"/>
                </a:moveTo>
                <a:cubicBezTo>
                  <a:pt x="27894" y="55635"/>
                  <a:pt x="27892" y="55642"/>
                  <a:pt x="27890" y="55648"/>
                </a:cubicBezTo>
                <a:lnTo>
                  <a:pt x="27890" y="55648"/>
                </a:lnTo>
                <a:cubicBezTo>
                  <a:pt x="27894" y="55634"/>
                  <a:pt x="27897" y="55627"/>
                  <a:pt x="27897" y="55627"/>
                </a:cubicBezTo>
                <a:close/>
                <a:moveTo>
                  <a:pt x="17427" y="60141"/>
                </a:moveTo>
                <a:lnTo>
                  <a:pt x="17419" y="60187"/>
                </a:lnTo>
                <a:cubicBezTo>
                  <a:pt x="17431" y="60156"/>
                  <a:pt x="17433" y="60143"/>
                  <a:pt x="17427" y="60141"/>
                </a:cubicBezTo>
                <a:close/>
                <a:moveTo>
                  <a:pt x="53444" y="62229"/>
                </a:moveTo>
                <a:lnTo>
                  <a:pt x="53444" y="62229"/>
                </a:lnTo>
                <a:cubicBezTo>
                  <a:pt x="53450" y="62231"/>
                  <a:pt x="53455" y="62233"/>
                  <a:pt x="53459" y="62235"/>
                </a:cubicBezTo>
                <a:cubicBezTo>
                  <a:pt x="53455" y="62232"/>
                  <a:pt x="53449" y="62231"/>
                  <a:pt x="53444" y="62229"/>
                </a:cubicBezTo>
                <a:close/>
                <a:moveTo>
                  <a:pt x="34268" y="63018"/>
                </a:moveTo>
                <a:cubicBezTo>
                  <a:pt x="34271" y="63020"/>
                  <a:pt x="34275" y="63021"/>
                  <a:pt x="34278" y="63021"/>
                </a:cubicBezTo>
                <a:cubicBezTo>
                  <a:pt x="34275" y="63020"/>
                  <a:pt x="34271" y="63019"/>
                  <a:pt x="34268" y="63018"/>
                </a:cubicBezTo>
                <a:close/>
                <a:moveTo>
                  <a:pt x="53060" y="63061"/>
                </a:moveTo>
                <a:cubicBezTo>
                  <a:pt x="53058" y="63063"/>
                  <a:pt x="53056" y="63066"/>
                  <a:pt x="53054" y="63068"/>
                </a:cubicBezTo>
                <a:cubicBezTo>
                  <a:pt x="53057" y="63066"/>
                  <a:pt x="53059" y="63063"/>
                  <a:pt x="53060" y="63061"/>
                </a:cubicBezTo>
                <a:close/>
                <a:moveTo>
                  <a:pt x="35838" y="63306"/>
                </a:moveTo>
                <a:cubicBezTo>
                  <a:pt x="35852" y="63307"/>
                  <a:pt x="35863" y="63308"/>
                  <a:pt x="35872" y="63308"/>
                </a:cubicBezTo>
                <a:cubicBezTo>
                  <a:pt x="35881" y="63308"/>
                  <a:pt x="35888" y="63307"/>
                  <a:pt x="35893" y="63306"/>
                </a:cubicBezTo>
                <a:close/>
                <a:moveTo>
                  <a:pt x="14681" y="64438"/>
                </a:moveTo>
                <a:cubicBezTo>
                  <a:pt x="14647" y="64471"/>
                  <a:pt x="14623" y="64493"/>
                  <a:pt x="14598" y="64515"/>
                </a:cubicBezTo>
                <a:lnTo>
                  <a:pt x="14598" y="64515"/>
                </a:lnTo>
                <a:cubicBezTo>
                  <a:pt x="14625" y="64493"/>
                  <a:pt x="14659" y="64459"/>
                  <a:pt x="14681" y="64438"/>
                </a:cubicBezTo>
                <a:close/>
                <a:moveTo>
                  <a:pt x="13716" y="67045"/>
                </a:moveTo>
                <a:cubicBezTo>
                  <a:pt x="13693" y="67045"/>
                  <a:pt x="13687" y="67046"/>
                  <a:pt x="13693" y="67048"/>
                </a:cubicBezTo>
                <a:lnTo>
                  <a:pt x="13693" y="67048"/>
                </a:lnTo>
                <a:cubicBezTo>
                  <a:pt x="13701" y="67047"/>
                  <a:pt x="13709" y="67046"/>
                  <a:pt x="13716" y="67045"/>
                </a:cubicBezTo>
                <a:close/>
                <a:moveTo>
                  <a:pt x="8532" y="69319"/>
                </a:moveTo>
                <a:cubicBezTo>
                  <a:pt x="8502" y="69338"/>
                  <a:pt x="8472" y="69358"/>
                  <a:pt x="8442" y="69379"/>
                </a:cubicBezTo>
                <a:lnTo>
                  <a:pt x="8532" y="69319"/>
                </a:lnTo>
                <a:close/>
                <a:moveTo>
                  <a:pt x="16910" y="70712"/>
                </a:moveTo>
                <a:cubicBezTo>
                  <a:pt x="16913" y="70718"/>
                  <a:pt x="16919" y="70724"/>
                  <a:pt x="16931" y="70724"/>
                </a:cubicBezTo>
                <a:cubicBezTo>
                  <a:pt x="16924" y="70720"/>
                  <a:pt x="16917" y="70716"/>
                  <a:pt x="16910" y="70712"/>
                </a:cubicBezTo>
                <a:close/>
                <a:moveTo>
                  <a:pt x="43006" y="70962"/>
                </a:moveTo>
                <a:lnTo>
                  <a:pt x="43006" y="70962"/>
                </a:lnTo>
                <a:cubicBezTo>
                  <a:pt x="42989" y="70965"/>
                  <a:pt x="42973" y="70967"/>
                  <a:pt x="42959" y="70970"/>
                </a:cubicBezTo>
                <a:lnTo>
                  <a:pt x="42959" y="70970"/>
                </a:lnTo>
                <a:cubicBezTo>
                  <a:pt x="42975" y="70968"/>
                  <a:pt x="42991" y="70965"/>
                  <a:pt x="43006" y="70962"/>
                </a:cubicBezTo>
                <a:close/>
                <a:moveTo>
                  <a:pt x="42208" y="71153"/>
                </a:moveTo>
                <a:lnTo>
                  <a:pt x="41970" y="71212"/>
                </a:lnTo>
                <a:lnTo>
                  <a:pt x="41935" y="71221"/>
                </a:lnTo>
                <a:lnTo>
                  <a:pt x="41935" y="71221"/>
                </a:lnTo>
                <a:lnTo>
                  <a:pt x="41934" y="71224"/>
                </a:lnTo>
                <a:lnTo>
                  <a:pt x="42208" y="71153"/>
                </a:lnTo>
                <a:close/>
                <a:moveTo>
                  <a:pt x="29075" y="72891"/>
                </a:moveTo>
                <a:lnTo>
                  <a:pt x="29075" y="72891"/>
                </a:lnTo>
                <a:cubicBezTo>
                  <a:pt x="29072" y="72892"/>
                  <a:pt x="29069" y="72894"/>
                  <a:pt x="29065" y="72895"/>
                </a:cubicBezTo>
                <a:lnTo>
                  <a:pt x="29065" y="72895"/>
                </a:lnTo>
                <a:cubicBezTo>
                  <a:pt x="29061" y="72898"/>
                  <a:pt x="29056" y="72900"/>
                  <a:pt x="29051" y="72903"/>
                </a:cubicBezTo>
                <a:cubicBezTo>
                  <a:pt x="29075" y="72903"/>
                  <a:pt x="29075" y="72891"/>
                  <a:pt x="29075" y="72891"/>
                </a:cubicBezTo>
                <a:close/>
                <a:moveTo>
                  <a:pt x="27956" y="73355"/>
                </a:moveTo>
                <a:cubicBezTo>
                  <a:pt x="27956" y="73355"/>
                  <a:pt x="27909" y="73367"/>
                  <a:pt x="27856" y="73387"/>
                </a:cubicBezTo>
                <a:lnTo>
                  <a:pt x="27856" y="73387"/>
                </a:lnTo>
                <a:lnTo>
                  <a:pt x="27956" y="73355"/>
                </a:lnTo>
                <a:close/>
                <a:moveTo>
                  <a:pt x="48018" y="1"/>
                </a:moveTo>
                <a:lnTo>
                  <a:pt x="47661" y="1656"/>
                </a:lnTo>
                <a:cubicBezTo>
                  <a:pt x="47661" y="1680"/>
                  <a:pt x="47649" y="1715"/>
                  <a:pt x="47637" y="1739"/>
                </a:cubicBezTo>
                <a:lnTo>
                  <a:pt x="47589" y="1739"/>
                </a:lnTo>
                <a:lnTo>
                  <a:pt x="47589" y="1775"/>
                </a:lnTo>
                <a:lnTo>
                  <a:pt x="47554" y="1965"/>
                </a:lnTo>
                <a:cubicBezTo>
                  <a:pt x="47497" y="2101"/>
                  <a:pt x="47462" y="2313"/>
                  <a:pt x="47438" y="2313"/>
                </a:cubicBezTo>
                <a:cubicBezTo>
                  <a:pt x="47437" y="2313"/>
                  <a:pt x="47436" y="2312"/>
                  <a:pt x="47435" y="2311"/>
                </a:cubicBezTo>
                <a:lnTo>
                  <a:pt x="47459" y="2216"/>
                </a:lnTo>
                <a:lnTo>
                  <a:pt x="47459" y="2216"/>
                </a:lnTo>
                <a:cubicBezTo>
                  <a:pt x="47458" y="2216"/>
                  <a:pt x="47351" y="2501"/>
                  <a:pt x="47256" y="2787"/>
                </a:cubicBezTo>
                <a:cubicBezTo>
                  <a:pt x="47161" y="3061"/>
                  <a:pt x="47066" y="3347"/>
                  <a:pt x="47066" y="3347"/>
                </a:cubicBezTo>
                <a:lnTo>
                  <a:pt x="47018" y="3347"/>
                </a:lnTo>
                <a:cubicBezTo>
                  <a:pt x="47041" y="3476"/>
                  <a:pt x="46786" y="3942"/>
                  <a:pt x="46860" y="3942"/>
                </a:cubicBezTo>
                <a:cubicBezTo>
                  <a:pt x="46861" y="3942"/>
                  <a:pt x="46862" y="3942"/>
                  <a:pt x="46863" y="3942"/>
                </a:cubicBezTo>
                <a:lnTo>
                  <a:pt x="46863" y="3942"/>
                </a:lnTo>
                <a:cubicBezTo>
                  <a:pt x="46767" y="4113"/>
                  <a:pt x="46614" y="4656"/>
                  <a:pt x="46557" y="4656"/>
                </a:cubicBezTo>
                <a:cubicBezTo>
                  <a:pt x="46551" y="4656"/>
                  <a:pt x="46545" y="4649"/>
                  <a:pt x="46542" y="4632"/>
                </a:cubicBezTo>
                <a:cubicBezTo>
                  <a:pt x="46268" y="5359"/>
                  <a:pt x="46173" y="5787"/>
                  <a:pt x="45768" y="6657"/>
                </a:cubicBezTo>
                <a:cubicBezTo>
                  <a:pt x="45577" y="6954"/>
                  <a:pt x="45256" y="7811"/>
                  <a:pt x="44994" y="8383"/>
                </a:cubicBezTo>
                <a:cubicBezTo>
                  <a:pt x="44553" y="9490"/>
                  <a:pt x="44268" y="10240"/>
                  <a:pt x="43827" y="11371"/>
                </a:cubicBezTo>
                <a:cubicBezTo>
                  <a:pt x="43470" y="12026"/>
                  <a:pt x="43148" y="13098"/>
                  <a:pt x="42827" y="13824"/>
                </a:cubicBezTo>
                <a:lnTo>
                  <a:pt x="42779" y="14050"/>
                </a:lnTo>
                <a:cubicBezTo>
                  <a:pt x="42541" y="14538"/>
                  <a:pt x="42339" y="15324"/>
                  <a:pt x="42101" y="16062"/>
                </a:cubicBezTo>
                <a:cubicBezTo>
                  <a:pt x="42065" y="16253"/>
                  <a:pt x="42053" y="16336"/>
                  <a:pt x="42041" y="16384"/>
                </a:cubicBezTo>
                <a:cubicBezTo>
                  <a:pt x="42053" y="16360"/>
                  <a:pt x="42065" y="16301"/>
                  <a:pt x="42101" y="16301"/>
                </a:cubicBezTo>
                <a:cubicBezTo>
                  <a:pt x="42020" y="16498"/>
                  <a:pt x="41961" y="16909"/>
                  <a:pt x="41925" y="16909"/>
                </a:cubicBezTo>
                <a:cubicBezTo>
                  <a:pt x="41924" y="16909"/>
                  <a:pt x="41923" y="16908"/>
                  <a:pt x="41922" y="16908"/>
                </a:cubicBezTo>
                <a:lnTo>
                  <a:pt x="41922" y="16848"/>
                </a:lnTo>
                <a:cubicBezTo>
                  <a:pt x="41921" y="16847"/>
                  <a:pt x="41919" y="16846"/>
                  <a:pt x="41917" y="16846"/>
                </a:cubicBezTo>
                <a:cubicBezTo>
                  <a:pt x="41871" y="16846"/>
                  <a:pt x="41813" y="17511"/>
                  <a:pt x="41755" y="17741"/>
                </a:cubicBezTo>
                <a:lnTo>
                  <a:pt x="41815" y="17622"/>
                </a:lnTo>
                <a:lnTo>
                  <a:pt x="41755" y="18027"/>
                </a:lnTo>
                <a:lnTo>
                  <a:pt x="41755" y="17920"/>
                </a:lnTo>
                <a:cubicBezTo>
                  <a:pt x="41684" y="19706"/>
                  <a:pt x="41565" y="20480"/>
                  <a:pt x="41636" y="22135"/>
                </a:cubicBezTo>
                <a:cubicBezTo>
                  <a:pt x="41628" y="22096"/>
                  <a:pt x="41624" y="22080"/>
                  <a:pt x="41621" y="22080"/>
                </a:cubicBezTo>
                <a:cubicBezTo>
                  <a:pt x="41609" y="22080"/>
                  <a:pt x="41650" y="22458"/>
                  <a:pt x="41601" y="22468"/>
                </a:cubicBezTo>
                <a:cubicBezTo>
                  <a:pt x="41529" y="22885"/>
                  <a:pt x="41624" y="23242"/>
                  <a:pt x="41636" y="23575"/>
                </a:cubicBezTo>
                <a:lnTo>
                  <a:pt x="41648" y="23599"/>
                </a:lnTo>
                <a:lnTo>
                  <a:pt x="41636" y="24194"/>
                </a:lnTo>
                <a:cubicBezTo>
                  <a:pt x="41623" y="24126"/>
                  <a:pt x="41616" y="24100"/>
                  <a:pt x="41615" y="24100"/>
                </a:cubicBezTo>
                <a:lnTo>
                  <a:pt x="41615" y="24100"/>
                </a:lnTo>
                <a:cubicBezTo>
                  <a:pt x="41609" y="24100"/>
                  <a:pt x="41655" y="24385"/>
                  <a:pt x="41652" y="24385"/>
                </a:cubicBezTo>
                <a:cubicBezTo>
                  <a:pt x="41652" y="24385"/>
                  <a:pt x="41647" y="24362"/>
                  <a:pt x="41636" y="24302"/>
                </a:cubicBezTo>
                <a:cubicBezTo>
                  <a:pt x="41577" y="25849"/>
                  <a:pt x="41636" y="27862"/>
                  <a:pt x="41529" y="29647"/>
                </a:cubicBezTo>
                <a:lnTo>
                  <a:pt x="41541" y="29576"/>
                </a:lnTo>
                <a:lnTo>
                  <a:pt x="41541" y="29576"/>
                </a:lnTo>
                <a:cubicBezTo>
                  <a:pt x="41529" y="30017"/>
                  <a:pt x="41517" y="30588"/>
                  <a:pt x="41458" y="30921"/>
                </a:cubicBezTo>
                <a:cubicBezTo>
                  <a:pt x="41398" y="31267"/>
                  <a:pt x="41446" y="31672"/>
                  <a:pt x="41422" y="31802"/>
                </a:cubicBezTo>
                <a:cubicBezTo>
                  <a:pt x="41422" y="32122"/>
                  <a:pt x="41356" y="32387"/>
                  <a:pt x="41340" y="32387"/>
                </a:cubicBezTo>
                <a:cubicBezTo>
                  <a:pt x="41340" y="32387"/>
                  <a:pt x="41339" y="32387"/>
                  <a:pt x="41339" y="32386"/>
                </a:cubicBezTo>
                <a:cubicBezTo>
                  <a:pt x="41303" y="32767"/>
                  <a:pt x="41339" y="33148"/>
                  <a:pt x="41220" y="33684"/>
                </a:cubicBezTo>
                <a:cubicBezTo>
                  <a:pt x="41148" y="33862"/>
                  <a:pt x="41041" y="35184"/>
                  <a:pt x="40970" y="35196"/>
                </a:cubicBezTo>
                <a:cubicBezTo>
                  <a:pt x="40922" y="35351"/>
                  <a:pt x="40886" y="35482"/>
                  <a:pt x="40862" y="35624"/>
                </a:cubicBezTo>
                <a:cubicBezTo>
                  <a:pt x="40946" y="35851"/>
                  <a:pt x="40993" y="36101"/>
                  <a:pt x="40982" y="36363"/>
                </a:cubicBezTo>
                <a:lnTo>
                  <a:pt x="40982" y="36434"/>
                </a:lnTo>
                <a:cubicBezTo>
                  <a:pt x="40982" y="36517"/>
                  <a:pt x="40970" y="36625"/>
                  <a:pt x="40946" y="36720"/>
                </a:cubicBezTo>
                <a:cubicBezTo>
                  <a:pt x="40922" y="36851"/>
                  <a:pt x="40886" y="36970"/>
                  <a:pt x="40862" y="37089"/>
                </a:cubicBezTo>
                <a:cubicBezTo>
                  <a:pt x="40708" y="37446"/>
                  <a:pt x="40755" y="37256"/>
                  <a:pt x="40636" y="37458"/>
                </a:cubicBezTo>
                <a:cubicBezTo>
                  <a:pt x="40591" y="37553"/>
                  <a:pt x="40580" y="37582"/>
                  <a:pt x="40585" y="37582"/>
                </a:cubicBezTo>
                <a:cubicBezTo>
                  <a:pt x="40593" y="37582"/>
                  <a:pt x="40643" y="37503"/>
                  <a:pt x="40647" y="37503"/>
                </a:cubicBezTo>
                <a:cubicBezTo>
                  <a:pt x="40648" y="37503"/>
                  <a:pt x="40646" y="37511"/>
                  <a:pt x="40636" y="37529"/>
                </a:cubicBezTo>
                <a:lnTo>
                  <a:pt x="40446" y="37875"/>
                </a:lnTo>
                <a:cubicBezTo>
                  <a:pt x="40485" y="37778"/>
                  <a:pt x="40493" y="37749"/>
                  <a:pt x="40487" y="37749"/>
                </a:cubicBezTo>
                <a:cubicBezTo>
                  <a:pt x="40480" y="37749"/>
                  <a:pt x="40458" y="37785"/>
                  <a:pt x="40446" y="37803"/>
                </a:cubicBezTo>
                <a:cubicBezTo>
                  <a:pt x="40315" y="38113"/>
                  <a:pt x="40029" y="38577"/>
                  <a:pt x="40029" y="38696"/>
                </a:cubicBezTo>
                <a:cubicBezTo>
                  <a:pt x="39803" y="39101"/>
                  <a:pt x="39791" y="39101"/>
                  <a:pt x="39696" y="39280"/>
                </a:cubicBezTo>
                <a:cubicBezTo>
                  <a:pt x="39743" y="39220"/>
                  <a:pt x="39803" y="39113"/>
                  <a:pt x="39815" y="39113"/>
                </a:cubicBezTo>
                <a:cubicBezTo>
                  <a:pt x="39772" y="39177"/>
                  <a:pt x="39763" y="39200"/>
                  <a:pt x="39768" y="39200"/>
                </a:cubicBezTo>
                <a:cubicBezTo>
                  <a:pt x="39773" y="39200"/>
                  <a:pt x="39798" y="39169"/>
                  <a:pt x="39812" y="39132"/>
                </a:cubicBezTo>
                <a:lnTo>
                  <a:pt x="39812" y="39132"/>
                </a:lnTo>
                <a:cubicBezTo>
                  <a:pt x="39709" y="39415"/>
                  <a:pt x="39077" y="40388"/>
                  <a:pt x="39088" y="40482"/>
                </a:cubicBezTo>
                <a:lnTo>
                  <a:pt x="39077" y="40482"/>
                </a:lnTo>
                <a:cubicBezTo>
                  <a:pt x="39088" y="40554"/>
                  <a:pt x="39160" y="40482"/>
                  <a:pt x="39100" y="40673"/>
                </a:cubicBezTo>
                <a:lnTo>
                  <a:pt x="39029" y="40780"/>
                </a:lnTo>
                <a:lnTo>
                  <a:pt x="38957" y="40958"/>
                </a:lnTo>
                <a:cubicBezTo>
                  <a:pt x="38924" y="41009"/>
                  <a:pt x="38908" y="41022"/>
                  <a:pt x="38902" y="41022"/>
                </a:cubicBezTo>
                <a:cubicBezTo>
                  <a:pt x="38895" y="41022"/>
                  <a:pt x="38898" y="41006"/>
                  <a:pt x="38898" y="41006"/>
                </a:cubicBezTo>
                <a:lnTo>
                  <a:pt x="38898" y="41006"/>
                </a:lnTo>
                <a:cubicBezTo>
                  <a:pt x="38767" y="41304"/>
                  <a:pt x="38529" y="41685"/>
                  <a:pt x="38350" y="42030"/>
                </a:cubicBezTo>
                <a:lnTo>
                  <a:pt x="38648" y="41720"/>
                </a:lnTo>
                <a:lnTo>
                  <a:pt x="38648" y="41720"/>
                </a:lnTo>
                <a:cubicBezTo>
                  <a:pt x="38469" y="41994"/>
                  <a:pt x="38124" y="42494"/>
                  <a:pt x="38136" y="42566"/>
                </a:cubicBezTo>
                <a:lnTo>
                  <a:pt x="38005" y="42709"/>
                </a:lnTo>
                <a:cubicBezTo>
                  <a:pt x="37612" y="43268"/>
                  <a:pt x="37814" y="43125"/>
                  <a:pt x="37660" y="43352"/>
                </a:cubicBezTo>
                <a:lnTo>
                  <a:pt x="37457" y="43625"/>
                </a:lnTo>
                <a:lnTo>
                  <a:pt x="37457" y="43625"/>
                </a:lnTo>
                <a:lnTo>
                  <a:pt x="37612" y="43340"/>
                </a:lnTo>
                <a:lnTo>
                  <a:pt x="37612" y="43340"/>
                </a:lnTo>
                <a:cubicBezTo>
                  <a:pt x="37443" y="43611"/>
                  <a:pt x="37359" y="43710"/>
                  <a:pt x="37219" y="43903"/>
                </a:cubicBezTo>
                <a:lnTo>
                  <a:pt x="37219" y="43903"/>
                </a:lnTo>
                <a:cubicBezTo>
                  <a:pt x="37219" y="43900"/>
                  <a:pt x="37219" y="43899"/>
                  <a:pt x="37219" y="43899"/>
                </a:cubicBezTo>
                <a:lnTo>
                  <a:pt x="37219" y="43899"/>
                </a:lnTo>
                <a:lnTo>
                  <a:pt x="37214" y="43908"/>
                </a:lnTo>
                <a:lnTo>
                  <a:pt x="37214" y="43908"/>
                </a:lnTo>
                <a:cubicBezTo>
                  <a:pt x="37208" y="43917"/>
                  <a:pt x="37202" y="43926"/>
                  <a:pt x="37195" y="43935"/>
                </a:cubicBezTo>
                <a:cubicBezTo>
                  <a:pt x="37199" y="43933"/>
                  <a:pt x="37202" y="43931"/>
                  <a:pt x="37204" y="43929"/>
                </a:cubicBezTo>
                <a:lnTo>
                  <a:pt x="37204" y="43929"/>
                </a:lnTo>
                <a:lnTo>
                  <a:pt x="37195" y="43947"/>
                </a:lnTo>
                <a:lnTo>
                  <a:pt x="37195" y="43957"/>
                </a:lnTo>
                <a:lnTo>
                  <a:pt x="37195" y="43957"/>
                </a:lnTo>
                <a:cubicBezTo>
                  <a:pt x="37192" y="43964"/>
                  <a:pt x="37189" y="43972"/>
                  <a:pt x="37183" y="43983"/>
                </a:cubicBezTo>
                <a:lnTo>
                  <a:pt x="37124" y="44006"/>
                </a:lnTo>
                <a:lnTo>
                  <a:pt x="37160" y="44018"/>
                </a:lnTo>
                <a:cubicBezTo>
                  <a:pt x="37160" y="44018"/>
                  <a:pt x="37160" y="44042"/>
                  <a:pt x="37136" y="44042"/>
                </a:cubicBezTo>
                <a:lnTo>
                  <a:pt x="37124" y="44042"/>
                </a:lnTo>
                <a:lnTo>
                  <a:pt x="37112" y="44066"/>
                </a:lnTo>
                <a:cubicBezTo>
                  <a:pt x="37064" y="44137"/>
                  <a:pt x="37005" y="44233"/>
                  <a:pt x="36945" y="44340"/>
                </a:cubicBezTo>
                <a:lnTo>
                  <a:pt x="36957" y="44364"/>
                </a:lnTo>
                <a:lnTo>
                  <a:pt x="37064" y="44161"/>
                </a:lnTo>
                <a:lnTo>
                  <a:pt x="37017" y="44292"/>
                </a:lnTo>
                <a:cubicBezTo>
                  <a:pt x="37005" y="44304"/>
                  <a:pt x="37005" y="44316"/>
                  <a:pt x="36993" y="44340"/>
                </a:cubicBezTo>
                <a:cubicBezTo>
                  <a:pt x="36886" y="44495"/>
                  <a:pt x="36814" y="44649"/>
                  <a:pt x="36707" y="44828"/>
                </a:cubicBezTo>
                <a:cubicBezTo>
                  <a:pt x="36683" y="44840"/>
                  <a:pt x="36660" y="44852"/>
                  <a:pt x="36648" y="44876"/>
                </a:cubicBezTo>
                <a:cubicBezTo>
                  <a:pt x="36648" y="44876"/>
                  <a:pt x="36660" y="44876"/>
                  <a:pt x="36695" y="44852"/>
                </a:cubicBezTo>
                <a:lnTo>
                  <a:pt x="36695" y="44852"/>
                </a:lnTo>
                <a:cubicBezTo>
                  <a:pt x="36660" y="44911"/>
                  <a:pt x="36624" y="44971"/>
                  <a:pt x="36576" y="45054"/>
                </a:cubicBezTo>
                <a:cubicBezTo>
                  <a:pt x="36588" y="44995"/>
                  <a:pt x="36624" y="44935"/>
                  <a:pt x="36636" y="44876"/>
                </a:cubicBezTo>
                <a:cubicBezTo>
                  <a:pt x="36743" y="44673"/>
                  <a:pt x="36838" y="44495"/>
                  <a:pt x="36933" y="44340"/>
                </a:cubicBezTo>
                <a:lnTo>
                  <a:pt x="36921" y="44316"/>
                </a:lnTo>
                <a:cubicBezTo>
                  <a:pt x="36826" y="44483"/>
                  <a:pt x="36719" y="44661"/>
                  <a:pt x="36636" y="44816"/>
                </a:cubicBezTo>
                <a:cubicBezTo>
                  <a:pt x="36648" y="44756"/>
                  <a:pt x="36660" y="44709"/>
                  <a:pt x="36683" y="44649"/>
                </a:cubicBezTo>
                <a:cubicBezTo>
                  <a:pt x="36826" y="44221"/>
                  <a:pt x="36945" y="43756"/>
                  <a:pt x="36993" y="43578"/>
                </a:cubicBezTo>
                <a:cubicBezTo>
                  <a:pt x="37100" y="43232"/>
                  <a:pt x="37124" y="42792"/>
                  <a:pt x="37219" y="42339"/>
                </a:cubicBezTo>
                <a:cubicBezTo>
                  <a:pt x="37314" y="41625"/>
                  <a:pt x="37302" y="41982"/>
                  <a:pt x="37362" y="41637"/>
                </a:cubicBezTo>
                <a:cubicBezTo>
                  <a:pt x="37380" y="41502"/>
                  <a:pt x="37383" y="41458"/>
                  <a:pt x="37378" y="41458"/>
                </a:cubicBezTo>
                <a:cubicBezTo>
                  <a:pt x="37370" y="41458"/>
                  <a:pt x="37340" y="41592"/>
                  <a:pt x="37335" y="41592"/>
                </a:cubicBezTo>
                <a:cubicBezTo>
                  <a:pt x="37334" y="41592"/>
                  <a:pt x="37335" y="41581"/>
                  <a:pt x="37338" y="41554"/>
                </a:cubicBezTo>
                <a:lnTo>
                  <a:pt x="37422" y="41018"/>
                </a:lnTo>
                <a:lnTo>
                  <a:pt x="37422" y="41018"/>
                </a:lnTo>
                <a:cubicBezTo>
                  <a:pt x="37416" y="41157"/>
                  <a:pt x="37418" y="41200"/>
                  <a:pt x="37424" y="41200"/>
                </a:cubicBezTo>
                <a:cubicBezTo>
                  <a:pt x="37431" y="41200"/>
                  <a:pt x="37444" y="41134"/>
                  <a:pt x="37457" y="41101"/>
                </a:cubicBezTo>
                <a:cubicBezTo>
                  <a:pt x="37493" y="40649"/>
                  <a:pt x="37576" y="39911"/>
                  <a:pt x="37529" y="39768"/>
                </a:cubicBezTo>
                <a:cubicBezTo>
                  <a:pt x="37576" y="39137"/>
                  <a:pt x="37588" y="39137"/>
                  <a:pt x="37588" y="38875"/>
                </a:cubicBezTo>
                <a:lnTo>
                  <a:pt x="37588" y="38875"/>
                </a:lnTo>
                <a:cubicBezTo>
                  <a:pt x="37576" y="38958"/>
                  <a:pt x="37576" y="39137"/>
                  <a:pt x="37553" y="39137"/>
                </a:cubicBezTo>
                <a:cubicBezTo>
                  <a:pt x="37568" y="39031"/>
                  <a:pt x="37570" y="38993"/>
                  <a:pt x="37567" y="38993"/>
                </a:cubicBezTo>
                <a:cubicBezTo>
                  <a:pt x="37562" y="38993"/>
                  <a:pt x="37547" y="39063"/>
                  <a:pt x="37541" y="39125"/>
                </a:cubicBezTo>
                <a:cubicBezTo>
                  <a:pt x="37529" y="38934"/>
                  <a:pt x="37553" y="38446"/>
                  <a:pt x="37553" y="37982"/>
                </a:cubicBezTo>
                <a:cubicBezTo>
                  <a:pt x="37553" y="37517"/>
                  <a:pt x="37541" y="37089"/>
                  <a:pt x="37517" y="37053"/>
                </a:cubicBezTo>
                <a:lnTo>
                  <a:pt x="37529" y="37053"/>
                </a:lnTo>
                <a:cubicBezTo>
                  <a:pt x="37481" y="36970"/>
                  <a:pt x="37457" y="37113"/>
                  <a:pt x="37410" y="36851"/>
                </a:cubicBezTo>
                <a:lnTo>
                  <a:pt x="37410" y="36672"/>
                </a:lnTo>
                <a:lnTo>
                  <a:pt x="37362" y="36398"/>
                </a:lnTo>
                <a:cubicBezTo>
                  <a:pt x="37362" y="36312"/>
                  <a:pt x="37365" y="36290"/>
                  <a:pt x="37368" y="36290"/>
                </a:cubicBezTo>
                <a:cubicBezTo>
                  <a:pt x="37370" y="36290"/>
                  <a:pt x="37372" y="36303"/>
                  <a:pt x="37373" y="36310"/>
                </a:cubicBezTo>
                <a:lnTo>
                  <a:pt x="37373" y="36310"/>
                </a:lnTo>
                <a:cubicBezTo>
                  <a:pt x="37314" y="35882"/>
                  <a:pt x="37255" y="35265"/>
                  <a:pt x="37195" y="34755"/>
                </a:cubicBezTo>
                <a:lnTo>
                  <a:pt x="37160" y="35315"/>
                </a:lnTo>
                <a:cubicBezTo>
                  <a:pt x="37124" y="34874"/>
                  <a:pt x="37064" y="34065"/>
                  <a:pt x="37005" y="33981"/>
                </a:cubicBezTo>
                <a:lnTo>
                  <a:pt x="37005" y="33707"/>
                </a:lnTo>
                <a:cubicBezTo>
                  <a:pt x="36933" y="32815"/>
                  <a:pt x="36874" y="33100"/>
                  <a:pt x="36826" y="32743"/>
                </a:cubicBezTo>
                <a:lnTo>
                  <a:pt x="36802" y="32291"/>
                </a:lnTo>
                <a:lnTo>
                  <a:pt x="36874" y="32743"/>
                </a:lnTo>
                <a:cubicBezTo>
                  <a:pt x="36814" y="32291"/>
                  <a:pt x="36802" y="32112"/>
                  <a:pt x="36767" y="31755"/>
                </a:cubicBezTo>
                <a:lnTo>
                  <a:pt x="36767" y="31802"/>
                </a:lnTo>
                <a:lnTo>
                  <a:pt x="36755" y="31743"/>
                </a:lnTo>
                <a:cubicBezTo>
                  <a:pt x="36719" y="31695"/>
                  <a:pt x="36660" y="31457"/>
                  <a:pt x="36624" y="31160"/>
                </a:cubicBezTo>
                <a:cubicBezTo>
                  <a:pt x="36540" y="30719"/>
                  <a:pt x="36457" y="30386"/>
                  <a:pt x="36386" y="29671"/>
                </a:cubicBezTo>
                <a:lnTo>
                  <a:pt x="36302" y="29516"/>
                </a:lnTo>
                <a:lnTo>
                  <a:pt x="36267" y="28981"/>
                </a:lnTo>
                <a:lnTo>
                  <a:pt x="36290" y="28981"/>
                </a:lnTo>
                <a:cubicBezTo>
                  <a:pt x="36350" y="29493"/>
                  <a:pt x="36529" y="30469"/>
                  <a:pt x="36648" y="31124"/>
                </a:cubicBezTo>
                <a:lnTo>
                  <a:pt x="36660" y="31136"/>
                </a:lnTo>
                <a:cubicBezTo>
                  <a:pt x="36588" y="30743"/>
                  <a:pt x="36505" y="30302"/>
                  <a:pt x="36457" y="30028"/>
                </a:cubicBezTo>
                <a:cubicBezTo>
                  <a:pt x="36448" y="29931"/>
                  <a:pt x="36433" y="29729"/>
                  <a:pt x="36450" y="29729"/>
                </a:cubicBezTo>
                <a:cubicBezTo>
                  <a:pt x="36452" y="29729"/>
                  <a:pt x="36455" y="29733"/>
                  <a:pt x="36459" y="29742"/>
                </a:cubicBezTo>
                <a:lnTo>
                  <a:pt x="36459" y="29742"/>
                </a:lnTo>
                <a:lnTo>
                  <a:pt x="36410" y="29576"/>
                </a:lnTo>
                <a:cubicBezTo>
                  <a:pt x="36326" y="28921"/>
                  <a:pt x="36279" y="28588"/>
                  <a:pt x="36243" y="28243"/>
                </a:cubicBezTo>
                <a:cubicBezTo>
                  <a:pt x="36231" y="27909"/>
                  <a:pt x="36207" y="27564"/>
                  <a:pt x="36183" y="26873"/>
                </a:cubicBezTo>
                <a:lnTo>
                  <a:pt x="36171" y="26992"/>
                </a:lnTo>
                <a:cubicBezTo>
                  <a:pt x="36159" y="26730"/>
                  <a:pt x="36148" y="26445"/>
                  <a:pt x="36159" y="26373"/>
                </a:cubicBezTo>
                <a:cubicBezTo>
                  <a:pt x="36148" y="25957"/>
                  <a:pt x="36148" y="25540"/>
                  <a:pt x="36171" y="25147"/>
                </a:cubicBezTo>
                <a:cubicBezTo>
                  <a:pt x="36183" y="24766"/>
                  <a:pt x="36207" y="24421"/>
                  <a:pt x="36243" y="24159"/>
                </a:cubicBezTo>
                <a:lnTo>
                  <a:pt x="36219" y="24040"/>
                </a:lnTo>
                <a:cubicBezTo>
                  <a:pt x="36231" y="23861"/>
                  <a:pt x="36302" y="23599"/>
                  <a:pt x="36243" y="23516"/>
                </a:cubicBezTo>
                <a:lnTo>
                  <a:pt x="36243" y="23147"/>
                </a:lnTo>
                <a:cubicBezTo>
                  <a:pt x="36267" y="22909"/>
                  <a:pt x="36243" y="22754"/>
                  <a:pt x="36290" y="22492"/>
                </a:cubicBezTo>
                <a:cubicBezTo>
                  <a:pt x="36290" y="22468"/>
                  <a:pt x="36290" y="22456"/>
                  <a:pt x="36302" y="22444"/>
                </a:cubicBezTo>
                <a:cubicBezTo>
                  <a:pt x="36362" y="21908"/>
                  <a:pt x="36267" y="22444"/>
                  <a:pt x="36338" y="21837"/>
                </a:cubicBezTo>
                <a:cubicBezTo>
                  <a:pt x="36386" y="21635"/>
                  <a:pt x="36302" y="21611"/>
                  <a:pt x="36338" y="21313"/>
                </a:cubicBezTo>
                <a:lnTo>
                  <a:pt x="36421" y="21015"/>
                </a:lnTo>
                <a:cubicBezTo>
                  <a:pt x="36517" y="20468"/>
                  <a:pt x="36457" y="20373"/>
                  <a:pt x="36540" y="19575"/>
                </a:cubicBezTo>
                <a:cubicBezTo>
                  <a:pt x="36580" y="19312"/>
                  <a:pt x="36631" y="19145"/>
                  <a:pt x="36663" y="19145"/>
                </a:cubicBezTo>
                <a:cubicBezTo>
                  <a:pt x="36680" y="19145"/>
                  <a:pt x="36691" y="19186"/>
                  <a:pt x="36695" y="19277"/>
                </a:cubicBezTo>
                <a:cubicBezTo>
                  <a:pt x="36683" y="18920"/>
                  <a:pt x="36683" y="19110"/>
                  <a:pt x="36695" y="18646"/>
                </a:cubicBezTo>
                <a:cubicBezTo>
                  <a:pt x="36702" y="18625"/>
                  <a:pt x="36707" y="18615"/>
                  <a:pt x="36712" y="18615"/>
                </a:cubicBezTo>
                <a:cubicBezTo>
                  <a:pt x="36721" y="18615"/>
                  <a:pt x="36726" y="18667"/>
                  <a:pt x="36743" y="18741"/>
                </a:cubicBezTo>
                <a:cubicBezTo>
                  <a:pt x="36814" y="18337"/>
                  <a:pt x="36755" y="18479"/>
                  <a:pt x="36779" y="18170"/>
                </a:cubicBezTo>
                <a:cubicBezTo>
                  <a:pt x="36755" y="18087"/>
                  <a:pt x="36695" y="17967"/>
                  <a:pt x="36707" y="17860"/>
                </a:cubicBezTo>
                <a:lnTo>
                  <a:pt x="36707" y="17860"/>
                </a:lnTo>
                <a:lnTo>
                  <a:pt x="36683" y="17979"/>
                </a:lnTo>
                <a:cubicBezTo>
                  <a:pt x="36695" y="17646"/>
                  <a:pt x="36719" y="17289"/>
                  <a:pt x="36779" y="16908"/>
                </a:cubicBezTo>
                <a:lnTo>
                  <a:pt x="36802" y="16920"/>
                </a:lnTo>
                <a:lnTo>
                  <a:pt x="36826" y="16515"/>
                </a:lnTo>
                <a:lnTo>
                  <a:pt x="36862" y="16491"/>
                </a:lnTo>
                <a:lnTo>
                  <a:pt x="36898" y="15908"/>
                </a:lnTo>
                <a:lnTo>
                  <a:pt x="36886" y="15979"/>
                </a:lnTo>
                <a:cubicBezTo>
                  <a:pt x="36898" y="15848"/>
                  <a:pt x="36933" y="15408"/>
                  <a:pt x="36981" y="15146"/>
                </a:cubicBezTo>
                <a:lnTo>
                  <a:pt x="36993" y="15169"/>
                </a:lnTo>
                <a:cubicBezTo>
                  <a:pt x="37100" y="14455"/>
                  <a:pt x="37100" y="13836"/>
                  <a:pt x="37136" y="12991"/>
                </a:cubicBezTo>
                <a:lnTo>
                  <a:pt x="37172" y="13110"/>
                </a:lnTo>
                <a:cubicBezTo>
                  <a:pt x="37219" y="12824"/>
                  <a:pt x="37124" y="13026"/>
                  <a:pt x="37172" y="12681"/>
                </a:cubicBezTo>
                <a:lnTo>
                  <a:pt x="37219" y="12669"/>
                </a:lnTo>
                <a:cubicBezTo>
                  <a:pt x="37183" y="12348"/>
                  <a:pt x="37243" y="12276"/>
                  <a:pt x="37255" y="12050"/>
                </a:cubicBezTo>
                <a:lnTo>
                  <a:pt x="37255" y="12050"/>
                </a:lnTo>
                <a:lnTo>
                  <a:pt x="37195" y="12145"/>
                </a:lnTo>
                <a:lnTo>
                  <a:pt x="37231" y="11741"/>
                </a:lnTo>
                <a:cubicBezTo>
                  <a:pt x="37243" y="11518"/>
                  <a:pt x="37262" y="11456"/>
                  <a:pt x="37279" y="11456"/>
                </a:cubicBezTo>
                <a:cubicBezTo>
                  <a:pt x="37295" y="11456"/>
                  <a:pt x="37309" y="11509"/>
                  <a:pt x="37314" y="11538"/>
                </a:cubicBezTo>
                <a:lnTo>
                  <a:pt x="37291" y="11240"/>
                </a:lnTo>
                <a:lnTo>
                  <a:pt x="37338" y="11181"/>
                </a:lnTo>
                <a:cubicBezTo>
                  <a:pt x="37291" y="10955"/>
                  <a:pt x="37338" y="10955"/>
                  <a:pt x="37302" y="10586"/>
                </a:cubicBezTo>
                <a:cubicBezTo>
                  <a:pt x="37305" y="10579"/>
                  <a:pt x="37307" y="10577"/>
                  <a:pt x="37310" y="10577"/>
                </a:cubicBezTo>
                <a:cubicBezTo>
                  <a:pt x="37316" y="10577"/>
                  <a:pt x="37323" y="10588"/>
                  <a:pt x="37328" y="10588"/>
                </a:cubicBezTo>
                <a:cubicBezTo>
                  <a:pt x="37334" y="10588"/>
                  <a:pt x="37338" y="10576"/>
                  <a:pt x="37338" y="10526"/>
                </a:cubicBezTo>
                <a:lnTo>
                  <a:pt x="37279" y="9895"/>
                </a:lnTo>
                <a:lnTo>
                  <a:pt x="37302" y="10264"/>
                </a:lnTo>
                <a:lnTo>
                  <a:pt x="37243" y="10228"/>
                </a:lnTo>
                <a:cubicBezTo>
                  <a:pt x="37231" y="10121"/>
                  <a:pt x="37231" y="10050"/>
                  <a:pt x="37231" y="9966"/>
                </a:cubicBezTo>
                <a:lnTo>
                  <a:pt x="37231" y="9728"/>
                </a:lnTo>
                <a:cubicBezTo>
                  <a:pt x="37231" y="9598"/>
                  <a:pt x="37231" y="9474"/>
                  <a:pt x="37220" y="9332"/>
                </a:cubicBezTo>
                <a:lnTo>
                  <a:pt x="37220" y="9332"/>
                </a:lnTo>
                <a:lnTo>
                  <a:pt x="37231" y="9431"/>
                </a:lnTo>
                <a:cubicBezTo>
                  <a:pt x="37172" y="8681"/>
                  <a:pt x="37195" y="8597"/>
                  <a:pt x="37183" y="8121"/>
                </a:cubicBezTo>
                <a:lnTo>
                  <a:pt x="37183" y="8121"/>
                </a:lnTo>
                <a:cubicBezTo>
                  <a:pt x="37183" y="8231"/>
                  <a:pt x="37178" y="8373"/>
                  <a:pt x="37171" y="8373"/>
                </a:cubicBezTo>
                <a:cubicBezTo>
                  <a:pt x="37168" y="8373"/>
                  <a:pt x="37164" y="8336"/>
                  <a:pt x="37160" y="8240"/>
                </a:cubicBezTo>
                <a:cubicBezTo>
                  <a:pt x="37136" y="8026"/>
                  <a:pt x="37172" y="8061"/>
                  <a:pt x="37160" y="7823"/>
                </a:cubicBezTo>
                <a:lnTo>
                  <a:pt x="37160" y="7823"/>
                </a:lnTo>
                <a:cubicBezTo>
                  <a:pt x="37153" y="7830"/>
                  <a:pt x="37148" y="7833"/>
                  <a:pt x="37144" y="7833"/>
                </a:cubicBezTo>
                <a:cubicBezTo>
                  <a:pt x="37135" y="7833"/>
                  <a:pt x="37132" y="7813"/>
                  <a:pt x="37124" y="7788"/>
                </a:cubicBezTo>
                <a:cubicBezTo>
                  <a:pt x="37124" y="7752"/>
                  <a:pt x="37112" y="7728"/>
                  <a:pt x="37112" y="7692"/>
                </a:cubicBezTo>
                <a:cubicBezTo>
                  <a:pt x="37112" y="7692"/>
                  <a:pt x="37112" y="7657"/>
                  <a:pt x="37107" y="7657"/>
                </a:cubicBezTo>
                <a:cubicBezTo>
                  <a:pt x="37105" y="7657"/>
                  <a:pt x="37103" y="7660"/>
                  <a:pt x="37100" y="7669"/>
                </a:cubicBezTo>
                <a:lnTo>
                  <a:pt x="37052" y="7740"/>
                </a:lnTo>
                <a:cubicBezTo>
                  <a:pt x="36933" y="7931"/>
                  <a:pt x="36802" y="8145"/>
                  <a:pt x="36648" y="8323"/>
                </a:cubicBezTo>
                <a:cubicBezTo>
                  <a:pt x="36648" y="8300"/>
                  <a:pt x="36660" y="8276"/>
                  <a:pt x="36683" y="8240"/>
                </a:cubicBezTo>
                <a:lnTo>
                  <a:pt x="36683" y="8240"/>
                </a:lnTo>
                <a:cubicBezTo>
                  <a:pt x="36600" y="8359"/>
                  <a:pt x="36576" y="8442"/>
                  <a:pt x="36445" y="8597"/>
                </a:cubicBezTo>
                <a:lnTo>
                  <a:pt x="36517" y="8407"/>
                </a:lnTo>
                <a:lnTo>
                  <a:pt x="36279" y="8835"/>
                </a:lnTo>
                <a:cubicBezTo>
                  <a:pt x="36119" y="9051"/>
                  <a:pt x="35928" y="9397"/>
                  <a:pt x="35911" y="9397"/>
                </a:cubicBezTo>
                <a:cubicBezTo>
                  <a:pt x="35910" y="9397"/>
                  <a:pt x="35909" y="9397"/>
                  <a:pt x="35909" y="9395"/>
                </a:cubicBezTo>
                <a:lnTo>
                  <a:pt x="35993" y="9240"/>
                </a:lnTo>
                <a:lnTo>
                  <a:pt x="35993" y="9240"/>
                </a:lnTo>
                <a:cubicBezTo>
                  <a:pt x="35993" y="9240"/>
                  <a:pt x="35802" y="9538"/>
                  <a:pt x="35588" y="9847"/>
                </a:cubicBezTo>
                <a:cubicBezTo>
                  <a:pt x="35409" y="10121"/>
                  <a:pt x="35255" y="10407"/>
                  <a:pt x="35255" y="10407"/>
                </a:cubicBezTo>
                <a:lnTo>
                  <a:pt x="35207" y="10407"/>
                </a:lnTo>
                <a:cubicBezTo>
                  <a:pt x="35195" y="10538"/>
                  <a:pt x="34838" y="11002"/>
                  <a:pt x="34909" y="11002"/>
                </a:cubicBezTo>
                <a:cubicBezTo>
                  <a:pt x="34772" y="11172"/>
                  <a:pt x="34512" y="11708"/>
                  <a:pt x="34464" y="11708"/>
                </a:cubicBezTo>
                <a:cubicBezTo>
                  <a:pt x="34458" y="11708"/>
                  <a:pt x="34456" y="11699"/>
                  <a:pt x="34457" y="11681"/>
                </a:cubicBezTo>
                <a:lnTo>
                  <a:pt x="34457" y="11681"/>
                </a:lnTo>
                <a:cubicBezTo>
                  <a:pt x="34040" y="12431"/>
                  <a:pt x="33885" y="12860"/>
                  <a:pt x="33409" y="13765"/>
                </a:cubicBezTo>
                <a:cubicBezTo>
                  <a:pt x="33183" y="14062"/>
                  <a:pt x="32790" y="15003"/>
                  <a:pt x="32540" y="15610"/>
                </a:cubicBezTo>
                <a:cubicBezTo>
                  <a:pt x="32099" y="16836"/>
                  <a:pt x="31861" y="17634"/>
                  <a:pt x="31564" y="18932"/>
                </a:cubicBezTo>
                <a:cubicBezTo>
                  <a:pt x="31278" y="19694"/>
                  <a:pt x="31171" y="20896"/>
                  <a:pt x="31052" y="21742"/>
                </a:cubicBezTo>
                <a:lnTo>
                  <a:pt x="31064" y="21980"/>
                </a:lnTo>
                <a:cubicBezTo>
                  <a:pt x="30968" y="22551"/>
                  <a:pt x="30980" y="23421"/>
                  <a:pt x="30945" y="24230"/>
                </a:cubicBezTo>
                <a:cubicBezTo>
                  <a:pt x="30968" y="24433"/>
                  <a:pt x="30980" y="24540"/>
                  <a:pt x="30980" y="24575"/>
                </a:cubicBezTo>
                <a:cubicBezTo>
                  <a:pt x="30980" y="24540"/>
                  <a:pt x="30980" y="24480"/>
                  <a:pt x="31004" y="24468"/>
                </a:cubicBezTo>
                <a:lnTo>
                  <a:pt x="31004" y="24468"/>
                </a:lnTo>
                <a:cubicBezTo>
                  <a:pt x="30993" y="24686"/>
                  <a:pt x="31048" y="25137"/>
                  <a:pt x="31009" y="25137"/>
                </a:cubicBezTo>
                <a:cubicBezTo>
                  <a:pt x="31007" y="25137"/>
                  <a:pt x="31006" y="25136"/>
                  <a:pt x="31004" y="25135"/>
                </a:cubicBezTo>
                <a:lnTo>
                  <a:pt x="30992" y="25075"/>
                </a:lnTo>
                <a:cubicBezTo>
                  <a:pt x="30991" y="25075"/>
                  <a:pt x="30991" y="25075"/>
                  <a:pt x="30990" y="25075"/>
                </a:cubicBezTo>
                <a:cubicBezTo>
                  <a:pt x="30948" y="25075"/>
                  <a:pt x="31064" y="25782"/>
                  <a:pt x="31064" y="26028"/>
                </a:cubicBezTo>
                <a:lnTo>
                  <a:pt x="31099" y="25885"/>
                </a:lnTo>
                <a:cubicBezTo>
                  <a:pt x="31099" y="25885"/>
                  <a:pt x="31111" y="25980"/>
                  <a:pt x="31111" y="26099"/>
                </a:cubicBezTo>
                <a:cubicBezTo>
                  <a:pt x="31123" y="26207"/>
                  <a:pt x="31147" y="26326"/>
                  <a:pt x="31147" y="26326"/>
                </a:cubicBezTo>
                <a:lnTo>
                  <a:pt x="31111" y="26207"/>
                </a:lnTo>
                <a:lnTo>
                  <a:pt x="31111" y="26207"/>
                </a:lnTo>
                <a:cubicBezTo>
                  <a:pt x="31302" y="27135"/>
                  <a:pt x="31457" y="27802"/>
                  <a:pt x="31635" y="28457"/>
                </a:cubicBezTo>
                <a:cubicBezTo>
                  <a:pt x="31814" y="29100"/>
                  <a:pt x="32004" y="29731"/>
                  <a:pt x="32361" y="30540"/>
                </a:cubicBezTo>
                <a:cubicBezTo>
                  <a:pt x="32341" y="30510"/>
                  <a:pt x="32330" y="30497"/>
                  <a:pt x="32328" y="30497"/>
                </a:cubicBezTo>
                <a:cubicBezTo>
                  <a:pt x="32313" y="30497"/>
                  <a:pt x="32509" y="30858"/>
                  <a:pt x="32469" y="30898"/>
                </a:cubicBezTo>
                <a:cubicBezTo>
                  <a:pt x="32576" y="31326"/>
                  <a:pt x="32778" y="31660"/>
                  <a:pt x="32945" y="31981"/>
                </a:cubicBezTo>
                <a:lnTo>
                  <a:pt x="32957" y="31993"/>
                </a:lnTo>
                <a:lnTo>
                  <a:pt x="33195" y="32576"/>
                </a:lnTo>
                <a:cubicBezTo>
                  <a:pt x="33157" y="32516"/>
                  <a:pt x="33141" y="32492"/>
                  <a:pt x="33139" y="32492"/>
                </a:cubicBezTo>
                <a:cubicBezTo>
                  <a:pt x="33134" y="32492"/>
                  <a:pt x="33289" y="32757"/>
                  <a:pt x="33287" y="32757"/>
                </a:cubicBezTo>
                <a:cubicBezTo>
                  <a:pt x="33287" y="32757"/>
                  <a:pt x="33274" y="32736"/>
                  <a:pt x="33242" y="32684"/>
                </a:cubicBezTo>
                <a:lnTo>
                  <a:pt x="33242" y="32684"/>
                </a:lnTo>
                <a:cubicBezTo>
                  <a:pt x="33826" y="34219"/>
                  <a:pt x="34671" y="36184"/>
                  <a:pt x="35016" y="38041"/>
                </a:cubicBezTo>
                <a:lnTo>
                  <a:pt x="35016" y="37946"/>
                </a:lnTo>
                <a:cubicBezTo>
                  <a:pt x="35100" y="38410"/>
                  <a:pt x="35219" y="38994"/>
                  <a:pt x="35255" y="39363"/>
                </a:cubicBezTo>
                <a:cubicBezTo>
                  <a:pt x="35267" y="39720"/>
                  <a:pt x="35386" y="40137"/>
                  <a:pt x="35397" y="40292"/>
                </a:cubicBezTo>
                <a:cubicBezTo>
                  <a:pt x="35454" y="40608"/>
                  <a:pt x="35435" y="40913"/>
                  <a:pt x="35413" y="40913"/>
                </a:cubicBezTo>
                <a:cubicBezTo>
                  <a:pt x="35412" y="40913"/>
                  <a:pt x="35411" y="40913"/>
                  <a:pt x="35409" y="40911"/>
                </a:cubicBezTo>
                <a:lnTo>
                  <a:pt x="35409" y="40911"/>
                </a:lnTo>
                <a:cubicBezTo>
                  <a:pt x="35445" y="41316"/>
                  <a:pt x="35517" y="41720"/>
                  <a:pt x="35493" y="42280"/>
                </a:cubicBezTo>
                <a:cubicBezTo>
                  <a:pt x="35445" y="42470"/>
                  <a:pt x="35469" y="43887"/>
                  <a:pt x="35397" y="43899"/>
                </a:cubicBezTo>
                <a:cubicBezTo>
                  <a:pt x="35278" y="44649"/>
                  <a:pt x="35267" y="45364"/>
                  <a:pt x="35052" y="46149"/>
                </a:cubicBezTo>
                <a:lnTo>
                  <a:pt x="35052" y="46102"/>
                </a:lnTo>
                <a:cubicBezTo>
                  <a:pt x="35052" y="46102"/>
                  <a:pt x="35040" y="46209"/>
                  <a:pt x="35040" y="46364"/>
                </a:cubicBezTo>
                <a:cubicBezTo>
                  <a:pt x="35028" y="46507"/>
                  <a:pt x="34993" y="46721"/>
                  <a:pt x="34981" y="46923"/>
                </a:cubicBezTo>
                <a:cubicBezTo>
                  <a:pt x="34957" y="47162"/>
                  <a:pt x="34909" y="47400"/>
                  <a:pt x="34897" y="47566"/>
                </a:cubicBezTo>
                <a:cubicBezTo>
                  <a:pt x="34576" y="48031"/>
                  <a:pt x="34266" y="48459"/>
                  <a:pt x="34028" y="48745"/>
                </a:cubicBezTo>
                <a:lnTo>
                  <a:pt x="34016" y="48828"/>
                </a:lnTo>
                <a:cubicBezTo>
                  <a:pt x="33945" y="48936"/>
                  <a:pt x="33778" y="49067"/>
                  <a:pt x="33790" y="49138"/>
                </a:cubicBezTo>
                <a:lnTo>
                  <a:pt x="33647" y="49376"/>
                </a:lnTo>
                <a:cubicBezTo>
                  <a:pt x="33540" y="49531"/>
                  <a:pt x="33492" y="49638"/>
                  <a:pt x="33362" y="49781"/>
                </a:cubicBezTo>
                <a:lnTo>
                  <a:pt x="33326" y="49817"/>
                </a:lnTo>
                <a:cubicBezTo>
                  <a:pt x="33076" y="50126"/>
                  <a:pt x="33362" y="49829"/>
                  <a:pt x="33076" y="50186"/>
                </a:cubicBezTo>
                <a:cubicBezTo>
                  <a:pt x="32969" y="50269"/>
                  <a:pt x="33004" y="50352"/>
                  <a:pt x="32897" y="50495"/>
                </a:cubicBezTo>
                <a:cubicBezTo>
                  <a:pt x="32897" y="50495"/>
                  <a:pt x="32885" y="50495"/>
                  <a:pt x="32885" y="50507"/>
                </a:cubicBezTo>
                <a:cubicBezTo>
                  <a:pt x="32873" y="50531"/>
                  <a:pt x="32873" y="50543"/>
                  <a:pt x="32850" y="50555"/>
                </a:cubicBezTo>
                <a:lnTo>
                  <a:pt x="32695" y="50686"/>
                </a:lnTo>
                <a:cubicBezTo>
                  <a:pt x="32421" y="51007"/>
                  <a:pt x="32433" y="51091"/>
                  <a:pt x="32064" y="51567"/>
                </a:cubicBezTo>
                <a:cubicBezTo>
                  <a:pt x="31945" y="51700"/>
                  <a:pt x="31855" y="51778"/>
                  <a:pt x="31820" y="51778"/>
                </a:cubicBezTo>
                <a:cubicBezTo>
                  <a:pt x="31799" y="51778"/>
                  <a:pt x="31799" y="51749"/>
                  <a:pt x="31826" y="51686"/>
                </a:cubicBezTo>
                <a:lnTo>
                  <a:pt x="31826" y="51686"/>
                </a:lnTo>
                <a:cubicBezTo>
                  <a:pt x="31707" y="51924"/>
                  <a:pt x="31778" y="51805"/>
                  <a:pt x="31587" y="52091"/>
                </a:cubicBezTo>
                <a:cubicBezTo>
                  <a:pt x="31576" y="52097"/>
                  <a:pt x="31568" y="52100"/>
                  <a:pt x="31564" y="52100"/>
                </a:cubicBezTo>
                <a:cubicBezTo>
                  <a:pt x="31552" y="52100"/>
                  <a:pt x="31570" y="52073"/>
                  <a:pt x="31587" y="52019"/>
                </a:cubicBezTo>
                <a:lnTo>
                  <a:pt x="31587" y="52019"/>
                </a:lnTo>
                <a:cubicBezTo>
                  <a:pt x="31385" y="52234"/>
                  <a:pt x="31480" y="52174"/>
                  <a:pt x="31349" y="52353"/>
                </a:cubicBezTo>
                <a:cubicBezTo>
                  <a:pt x="31337" y="52436"/>
                  <a:pt x="31349" y="52531"/>
                  <a:pt x="31302" y="52591"/>
                </a:cubicBezTo>
                <a:lnTo>
                  <a:pt x="31361" y="52531"/>
                </a:lnTo>
                <a:lnTo>
                  <a:pt x="31361" y="52531"/>
                </a:lnTo>
                <a:cubicBezTo>
                  <a:pt x="31230" y="52746"/>
                  <a:pt x="31064" y="52948"/>
                  <a:pt x="30873" y="53162"/>
                </a:cubicBezTo>
                <a:lnTo>
                  <a:pt x="30861" y="53150"/>
                </a:lnTo>
                <a:lnTo>
                  <a:pt x="30683" y="53388"/>
                </a:lnTo>
                <a:lnTo>
                  <a:pt x="30647" y="53388"/>
                </a:lnTo>
                <a:cubicBezTo>
                  <a:pt x="30647" y="53388"/>
                  <a:pt x="30587" y="53472"/>
                  <a:pt x="30516" y="53543"/>
                </a:cubicBezTo>
                <a:cubicBezTo>
                  <a:pt x="30444" y="53639"/>
                  <a:pt x="30385" y="53710"/>
                  <a:pt x="30385" y="53710"/>
                </a:cubicBezTo>
                <a:lnTo>
                  <a:pt x="30433" y="53662"/>
                </a:lnTo>
                <a:lnTo>
                  <a:pt x="30433" y="53662"/>
                </a:lnTo>
                <a:cubicBezTo>
                  <a:pt x="30385" y="53722"/>
                  <a:pt x="30254" y="53877"/>
                  <a:pt x="30135" y="54008"/>
                </a:cubicBezTo>
                <a:cubicBezTo>
                  <a:pt x="30254" y="53722"/>
                  <a:pt x="30373" y="53460"/>
                  <a:pt x="30468" y="53174"/>
                </a:cubicBezTo>
                <a:cubicBezTo>
                  <a:pt x="30683" y="52698"/>
                  <a:pt x="30945" y="52138"/>
                  <a:pt x="31004" y="51924"/>
                </a:cubicBezTo>
                <a:cubicBezTo>
                  <a:pt x="31147" y="51603"/>
                  <a:pt x="31242" y="51162"/>
                  <a:pt x="31397" y="50745"/>
                </a:cubicBezTo>
                <a:cubicBezTo>
                  <a:pt x="31587" y="50067"/>
                  <a:pt x="31528" y="50424"/>
                  <a:pt x="31647" y="50079"/>
                </a:cubicBezTo>
                <a:cubicBezTo>
                  <a:pt x="31688" y="49943"/>
                  <a:pt x="31698" y="49900"/>
                  <a:pt x="31693" y="49900"/>
                </a:cubicBezTo>
                <a:cubicBezTo>
                  <a:pt x="31684" y="49900"/>
                  <a:pt x="31632" y="50026"/>
                  <a:pt x="31628" y="50026"/>
                </a:cubicBezTo>
                <a:cubicBezTo>
                  <a:pt x="31626" y="50026"/>
                  <a:pt x="31628" y="50017"/>
                  <a:pt x="31635" y="49995"/>
                </a:cubicBezTo>
                <a:cubicBezTo>
                  <a:pt x="31635" y="49995"/>
                  <a:pt x="31683" y="49876"/>
                  <a:pt x="31718" y="49733"/>
                </a:cubicBezTo>
                <a:cubicBezTo>
                  <a:pt x="31766" y="49614"/>
                  <a:pt x="31814" y="49483"/>
                  <a:pt x="31814" y="49483"/>
                </a:cubicBezTo>
                <a:lnTo>
                  <a:pt x="31814" y="49483"/>
                </a:lnTo>
                <a:cubicBezTo>
                  <a:pt x="31780" y="49623"/>
                  <a:pt x="31776" y="49665"/>
                  <a:pt x="31782" y="49665"/>
                </a:cubicBezTo>
                <a:cubicBezTo>
                  <a:pt x="31790" y="49665"/>
                  <a:pt x="31813" y="49610"/>
                  <a:pt x="31826" y="49578"/>
                </a:cubicBezTo>
                <a:cubicBezTo>
                  <a:pt x="31933" y="49126"/>
                  <a:pt x="32159" y="48424"/>
                  <a:pt x="32123" y="48281"/>
                </a:cubicBezTo>
                <a:cubicBezTo>
                  <a:pt x="32278" y="47673"/>
                  <a:pt x="32290" y="47673"/>
                  <a:pt x="32338" y="47412"/>
                </a:cubicBezTo>
                <a:lnTo>
                  <a:pt x="32338" y="47412"/>
                </a:lnTo>
                <a:cubicBezTo>
                  <a:pt x="32324" y="47447"/>
                  <a:pt x="32310" y="47492"/>
                  <a:pt x="32296" y="47534"/>
                </a:cubicBezTo>
                <a:lnTo>
                  <a:pt x="32296" y="47534"/>
                </a:lnTo>
                <a:cubicBezTo>
                  <a:pt x="32296" y="47534"/>
                  <a:pt x="32296" y="47534"/>
                  <a:pt x="32296" y="47534"/>
                </a:cubicBezTo>
                <a:cubicBezTo>
                  <a:pt x="32290" y="47534"/>
                  <a:pt x="32263" y="47596"/>
                  <a:pt x="32242" y="47650"/>
                </a:cubicBezTo>
                <a:cubicBezTo>
                  <a:pt x="32302" y="47281"/>
                  <a:pt x="32659" y="45721"/>
                  <a:pt x="32600" y="45626"/>
                </a:cubicBezTo>
                <a:lnTo>
                  <a:pt x="32611" y="45626"/>
                </a:lnTo>
                <a:cubicBezTo>
                  <a:pt x="32588" y="45542"/>
                  <a:pt x="32528" y="45673"/>
                  <a:pt x="32528" y="45411"/>
                </a:cubicBezTo>
                <a:lnTo>
                  <a:pt x="32576" y="45233"/>
                </a:lnTo>
                <a:lnTo>
                  <a:pt x="32588" y="44959"/>
                </a:lnTo>
                <a:cubicBezTo>
                  <a:pt x="32599" y="44872"/>
                  <a:pt x="32605" y="44850"/>
                  <a:pt x="32611" y="44850"/>
                </a:cubicBezTo>
                <a:cubicBezTo>
                  <a:pt x="32617" y="44850"/>
                  <a:pt x="32623" y="44876"/>
                  <a:pt x="32635" y="44876"/>
                </a:cubicBezTo>
                <a:cubicBezTo>
                  <a:pt x="32659" y="44399"/>
                  <a:pt x="32719" y="43828"/>
                  <a:pt x="32754" y="43304"/>
                </a:cubicBezTo>
                <a:lnTo>
                  <a:pt x="32754" y="43304"/>
                </a:lnTo>
                <a:lnTo>
                  <a:pt x="32600" y="43863"/>
                </a:lnTo>
                <a:cubicBezTo>
                  <a:pt x="32659" y="43411"/>
                  <a:pt x="32730" y="42625"/>
                  <a:pt x="32707" y="42530"/>
                </a:cubicBezTo>
                <a:lnTo>
                  <a:pt x="32754" y="42268"/>
                </a:lnTo>
                <a:cubicBezTo>
                  <a:pt x="32838" y="41375"/>
                  <a:pt x="32707" y="41637"/>
                  <a:pt x="32730" y="41280"/>
                </a:cubicBezTo>
                <a:lnTo>
                  <a:pt x="32766" y="40839"/>
                </a:lnTo>
                <a:lnTo>
                  <a:pt x="32778" y="41280"/>
                </a:lnTo>
                <a:cubicBezTo>
                  <a:pt x="32790" y="40839"/>
                  <a:pt x="32814" y="40661"/>
                  <a:pt x="32814" y="40304"/>
                </a:cubicBezTo>
                <a:lnTo>
                  <a:pt x="32814" y="40292"/>
                </a:lnTo>
                <a:cubicBezTo>
                  <a:pt x="32778" y="40232"/>
                  <a:pt x="32754" y="40006"/>
                  <a:pt x="32730" y="39696"/>
                </a:cubicBezTo>
                <a:cubicBezTo>
                  <a:pt x="32719" y="39244"/>
                  <a:pt x="32635" y="38899"/>
                  <a:pt x="32611" y="38184"/>
                </a:cubicBezTo>
                <a:lnTo>
                  <a:pt x="32552" y="38029"/>
                </a:lnTo>
                <a:lnTo>
                  <a:pt x="32492" y="37494"/>
                </a:lnTo>
                <a:lnTo>
                  <a:pt x="32528" y="37494"/>
                </a:lnTo>
                <a:cubicBezTo>
                  <a:pt x="32571" y="37758"/>
                  <a:pt x="32624" y="38149"/>
                  <a:pt x="32671" y="38557"/>
                </a:cubicBezTo>
                <a:lnTo>
                  <a:pt x="32671" y="38557"/>
                </a:lnTo>
                <a:cubicBezTo>
                  <a:pt x="32671" y="38449"/>
                  <a:pt x="32671" y="38254"/>
                  <a:pt x="32691" y="38254"/>
                </a:cubicBezTo>
                <a:cubicBezTo>
                  <a:pt x="32694" y="38254"/>
                  <a:pt x="32697" y="38259"/>
                  <a:pt x="32701" y="38270"/>
                </a:cubicBezTo>
                <a:lnTo>
                  <a:pt x="32701" y="38270"/>
                </a:lnTo>
                <a:lnTo>
                  <a:pt x="32659" y="38101"/>
                </a:lnTo>
                <a:cubicBezTo>
                  <a:pt x="32469" y="36779"/>
                  <a:pt x="32469" y="36779"/>
                  <a:pt x="32230" y="35386"/>
                </a:cubicBezTo>
                <a:lnTo>
                  <a:pt x="32230" y="35386"/>
                </a:lnTo>
                <a:lnTo>
                  <a:pt x="32242" y="35505"/>
                </a:lnTo>
                <a:cubicBezTo>
                  <a:pt x="32171" y="35243"/>
                  <a:pt x="32099" y="34970"/>
                  <a:pt x="32111" y="34898"/>
                </a:cubicBezTo>
                <a:cubicBezTo>
                  <a:pt x="31933" y="34124"/>
                  <a:pt x="31766" y="33350"/>
                  <a:pt x="31623" y="32707"/>
                </a:cubicBezTo>
                <a:lnTo>
                  <a:pt x="31540" y="32612"/>
                </a:lnTo>
                <a:cubicBezTo>
                  <a:pt x="31504" y="32445"/>
                  <a:pt x="31480" y="32160"/>
                  <a:pt x="31409" y="32100"/>
                </a:cubicBezTo>
                <a:lnTo>
                  <a:pt x="31290" y="31743"/>
                </a:lnTo>
                <a:cubicBezTo>
                  <a:pt x="31218" y="31505"/>
                  <a:pt x="31159" y="31374"/>
                  <a:pt x="31099" y="31100"/>
                </a:cubicBezTo>
                <a:cubicBezTo>
                  <a:pt x="31099" y="31088"/>
                  <a:pt x="31099" y="31076"/>
                  <a:pt x="31087" y="31064"/>
                </a:cubicBezTo>
                <a:cubicBezTo>
                  <a:pt x="30933" y="30540"/>
                  <a:pt x="31052" y="31076"/>
                  <a:pt x="30885" y="30481"/>
                </a:cubicBezTo>
                <a:cubicBezTo>
                  <a:pt x="30861" y="30290"/>
                  <a:pt x="30766" y="30290"/>
                  <a:pt x="30683" y="29993"/>
                </a:cubicBezTo>
                <a:lnTo>
                  <a:pt x="30647" y="29671"/>
                </a:lnTo>
                <a:cubicBezTo>
                  <a:pt x="30516" y="29135"/>
                  <a:pt x="30433" y="29064"/>
                  <a:pt x="30171" y="28326"/>
                </a:cubicBezTo>
                <a:cubicBezTo>
                  <a:pt x="30104" y="28060"/>
                  <a:pt x="30084" y="27887"/>
                  <a:pt x="30118" y="27887"/>
                </a:cubicBezTo>
                <a:cubicBezTo>
                  <a:pt x="30129" y="27887"/>
                  <a:pt x="30144" y="27903"/>
                  <a:pt x="30164" y="27936"/>
                </a:cubicBezTo>
                <a:lnTo>
                  <a:pt x="30164" y="27936"/>
                </a:lnTo>
                <a:cubicBezTo>
                  <a:pt x="30036" y="27704"/>
                  <a:pt x="30088" y="27833"/>
                  <a:pt x="29933" y="27433"/>
                </a:cubicBezTo>
                <a:cubicBezTo>
                  <a:pt x="29933" y="27403"/>
                  <a:pt x="29936" y="27390"/>
                  <a:pt x="29942" y="27390"/>
                </a:cubicBezTo>
                <a:cubicBezTo>
                  <a:pt x="29954" y="27390"/>
                  <a:pt x="29978" y="27431"/>
                  <a:pt x="30016" y="27492"/>
                </a:cubicBezTo>
                <a:cubicBezTo>
                  <a:pt x="29909" y="27088"/>
                  <a:pt x="29909" y="27254"/>
                  <a:pt x="29813" y="26969"/>
                </a:cubicBezTo>
                <a:cubicBezTo>
                  <a:pt x="29742" y="26897"/>
                  <a:pt x="29659" y="26814"/>
                  <a:pt x="29623" y="26730"/>
                </a:cubicBezTo>
                <a:lnTo>
                  <a:pt x="29623" y="26730"/>
                </a:lnTo>
                <a:lnTo>
                  <a:pt x="29659" y="26849"/>
                </a:lnTo>
                <a:cubicBezTo>
                  <a:pt x="29540" y="26552"/>
                  <a:pt x="29397" y="26207"/>
                  <a:pt x="29313" y="25837"/>
                </a:cubicBezTo>
                <a:lnTo>
                  <a:pt x="29337" y="25837"/>
                </a:lnTo>
                <a:lnTo>
                  <a:pt x="29206" y="25445"/>
                </a:lnTo>
                <a:lnTo>
                  <a:pt x="29218" y="25421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60" y="24934"/>
                  <a:pt x="29062" y="24940"/>
                  <a:pt x="29063" y="24945"/>
                </a:cubicBezTo>
                <a:lnTo>
                  <a:pt x="29040" y="24873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06" y="24782"/>
                  <a:pt x="28882" y="24387"/>
                  <a:pt x="28825" y="24135"/>
                </a:cubicBezTo>
                <a:lnTo>
                  <a:pt x="28837" y="24135"/>
                </a:lnTo>
                <a:cubicBezTo>
                  <a:pt x="28670" y="23444"/>
                  <a:pt x="28444" y="22885"/>
                  <a:pt x="28242" y="22087"/>
                </a:cubicBezTo>
                <a:lnTo>
                  <a:pt x="28242" y="22087"/>
                </a:lnTo>
                <a:lnTo>
                  <a:pt x="28301" y="22194"/>
                </a:lnTo>
                <a:cubicBezTo>
                  <a:pt x="28254" y="21908"/>
                  <a:pt x="28242" y="22135"/>
                  <a:pt x="28170" y="21789"/>
                </a:cubicBezTo>
                <a:lnTo>
                  <a:pt x="28194" y="21754"/>
                </a:lnTo>
                <a:cubicBezTo>
                  <a:pt x="28075" y="21480"/>
                  <a:pt x="28111" y="21385"/>
                  <a:pt x="28087" y="21182"/>
                </a:cubicBezTo>
                <a:lnTo>
                  <a:pt x="28087" y="21182"/>
                </a:lnTo>
                <a:lnTo>
                  <a:pt x="28063" y="21277"/>
                </a:lnTo>
                <a:lnTo>
                  <a:pt x="27992" y="20896"/>
                </a:lnTo>
                <a:cubicBezTo>
                  <a:pt x="27947" y="20672"/>
                  <a:pt x="27950" y="20610"/>
                  <a:pt x="27969" y="20610"/>
                </a:cubicBezTo>
                <a:cubicBezTo>
                  <a:pt x="27985" y="20610"/>
                  <a:pt x="28011" y="20655"/>
                  <a:pt x="28028" y="20682"/>
                </a:cubicBezTo>
                <a:lnTo>
                  <a:pt x="27932" y="20420"/>
                </a:lnTo>
                <a:lnTo>
                  <a:pt x="27956" y="20361"/>
                </a:lnTo>
                <a:cubicBezTo>
                  <a:pt x="27873" y="20170"/>
                  <a:pt x="27932" y="20146"/>
                  <a:pt x="27825" y="19789"/>
                </a:cubicBezTo>
                <a:cubicBezTo>
                  <a:pt x="27827" y="19786"/>
                  <a:pt x="27828" y="19785"/>
                  <a:pt x="27830" y="19785"/>
                </a:cubicBezTo>
                <a:cubicBezTo>
                  <a:pt x="27834" y="19785"/>
                  <a:pt x="27838" y="19794"/>
                  <a:pt x="27840" y="19794"/>
                </a:cubicBezTo>
                <a:cubicBezTo>
                  <a:pt x="27843" y="19794"/>
                  <a:pt x="27843" y="19780"/>
                  <a:pt x="27837" y="19718"/>
                </a:cubicBezTo>
                <a:lnTo>
                  <a:pt x="27754" y="19420"/>
                </a:lnTo>
                <a:lnTo>
                  <a:pt x="27730" y="19360"/>
                </a:lnTo>
                <a:cubicBezTo>
                  <a:pt x="27718" y="19337"/>
                  <a:pt x="27718" y="19289"/>
                  <a:pt x="27706" y="19253"/>
                </a:cubicBezTo>
                <a:lnTo>
                  <a:pt x="27658" y="19075"/>
                </a:lnTo>
                <a:cubicBezTo>
                  <a:pt x="27647" y="19039"/>
                  <a:pt x="27647" y="19003"/>
                  <a:pt x="27635" y="18979"/>
                </a:cubicBezTo>
                <a:lnTo>
                  <a:pt x="27635" y="18979"/>
                </a:lnTo>
                <a:cubicBezTo>
                  <a:pt x="27647" y="19039"/>
                  <a:pt x="27658" y="19134"/>
                  <a:pt x="27694" y="19241"/>
                </a:cubicBezTo>
                <a:cubicBezTo>
                  <a:pt x="27706" y="19313"/>
                  <a:pt x="27718" y="19372"/>
                  <a:pt x="27730" y="19420"/>
                </a:cubicBezTo>
                <a:cubicBezTo>
                  <a:pt x="27754" y="19456"/>
                  <a:pt x="27754" y="19480"/>
                  <a:pt x="27754" y="19480"/>
                </a:cubicBezTo>
                <a:lnTo>
                  <a:pt x="27670" y="19456"/>
                </a:lnTo>
                <a:cubicBezTo>
                  <a:pt x="27658" y="19420"/>
                  <a:pt x="27658" y="19408"/>
                  <a:pt x="27658" y="19372"/>
                </a:cubicBezTo>
                <a:cubicBezTo>
                  <a:pt x="27647" y="19337"/>
                  <a:pt x="27647" y="19301"/>
                  <a:pt x="27635" y="19277"/>
                </a:cubicBezTo>
                <a:cubicBezTo>
                  <a:pt x="27611" y="19194"/>
                  <a:pt x="27599" y="19134"/>
                  <a:pt x="27587" y="19075"/>
                </a:cubicBezTo>
                <a:cubicBezTo>
                  <a:pt x="27575" y="18956"/>
                  <a:pt x="27551" y="18860"/>
                  <a:pt x="27539" y="18753"/>
                </a:cubicBezTo>
                <a:cubicBezTo>
                  <a:pt x="27516" y="18539"/>
                  <a:pt x="27492" y="18360"/>
                  <a:pt x="27456" y="18146"/>
                </a:cubicBezTo>
                <a:lnTo>
                  <a:pt x="27456" y="18146"/>
                </a:lnTo>
                <a:lnTo>
                  <a:pt x="27516" y="18420"/>
                </a:lnTo>
                <a:cubicBezTo>
                  <a:pt x="27396" y="17682"/>
                  <a:pt x="27408" y="17586"/>
                  <a:pt x="27349" y="17098"/>
                </a:cubicBezTo>
                <a:lnTo>
                  <a:pt x="27349" y="17098"/>
                </a:lnTo>
                <a:cubicBezTo>
                  <a:pt x="27357" y="17220"/>
                  <a:pt x="27365" y="17375"/>
                  <a:pt x="27358" y="17375"/>
                </a:cubicBezTo>
                <a:cubicBezTo>
                  <a:pt x="27355" y="17375"/>
                  <a:pt x="27348" y="17341"/>
                  <a:pt x="27337" y="17253"/>
                </a:cubicBezTo>
                <a:cubicBezTo>
                  <a:pt x="27301" y="17039"/>
                  <a:pt x="27337" y="17051"/>
                  <a:pt x="27301" y="16801"/>
                </a:cubicBezTo>
                <a:cubicBezTo>
                  <a:pt x="27301" y="16813"/>
                  <a:pt x="27300" y="16818"/>
                  <a:pt x="27297" y="16818"/>
                </a:cubicBezTo>
                <a:cubicBezTo>
                  <a:pt x="27293" y="16818"/>
                  <a:pt x="27285" y="16800"/>
                  <a:pt x="27277" y="16777"/>
                </a:cubicBezTo>
                <a:cubicBezTo>
                  <a:pt x="27277" y="16753"/>
                  <a:pt x="27254" y="16729"/>
                  <a:pt x="27254" y="16693"/>
                </a:cubicBezTo>
                <a:cubicBezTo>
                  <a:pt x="27254" y="16675"/>
                  <a:pt x="27252" y="16668"/>
                  <a:pt x="27250" y="16668"/>
                </a:cubicBezTo>
                <a:cubicBezTo>
                  <a:pt x="27242" y="16668"/>
                  <a:pt x="27227" y="16732"/>
                  <a:pt x="27218" y="16777"/>
                </a:cubicBezTo>
                <a:cubicBezTo>
                  <a:pt x="27135" y="16991"/>
                  <a:pt x="27051" y="17229"/>
                  <a:pt x="26980" y="17432"/>
                </a:cubicBezTo>
                <a:cubicBezTo>
                  <a:pt x="26980" y="17396"/>
                  <a:pt x="26980" y="17384"/>
                  <a:pt x="26992" y="17336"/>
                </a:cubicBezTo>
                <a:lnTo>
                  <a:pt x="26992" y="17336"/>
                </a:lnTo>
                <a:cubicBezTo>
                  <a:pt x="26944" y="17467"/>
                  <a:pt x="26932" y="17563"/>
                  <a:pt x="26837" y="17753"/>
                </a:cubicBezTo>
                <a:lnTo>
                  <a:pt x="26885" y="17515"/>
                </a:lnTo>
                <a:lnTo>
                  <a:pt x="26742" y="18039"/>
                </a:lnTo>
                <a:cubicBezTo>
                  <a:pt x="26643" y="18270"/>
                  <a:pt x="26533" y="18654"/>
                  <a:pt x="26508" y="18654"/>
                </a:cubicBezTo>
                <a:cubicBezTo>
                  <a:pt x="26506" y="18654"/>
                  <a:pt x="26504" y="18651"/>
                  <a:pt x="26504" y="18646"/>
                </a:cubicBezTo>
                <a:lnTo>
                  <a:pt x="26539" y="18479"/>
                </a:lnTo>
                <a:lnTo>
                  <a:pt x="26111" y="19956"/>
                </a:lnTo>
                <a:lnTo>
                  <a:pt x="26063" y="19956"/>
                </a:lnTo>
                <a:cubicBezTo>
                  <a:pt x="26075" y="20084"/>
                  <a:pt x="25824" y="20588"/>
                  <a:pt x="25880" y="20588"/>
                </a:cubicBezTo>
                <a:cubicBezTo>
                  <a:pt x="25881" y="20588"/>
                  <a:pt x="25883" y="20587"/>
                  <a:pt x="25884" y="20587"/>
                </a:cubicBezTo>
                <a:lnTo>
                  <a:pt x="25884" y="20587"/>
                </a:lnTo>
                <a:cubicBezTo>
                  <a:pt x="25778" y="20778"/>
                  <a:pt x="25643" y="21351"/>
                  <a:pt x="25599" y="21351"/>
                </a:cubicBezTo>
                <a:cubicBezTo>
                  <a:pt x="25593" y="21351"/>
                  <a:pt x="25589" y="21343"/>
                  <a:pt x="25587" y="21325"/>
                </a:cubicBezTo>
                <a:cubicBezTo>
                  <a:pt x="25325" y="22135"/>
                  <a:pt x="25241" y="22575"/>
                  <a:pt x="24944" y="23563"/>
                </a:cubicBezTo>
                <a:cubicBezTo>
                  <a:pt x="24789" y="23885"/>
                  <a:pt x="24563" y="24873"/>
                  <a:pt x="24432" y="25504"/>
                </a:cubicBezTo>
                <a:cubicBezTo>
                  <a:pt x="24206" y="26778"/>
                  <a:pt x="24098" y="27611"/>
                  <a:pt x="24027" y="28933"/>
                </a:cubicBezTo>
                <a:cubicBezTo>
                  <a:pt x="23872" y="29719"/>
                  <a:pt x="24015" y="30910"/>
                  <a:pt x="24027" y="31755"/>
                </a:cubicBezTo>
                <a:lnTo>
                  <a:pt x="24087" y="31981"/>
                </a:lnTo>
                <a:cubicBezTo>
                  <a:pt x="24087" y="32541"/>
                  <a:pt x="24253" y="33410"/>
                  <a:pt x="24348" y="34196"/>
                </a:cubicBezTo>
                <a:cubicBezTo>
                  <a:pt x="24420" y="34410"/>
                  <a:pt x="24432" y="34493"/>
                  <a:pt x="24444" y="34529"/>
                </a:cubicBezTo>
                <a:cubicBezTo>
                  <a:pt x="24444" y="34493"/>
                  <a:pt x="24432" y="34434"/>
                  <a:pt x="24456" y="34422"/>
                </a:cubicBezTo>
                <a:cubicBezTo>
                  <a:pt x="24490" y="34642"/>
                  <a:pt x="24604" y="35066"/>
                  <a:pt x="24555" y="35066"/>
                </a:cubicBezTo>
                <a:cubicBezTo>
                  <a:pt x="24554" y="35066"/>
                  <a:pt x="24552" y="35065"/>
                  <a:pt x="24551" y="35065"/>
                </a:cubicBezTo>
                <a:lnTo>
                  <a:pt x="24527" y="35005"/>
                </a:lnTo>
                <a:cubicBezTo>
                  <a:pt x="24526" y="35005"/>
                  <a:pt x="24525" y="35005"/>
                  <a:pt x="24524" y="35005"/>
                </a:cubicBezTo>
                <a:cubicBezTo>
                  <a:pt x="24476" y="35005"/>
                  <a:pt x="24706" y="35676"/>
                  <a:pt x="24729" y="35922"/>
                </a:cubicBezTo>
                <a:lnTo>
                  <a:pt x="24741" y="35779"/>
                </a:lnTo>
                <a:lnTo>
                  <a:pt x="24849" y="36196"/>
                </a:lnTo>
                <a:lnTo>
                  <a:pt x="24801" y="36089"/>
                </a:lnTo>
                <a:lnTo>
                  <a:pt x="24801" y="36089"/>
                </a:lnTo>
                <a:cubicBezTo>
                  <a:pt x="25384" y="37863"/>
                  <a:pt x="25515" y="38696"/>
                  <a:pt x="26194" y="40304"/>
                </a:cubicBezTo>
                <a:cubicBezTo>
                  <a:pt x="26172" y="40270"/>
                  <a:pt x="26162" y="40256"/>
                  <a:pt x="26160" y="40256"/>
                </a:cubicBezTo>
                <a:cubicBezTo>
                  <a:pt x="26148" y="40256"/>
                  <a:pt x="26341" y="40621"/>
                  <a:pt x="26301" y="40661"/>
                </a:cubicBezTo>
                <a:cubicBezTo>
                  <a:pt x="26396" y="41089"/>
                  <a:pt x="26599" y="41411"/>
                  <a:pt x="26754" y="41744"/>
                </a:cubicBezTo>
                <a:lnTo>
                  <a:pt x="26765" y="41756"/>
                </a:lnTo>
                <a:lnTo>
                  <a:pt x="26992" y="42339"/>
                </a:lnTo>
                <a:cubicBezTo>
                  <a:pt x="26951" y="42276"/>
                  <a:pt x="26933" y="42251"/>
                  <a:pt x="26930" y="42251"/>
                </a:cubicBezTo>
                <a:cubicBezTo>
                  <a:pt x="26922" y="42251"/>
                  <a:pt x="27075" y="42519"/>
                  <a:pt x="27072" y="42519"/>
                </a:cubicBezTo>
                <a:cubicBezTo>
                  <a:pt x="27071" y="42519"/>
                  <a:pt x="27059" y="42499"/>
                  <a:pt x="27027" y="42447"/>
                </a:cubicBezTo>
                <a:lnTo>
                  <a:pt x="27027" y="42447"/>
                </a:lnTo>
                <a:cubicBezTo>
                  <a:pt x="27563" y="43971"/>
                  <a:pt x="28385" y="45935"/>
                  <a:pt x="28718" y="47769"/>
                </a:cubicBezTo>
                <a:lnTo>
                  <a:pt x="28718" y="47685"/>
                </a:lnTo>
                <a:cubicBezTo>
                  <a:pt x="28801" y="48138"/>
                  <a:pt x="28909" y="48721"/>
                  <a:pt x="28909" y="49078"/>
                </a:cubicBezTo>
                <a:cubicBezTo>
                  <a:pt x="28909" y="49436"/>
                  <a:pt x="29016" y="49852"/>
                  <a:pt x="29016" y="49983"/>
                </a:cubicBezTo>
                <a:cubicBezTo>
                  <a:pt x="29050" y="50316"/>
                  <a:pt x="28996" y="50616"/>
                  <a:pt x="28981" y="50616"/>
                </a:cubicBezTo>
                <a:cubicBezTo>
                  <a:pt x="28981" y="50616"/>
                  <a:pt x="28980" y="50615"/>
                  <a:pt x="28980" y="50614"/>
                </a:cubicBezTo>
                <a:lnTo>
                  <a:pt x="28980" y="50614"/>
                </a:lnTo>
                <a:cubicBezTo>
                  <a:pt x="28980" y="51019"/>
                  <a:pt x="29028" y="51400"/>
                  <a:pt x="28920" y="51972"/>
                </a:cubicBezTo>
                <a:cubicBezTo>
                  <a:pt x="28873" y="52055"/>
                  <a:pt x="28849" y="52460"/>
                  <a:pt x="28790" y="52829"/>
                </a:cubicBezTo>
                <a:cubicBezTo>
                  <a:pt x="28730" y="53198"/>
                  <a:pt x="28659" y="53543"/>
                  <a:pt x="28623" y="53543"/>
                </a:cubicBezTo>
                <a:lnTo>
                  <a:pt x="28623" y="53555"/>
                </a:lnTo>
                <a:cubicBezTo>
                  <a:pt x="28385" y="54258"/>
                  <a:pt x="28242" y="54960"/>
                  <a:pt x="27885" y="55674"/>
                </a:cubicBezTo>
                <a:cubicBezTo>
                  <a:pt x="27885" y="55674"/>
                  <a:pt x="27885" y="55667"/>
                  <a:pt x="27890" y="55648"/>
                </a:cubicBezTo>
                <a:lnTo>
                  <a:pt x="27890" y="55648"/>
                </a:lnTo>
                <a:cubicBezTo>
                  <a:pt x="27863" y="55734"/>
                  <a:pt x="27756" y="56072"/>
                  <a:pt x="27623" y="56401"/>
                </a:cubicBezTo>
                <a:cubicBezTo>
                  <a:pt x="27551" y="56591"/>
                  <a:pt x="27480" y="56794"/>
                  <a:pt x="27420" y="56937"/>
                </a:cubicBezTo>
                <a:cubicBezTo>
                  <a:pt x="27408" y="56972"/>
                  <a:pt x="27408" y="56984"/>
                  <a:pt x="27385" y="56996"/>
                </a:cubicBezTo>
                <a:cubicBezTo>
                  <a:pt x="27362" y="57019"/>
                  <a:pt x="27334" y="57042"/>
                  <a:pt x="27308" y="57068"/>
                </a:cubicBezTo>
                <a:lnTo>
                  <a:pt x="27308" y="57068"/>
                </a:lnTo>
                <a:lnTo>
                  <a:pt x="27361" y="57008"/>
                </a:lnTo>
                <a:lnTo>
                  <a:pt x="27361" y="57008"/>
                </a:lnTo>
                <a:cubicBezTo>
                  <a:pt x="27123" y="57246"/>
                  <a:pt x="27087" y="57246"/>
                  <a:pt x="26944" y="57365"/>
                </a:cubicBezTo>
                <a:cubicBezTo>
                  <a:pt x="26970" y="57352"/>
                  <a:pt x="27007" y="57332"/>
                  <a:pt x="27017" y="57332"/>
                </a:cubicBezTo>
                <a:cubicBezTo>
                  <a:pt x="27026" y="57332"/>
                  <a:pt x="27016" y="57346"/>
                  <a:pt x="26968" y="57389"/>
                </a:cubicBezTo>
                <a:cubicBezTo>
                  <a:pt x="26896" y="57460"/>
                  <a:pt x="26908" y="57401"/>
                  <a:pt x="26837" y="57460"/>
                </a:cubicBezTo>
                <a:cubicBezTo>
                  <a:pt x="26849" y="57508"/>
                  <a:pt x="26694" y="57687"/>
                  <a:pt x="26515" y="57818"/>
                </a:cubicBezTo>
                <a:lnTo>
                  <a:pt x="26515" y="57782"/>
                </a:lnTo>
                <a:cubicBezTo>
                  <a:pt x="26480" y="57829"/>
                  <a:pt x="26468" y="57865"/>
                  <a:pt x="26373" y="57925"/>
                </a:cubicBezTo>
                <a:lnTo>
                  <a:pt x="26396" y="57841"/>
                </a:lnTo>
                <a:lnTo>
                  <a:pt x="26396" y="57841"/>
                </a:lnTo>
                <a:lnTo>
                  <a:pt x="26289" y="58008"/>
                </a:lnTo>
                <a:cubicBezTo>
                  <a:pt x="26196" y="58070"/>
                  <a:pt x="26094" y="58196"/>
                  <a:pt x="26069" y="58196"/>
                </a:cubicBezTo>
                <a:cubicBezTo>
                  <a:pt x="26065" y="58196"/>
                  <a:pt x="26063" y="58193"/>
                  <a:pt x="26063" y="58187"/>
                </a:cubicBezTo>
                <a:lnTo>
                  <a:pt x="26111" y="58127"/>
                </a:lnTo>
                <a:lnTo>
                  <a:pt x="26111" y="58127"/>
                </a:lnTo>
                <a:lnTo>
                  <a:pt x="25384" y="58734"/>
                </a:lnTo>
                <a:lnTo>
                  <a:pt x="25349" y="58722"/>
                </a:lnTo>
                <a:cubicBezTo>
                  <a:pt x="25325" y="58830"/>
                  <a:pt x="24944" y="59032"/>
                  <a:pt x="25003" y="59068"/>
                </a:cubicBezTo>
                <a:cubicBezTo>
                  <a:pt x="24873" y="59138"/>
                  <a:pt x="24580" y="59421"/>
                  <a:pt x="24522" y="59421"/>
                </a:cubicBezTo>
                <a:cubicBezTo>
                  <a:pt x="24511" y="59421"/>
                  <a:pt x="24508" y="59411"/>
                  <a:pt x="24515" y="59389"/>
                </a:cubicBezTo>
                <a:lnTo>
                  <a:pt x="24515" y="59389"/>
                </a:lnTo>
                <a:cubicBezTo>
                  <a:pt x="24027" y="59782"/>
                  <a:pt x="23801" y="60032"/>
                  <a:pt x="23182" y="60449"/>
                </a:cubicBezTo>
                <a:cubicBezTo>
                  <a:pt x="22920" y="60568"/>
                  <a:pt x="22348" y="61020"/>
                  <a:pt x="21932" y="61270"/>
                </a:cubicBezTo>
                <a:cubicBezTo>
                  <a:pt x="21515" y="61580"/>
                  <a:pt x="21181" y="61818"/>
                  <a:pt x="20824" y="62056"/>
                </a:cubicBezTo>
                <a:cubicBezTo>
                  <a:pt x="20943" y="61866"/>
                  <a:pt x="21062" y="61675"/>
                  <a:pt x="21170" y="61461"/>
                </a:cubicBezTo>
                <a:cubicBezTo>
                  <a:pt x="21348" y="61151"/>
                  <a:pt x="21610" y="60723"/>
                  <a:pt x="21670" y="60568"/>
                </a:cubicBezTo>
                <a:cubicBezTo>
                  <a:pt x="21789" y="60366"/>
                  <a:pt x="21872" y="60080"/>
                  <a:pt x="21991" y="59806"/>
                </a:cubicBezTo>
                <a:cubicBezTo>
                  <a:pt x="22146" y="59377"/>
                  <a:pt x="22110" y="59604"/>
                  <a:pt x="22205" y="59389"/>
                </a:cubicBezTo>
                <a:cubicBezTo>
                  <a:pt x="22243" y="59307"/>
                  <a:pt x="22253" y="59281"/>
                  <a:pt x="22250" y="59281"/>
                </a:cubicBezTo>
                <a:cubicBezTo>
                  <a:pt x="22246" y="59281"/>
                  <a:pt x="22205" y="59353"/>
                  <a:pt x="22194" y="59353"/>
                </a:cubicBezTo>
                <a:cubicBezTo>
                  <a:pt x="22190" y="59353"/>
                  <a:pt x="22190" y="59347"/>
                  <a:pt x="22193" y="59330"/>
                </a:cubicBezTo>
                <a:lnTo>
                  <a:pt x="22348" y="59020"/>
                </a:lnTo>
                <a:lnTo>
                  <a:pt x="22348" y="59020"/>
                </a:lnTo>
                <a:cubicBezTo>
                  <a:pt x="22321" y="59108"/>
                  <a:pt x="22314" y="59135"/>
                  <a:pt x="22317" y="59135"/>
                </a:cubicBezTo>
                <a:cubicBezTo>
                  <a:pt x="22322" y="59135"/>
                  <a:pt x="22341" y="59099"/>
                  <a:pt x="22360" y="59080"/>
                </a:cubicBezTo>
                <a:cubicBezTo>
                  <a:pt x="22467" y="58794"/>
                  <a:pt x="22670" y="58365"/>
                  <a:pt x="22646" y="58258"/>
                </a:cubicBezTo>
                <a:cubicBezTo>
                  <a:pt x="22801" y="57889"/>
                  <a:pt x="22824" y="57889"/>
                  <a:pt x="22884" y="57722"/>
                </a:cubicBezTo>
                <a:lnTo>
                  <a:pt x="22884" y="57722"/>
                </a:lnTo>
                <a:cubicBezTo>
                  <a:pt x="22850" y="57768"/>
                  <a:pt x="22805" y="57878"/>
                  <a:pt x="22791" y="57878"/>
                </a:cubicBezTo>
                <a:cubicBezTo>
                  <a:pt x="22790" y="57878"/>
                  <a:pt x="22789" y="57878"/>
                  <a:pt x="22789" y="57877"/>
                </a:cubicBezTo>
                <a:cubicBezTo>
                  <a:pt x="22819" y="57812"/>
                  <a:pt x="22826" y="57789"/>
                  <a:pt x="22823" y="57789"/>
                </a:cubicBezTo>
                <a:cubicBezTo>
                  <a:pt x="22819" y="57789"/>
                  <a:pt x="22804" y="57815"/>
                  <a:pt x="22795" y="57843"/>
                </a:cubicBezTo>
                <a:lnTo>
                  <a:pt x="22795" y="57843"/>
                </a:lnTo>
                <a:cubicBezTo>
                  <a:pt x="22874" y="57573"/>
                  <a:pt x="23312" y="56672"/>
                  <a:pt x="23277" y="56591"/>
                </a:cubicBezTo>
                <a:lnTo>
                  <a:pt x="23301" y="56591"/>
                </a:lnTo>
                <a:cubicBezTo>
                  <a:pt x="23265" y="56520"/>
                  <a:pt x="23205" y="56591"/>
                  <a:pt x="23241" y="56436"/>
                </a:cubicBezTo>
                <a:lnTo>
                  <a:pt x="23301" y="56329"/>
                </a:lnTo>
                <a:lnTo>
                  <a:pt x="23325" y="56151"/>
                </a:lnTo>
                <a:cubicBezTo>
                  <a:pt x="23347" y="56100"/>
                  <a:pt x="23359" y="56087"/>
                  <a:pt x="23365" y="56087"/>
                </a:cubicBezTo>
                <a:cubicBezTo>
                  <a:pt x="23372" y="56087"/>
                  <a:pt x="23372" y="56103"/>
                  <a:pt x="23372" y="56103"/>
                </a:cubicBezTo>
                <a:cubicBezTo>
                  <a:pt x="23432" y="55817"/>
                  <a:pt x="23563" y="55448"/>
                  <a:pt x="23634" y="55103"/>
                </a:cubicBezTo>
                <a:lnTo>
                  <a:pt x="23634" y="55103"/>
                </a:lnTo>
                <a:cubicBezTo>
                  <a:pt x="23634" y="55103"/>
                  <a:pt x="23598" y="55198"/>
                  <a:pt x="23539" y="55270"/>
                </a:cubicBezTo>
                <a:cubicBezTo>
                  <a:pt x="23491" y="55365"/>
                  <a:pt x="23432" y="55436"/>
                  <a:pt x="23432" y="55436"/>
                </a:cubicBezTo>
                <a:cubicBezTo>
                  <a:pt x="23539" y="55163"/>
                  <a:pt x="23682" y="54651"/>
                  <a:pt x="23658" y="54591"/>
                </a:cubicBezTo>
                <a:lnTo>
                  <a:pt x="23717" y="54424"/>
                </a:lnTo>
                <a:cubicBezTo>
                  <a:pt x="23860" y="53841"/>
                  <a:pt x="23729" y="54008"/>
                  <a:pt x="23777" y="53781"/>
                </a:cubicBezTo>
                <a:lnTo>
                  <a:pt x="23837" y="53484"/>
                </a:lnTo>
                <a:lnTo>
                  <a:pt x="23837" y="53484"/>
                </a:lnTo>
                <a:lnTo>
                  <a:pt x="23813" y="53781"/>
                </a:lnTo>
                <a:cubicBezTo>
                  <a:pt x="23848" y="53519"/>
                  <a:pt x="23860" y="53400"/>
                  <a:pt x="23908" y="53127"/>
                </a:cubicBezTo>
                <a:lnTo>
                  <a:pt x="23908" y="53115"/>
                </a:lnTo>
                <a:cubicBezTo>
                  <a:pt x="23896" y="53079"/>
                  <a:pt x="23872" y="52924"/>
                  <a:pt x="23860" y="52710"/>
                </a:cubicBezTo>
                <a:cubicBezTo>
                  <a:pt x="23848" y="52412"/>
                  <a:pt x="23801" y="52186"/>
                  <a:pt x="23801" y="51710"/>
                </a:cubicBezTo>
                <a:lnTo>
                  <a:pt x="23741" y="51614"/>
                </a:lnTo>
                <a:lnTo>
                  <a:pt x="23729" y="51257"/>
                </a:lnTo>
                <a:lnTo>
                  <a:pt x="23753" y="51257"/>
                </a:lnTo>
                <a:cubicBezTo>
                  <a:pt x="23780" y="51447"/>
                  <a:pt x="23823" y="51740"/>
                  <a:pt x="23856" y="52041"/>
                </a:cubicBezTo>
                <a:lnTo>
                  <a:pt x="23856" y="52041"/>
                </a:lnTo>
                <a:cubicBezTo>
                  <a:pt x="23853" y="52007"/>
                  <a:pt x="23850" y="51976"/>
                  <a:pt x="23848" y="51948"/>
                </a:cubicBezTo>
                <a:cubicBezTo>
                  <a:pt x="23848" y="51886"/>
                  <a:pt x="23855" y="51745"/>
                  <a:pt x="23873" y="51745"/>
                </a:cubicBezTo>
                <a:cubicBezTo>
                  <a:pt x="23874" y="51745"/>
                  <a:pt x="23874" y="51745"/>
                  <a:pt x="23875" y="51746"/>
                </a:cubicBezTo>
                <a:lnTo>
                  <a:pt x="23875" y="51746"/>
                </a:lnTo>
                <a:lnTo>
                  <a:pt x="23837" y="51638"/>
                </a:lnTo>
                <a:cubicBezTo>
                  <a:pt x="23717" y="50793"/>
                  <a:pt x="23717" y="50805"/>
                  <a:pt x="23598" y="49852"/>
                </a:cubicBezTo>
                <a:lnTo>
                  <a:pt x="23598" y="49924"/>
                </a:lnTo>
                <a:cubicBezTo>
                  <a:pt x="23551" y="49745"/>
                  <a:pt x="23503" y="49567"/>
                  <a:pt x="23539" y="49531"/>
                </a:cubicBezTo>
                <a:cubicBezTo>
                  <a:pt x="23444" y="48995"/>
                  <a:pt x="23360" y="48424"/>
                  <a:pt x="23336" y="48066"/>
                </a:cubicBezTo>
                <a:lnTo>
                  <a:pt x="23277" y="47995"/>
                </a:lnTo>
                <a:cubicBezTo>
                  <a:pt x="23265" y="47876"/>
                  <a:pt x="23301" y="47697"/>
                  <a:pt x="23217" y="47650"/>
                </a:cubicBezTo>
                <a:lnTo>
                  <a:pt x="23158" y="47412"/>
                </a:lnTo>
                <a:cubicBezTo>
                  <a:pt x="23134" y="47269"/>
                  <a:pt x="23086" y="47162"/>
                  <a:pt x="23086" y="46983"/>
                </a:cubicBezTo>
                <a:lnTo>
                  <a:pt x="23086" y="46947"/>
                </a:lnTo>
                <a:cubicBezTo>
                  <a:pt x="23027" y="46590"/>
                  <a:pt x="23063" y="46971"/>
                  <a:pt x="23003" y="46554"/>
                </a:cubicBezTo>
                <a:cubicBezTo>
                  <a:pt x="23003" y="46411"/>
                  <a:pt x="22920" y="46411"/>
                  <a:pt x="22896" y="46221"/>
                </a:cubicBezTo>
                <a:lnTo>
                  <a:pt x="22908" y="46019"/>
                </a:lnTo>
                <a:cubicBezTo>
                  <a:pt x="22860" y="45661"/>
                  <a:pt x="22801" y="45602"/>
                  <a:pt x="22682" y="45090"/>
                </a:cubicBezTo>
                <a:cubicBezTo>
                  <a:pt x="22665" y="44914"/>
                  <a:pt x="22672" y="44797"/>
                  <a:pt x="22706" y="44797"/>
                </a:cubicBezTo>
                <a:cubicBezTo>
                  <a:pt x="22721" y="44797"/>
                  <a:pt x="22740" y="44818"/>
                  <a:pt x="22765" y="44864"/>
                </a:cubicBezTo>
                <a:cubicBezTo>
                  <a:pt x="22658" y="44661"/>
                  <a:pt x="22705" y="44780"/>
                  <a:pt x="22610" y="44483"/>
                </a:cubicBezTo>
                <a:cubicBezTo>
                  <a:pt x="22614" y="44467"/>
                  <a:pt x="22619" y="44461"/>
                  <a:pt x="22625" y="44461"/>
                </a:cubicBezTo>
                <a:cubicBezTo>
                  <a:pt x="22637" y="44461"/>
                  <a:pt x="22654" y="44490"/>
                  <a:pt x="22670" y="44530"/>
                </a:cubicBezTo>
                <a:cubicBezTo>
                  <a:pt x="22646" y="44256"/>
                  <a:pt x="22610" y="44364"/>
                  <a:pt x="22586" y="44173"/>
                </a:cubicBezTo>
                <a:cubicBezTo>
                  <a:pt x="22527" y="44125"/>
                  <a:pt x="22443" y="44066"/>
                  <a:pt x="22432" y="44006"/>
                </a:cubicBezTo>
                <a:lnTo>
                  <a:pt x="22432" y="44078"/>
                </a:lnTo>
                <a:cubicBezTo>
                  <a:pt x="22360" y="43875"/>
                  <a:pt x="22301" y="43649"/>
                  <a:pt x="22265" y="43399"/>
                </a:cubicBezTo>
                <a:lnTo>
                  <a:pt x="22301" y="43399"/>
                </a:lnTo>
                <a:lnTo>
                  <a:pt x="22229" y="43137"/>
                </a:lnTo>
                <a:lnTo>
                  <a:pt x="22253" y="43125"/>
                </a:lnTo>
                <a:lnTo>
                  <a:pt x="22170" y="42756"/>
                </a:lnTo>
                <a:lnTo>
                  <a:pt x="22170" y="42816"/>
                </a:lnTo>
                <a:cubicBezTo>
                  <a:pt x="22134" y="42720"/>
                  <a:pt x="22074" y="42447"/>
                  <a:pt x="22051" y="42280"/>
                </a:cubicBezTo>
                <a:lnTo>
                  <a:pt x="22062" y="42280"/>
                </a:lnTo>
                <a:cubicBezTo>
                  <a:pt x="22003" y="41804"/>
                  <a:pt x="21848" y="41447"/>
                  <a:pt x="21729" y="40911"/>
                </a:cubicBezTo>
                <a:lnTo>
                  <a:pt x="21729" y="40911"/>
                </a:lnTo>
                <a:lnTo>
                  <a:pt x="21777" y="40970"/>
                </a:lnTo>
                <a:cubicBezTo>
                  <a:pt x="21765" y="40780"/>
                  <a:pt x="21717" y="40923"/>
                  <a:pt x="21693" y="40696"/>
                </a:cubicBezTo>
                <a:lnTo>
                  <a:pt x="21717" y="40685"/>
                </a:lnTo>
                <a:cubicBezTo>
                  <a:pt x="21634" y="40506"/>
                  <a:pt x="21670" y="40435"/>
                  <a:pt x="21658" y="40304"/>
                </a:cubicBezTo>
                <a:lnTo>
                  <a:pt x="21658" y="40304"/>
                </a:lnTo>
                <a:lnTo>
                  <a:pt x="21634" y="40375"/>
                </a:lnTo>
                <a:lnTo>
                  <a:pt x="21586" y="40125"/>
                </a:lnTo>
                <a:cubicBezTo>
                  <a:pt x="21560" y="39970"/>
                  <a:pt x="21566" y="39931"/>
                  <a:pt x="21584" y="39931"/>
                </a:cubicBezTo>
                <a:cubicBezTo>
                  <a:pt x="21600" y="39931"/>
                  <a:pt x="21624" y="39959"/>
                  <a:pt x="21646" y="39970"/>
                </a:cubicBezTo>
                <a:lnTo>
                  <a:pt x="21574" y="39792"/>
                </a:lnTo>
                <a:lnTo>
                  <a:pt x="21598" y="39744"/>
                </a:lnTo>
                <a:cubicBezTo>
                  <a:pt x="21527" y="39625"/>
                  <a:pt x="21574" y="39613"/>
                  <a:pt x="21491" y="39375"/>
                </a:cubicBezTo>
                <a:cubicBezTo>
                  <a:pt x="21496" y="39370"/>
                  <a:pt x="21500" y="39369"/>
                  <a:pt x="21503" y="39369"/>
                </a:cubicBezTo>
                <a:cubicBezTo>
                  <a:pt x="21510" y="39369"/>
                  <a:pt x="21515" y="39374"/>
                  <a:pt x="21519" y="39374"/>
                </a:cubicBezTo>
                <a:cubicBezTo>
                  <a:pt x="21524" y="39374"/>
                  <a:pt x="21527" y="39365"/>
                  <a:pt x="21527" y="39327"/>
                </a:cubicBezTo>
                <a:cubicBezTo>
                  <a:pt x="21527" y="39327"/>
                  <a:pt x="21479" y="39244"/>
                  <a:pt x="21455" y="39137"/>
                </a:cubicBezTo>
                <a:cubicBezTo>
                  <a:pt x="21434" y="39116"/>
                  <a:pt x="21413" y="39031"/>
                  <a:pt x="21384" y="38970"/>
                </a:cubicBezTo>
                <a:lnTo>
                  <a:pt x="21384" y="38970"/>
                </a:lnTo>
                <a:lnTo>
                  <a:pt x="21408" y="39053"/>
                </a:lnTo>
                <a:cubicBezTo>
                  <a:pt x="21431" y="39113"/>
                  <a:pt x="21455" y="39184"/>
                  <a:pt x="21455" y="39184"/>
                </a:cubicBezTo>
                <a:lnTo>
                  <a:pt x="21372" y="39172"/>
                </a:lnTo>
                <a:cubicBezTo>
                  <a:pt x="21348" y="39125"/>
                  <a:pt x="21336" y="39030"/>
                  <a:pt x="21300" y="38946"/>
                </a:cubicBezTo>
                <a:cubicBezTo>
                  <a:pt x="21289" y="38875"/>
                  <a:pt x="21277" y="38791"/>
                  <a:pt x="21253" y="38732"/>
                </a:cubicBezTo>
                <a:cubicBezTo>
                  <a:pt x="21232" y="38615"/>
                  <a:pt x="21220" y="38508"/>
                  <a:pt x="21184" y="38386"/>
                </a:cubicBezTo>
                <a:lnTo>
                  <a:pt x="21184" y="38386"/>
                </a:lnTo>
                <a:lnTo>
                  <a:pt x="21229" y="38530"/>
                </a:lnTo>
                <a:cubicBezTo>
                  <a:pt x="21098" y="38053"/>
                  <a:pt x="21110" y="37982"/>
                  <a:pt x="21050" y="37660"/>
                </a:cubicBezTo>
                <a:lnTo>
                  <a:pt x="21050" y="37660"/>
                </a:lnTo>
                <a:cubicBezTo>
                  <a:pt x="21059" y="37742"/>
                  <a:pt x="21067" y="37846"/>
                  <a:pt x="21060" y="37846"/>
                </a:cubicBezTo>
                <a:cubicBezTo>
                  <a:pt x="21056" y="37846"/>
                  <a:pt x="21050" y="37824"/>
                  <a:pt x="21039" y="37768"/>
                </a:cubicBezTo>
                <a:cubicBezTo>
                  <a:pt x="21003" y="37637"/>
                  <a:pt x="21039" y="37637"/>
                  <a:pt x="20991" y="37482"/>
                </a:cubicBezTo>
                <a:cubicBezTo>
                  <a:pt x="20988" y="37487"/>
                  <a:pt x="20984" y="37490"/>
                  <a:pt x="20979" y="37490"/>
                </a:cubicBezTo>
                <a:cubicBezTo>
                  <a:pt x="20940" y="37490"/>
                  <a:pt x="20866" y="37242"/>
                  <a:pt x="20812" y="36886"/>
                </a:cubicBezTo>
                <a:cubicBezTo>
                  <a:pt x="20812" y="36878"/>
                  <a:pt x="20812" y="36870"/>
                  <a:pt x="20817" y="36870"/>
                </a:cubicBezTo>
                <a:cubicBezTo>
                  <a:pt x="20818" y="36870"/>
                  <a:pt x="20821" y="36871"/>
                  <a:pt x="20824" y="36875"/>
                </a:cubicBezTo>
                <a:cubicBezTo>
                  <a:pt x="20812" y="36815"/>
                  <a:pt x="20800" y="36815"/>
                  <a:pt x="20765" y="36636"/>
                </a:cubicBezTo>
                <a:lnTo>
                  <a:pt x="20800" y="36553"/>
                </a:lnTo>
                <a:lnTo>
                  <a:pt x="20717" y="36434"/>
                </a:lnTo>
                <a:cubicBezTo>
                  <a:pt x="20705" y="36374"/>
                  <a:pt x="20705" y="36339"/>
                  <a:pt x="20693" y="36315"/>
                </a:cubicBezTo>
                <a:cubicBezTo>
                  <a:pt x="20681" y="36339"/>
                  <a:pt x="20681" y="36351"/>
                  <a:pt x="20658" y="36386"/>
                </a:cubicBezTo>
                <a:cubicBezTo>
                  <a:pt x="20646" y="36434"/>
                  <a:pt x="20646" y="36458"/>
                  <a:pt x="20634" y="36494"/>
                </a:cubicBezTo>
                <a:cubicBezTo>
                  <a:pt x="20627" y="36529"/>
                  <a:pt x="20615" y="36552"/>
                  <a:pt x="20607" y="36552"/>
                </a:cubicBezTo>
                <a:cubicBezTo>
                  <a:pt x="20602" y="36552"/>
                  <a:pt x="20598" y="36541"/>
                  <a:pt x="20598" y="36517"/>
                </a:cubicBezTo>
                <a:lnTo>
                  <a:pt x="20634" y="36386"/>
                </a:lnTo>
                <a:lnTo>
                  <a:pt x="20634" y="36386"/>
                </a:lnTo>
                <a:cubicBezTo>
                  <a:pt x="20634" y="36387"/>
                  <a:pt x="20538" y="36708"/>
                  <a:pt x="20443" y="37029"/>
                </a:cubicBezTo>
                <a:cubicBezTo>
                  <a:pt x="20336" y="37351"/>
                  <a:pt x="20241" y="37684"/>
                  <a:pt x="20241" y="37684"/>
                </a:cubicBezTo>
                <a:lnTo>
                  <a:pt x="20217" y="37625"/>
                </a:lnTo>
                <a:cubicBezTo>
                  <a:pt x="20217" y="37839"/>
                  <a:pt x="20003" y="38339"/>
                  <a:pt x="20062" y="38375"/>
                </a:cubicBezTo>
                <a:cubicBezTo>
                  <a:pt x="20027" y="38482"/>
                  <a:pt x="19967" y="38756"/>
                  <a:pt x="19919" y="38958"/>
                </a:cubicBezTo>
                <a:cubicBezTo>
                  <a:pt x="19907" y="39018"/>
                  <a:pt x="19907" y="39065"/>
                  <a:pt x="19884" y="39113"/>
                </a:cubicBezTo>
                <a:cubicBezTo>
                  <a:pt x="19872" y="39149"/>
                  <a:pt x="19872" y="39149"/>
                  <a:pt x="19872" y="39184"/>
                </a:cubicBezTo>
                <a:cubicBezTo>
                  <a:pt x="19864" y="39199"/>
                  <a:pt x="19857" y="39214"/>
                  <a:pt x="19852" y="39214"/>
                </a:cubicBezTo>
                <a:cubicBezTo>
                  <a:pt x="19850" y="39214"/>
                  <a:pt x="19848" y="39209"/>
                  <a:pt x="19848" y="39196"/>
                </a:cubicBezTo>
                <a:cubicBezTo>
                  <a:pt x="19741" y="39744"/>
                  <a:pt x="19765" y="40065"/>
                  <a:pt x="19681" y="40732"/>
                </a:cubicBezTo>
                <a:cubicBezTo>
                  <a:pt x="19586" y="40970"/>
                  <a:pt x="19574" y="41637"/>
                  <a:pt x="19562" y="42066"/>
                </a:cubicBezTo>
                <a:cubicBezTo>
                  <a:pt x="19574" y="42923"/>
                  <a:pt x="19622" y="43471"/>
                  <a:pt x="19693" y="44328"/>
                </a:cubicBezTo>
                <a:cubicBezTo>
                  <a:pt x="19634" y="44852"/>
                  <a:pt x="19824" y="45614"/>
                  <a:pt x="19848" y="46173"/>
                </a:cubicBezTo>
                <a:lnTo>
                  <a:pt x="19907" y="46328"/>
                </a:lnTo>
                <a:cubicBezTo>
                  <a:pt x="19884" y="46697"/>
                  <a:pt x="20038" y="47245"/>
                  <a:pt x="20050" y="47769"/>
                </a:cubicBezTo>
                <a:cubicBezTo>
                  <a:pt x="20086" y="47888"/>
                  <a:pt x="20098" y="47959"/>
                  <a:pt x="20110" y="47995"/>
                </a:cubicBezTo>
                <a:cubicBezTo>
                  <a:pt x="20110" y="47959"/>
                  <a:pt x="20110" y="47935"/>
                  <a:pt x="20122" y="47924"/>
                </a:cubicBezTo>
                <a:cubicBezTo>
                  <a:pt x="20122" y="48064"/>
                  <a:pt x="20202" y="48352"/>
                  <a:pt x="20149" y="48352"/>
                </a:cubicBezTo>
                <a:cubicBezTo>
                  <a:pt x="20148" y="48352"/>
                  <a:pt x="20147" y="48352"/>
                  <a:pt x="20146" y="48352"/>
                </a:cubicBezTo>
                <a:lnTo>
                  <a:pt x="20122" y="48316"/>
                </a:lnTo>
                <a:cubicBezTo>
                  <a:pt x="20121" y="48316"/>
                  <a:pt x="20121" y="48316"/>
                  <a:pt x="20120" y="48316"/>
                </a:cubicBezTo>
                <a:cubicBezTo>
                  <a:pt x="20089" y="48316"/>
                  <a:pt x="20217" y="48771"/>
                  <a:pt x="20205" y="48936"/>
                </a:cubicBezTo>
                <a:lnTo>
                  <a:pt x="20229" y="48840"/>
                </a:lnTo>
                <a:lnTo>
                  <a:pt x="20265" y="49126"/>
                </a:lnTo>
                <a:lnTo>
                  <a:pt x="20265" y="49126"/>
                </a:lnTo>
                <a:lnTo>
                  <a:pt x="20241" y="49055"/>
                </a:lnTo>
                <a:lnTo>
                  <a:pt x="20241" y="49055"/>
                </a:lnTo>
                <a:cubicBezTo>
                  <a:pt x="20527" y="50245"/>
                  <a:pt x="20467" y="50793"/>
                  <a:pt x="20705" y="51912"/>
                </a:cubicBezTo>
                <a:cubicBezTo>
                  <a:pt x="20693" y="51885"/>
                  <a:pt x="20687" y="51874"/>
                  <a:pt x="20684" y="51874"/>
                </a:cubicBezTo>
                <a:cubicBezTo>
                  <a:pt x="20673" y="51874"/>
                  <a:pt x="20754" y="52131"/>
                  <a:pt x="20705" y="52150"/>
                </a:cubicBezTo>
                <a:cubicBezTo>
                  <a:pt x="20681" y="52448"/>
                  <a:pt x="20777" y="52662"/>
                  <a:pt x="20824" y="52900"/>
                </a:cubicBezTo>
                <a:lnTo>
                  <a:pt x="20836" y="52924"/>
                </a:lnTo>
                <a:lnTo>
                  <a:pt x="20872" y="53317"/>
                </a:lnTo>
                <a:cubicBezTo>
                  <a:pt x="20854" y="53271"/>
                  <a:pt x="20845" y="53254"/>
                  <a:pt x="20843" y="53254"/>
                </a:cubicBezTo>
                <a:cubicBezTo>
                  <a:pt x="20837" y="53254"/>
                  <a:pt x="20901" y="53448"/>
                  <a:pt x="20894" y="53448"/>
                </a:cubicBezTo>
                <a:cubicBezTo>
                  <a:pt x="20892" y="53448"/>
                  <a:pt x="20886" y="53434"/>
                  <a:pt x="20872" y="53400"/>
                </a:cubicBezTo>
                <a:lnTo>
                  <a:pt x="20872" y="53400"/>
                </a:lnTo>
                <a:cubicBezTo>
                  <a:pt x="20919" y="54448"/>
                  <a:pt x="21062" y="55853"/>
                  <a:pt x="20979" y="57068"/>
                </a:cubicBezTo>
                <a:lnTo>
                  <a:pt x="20991" y="57008"/>
                </a:lnTo>
                <a:lnTo>
                  <a:pt x="20991" y="57008"/>
                </a:lnTo>
                <a:cubicBezTo>
                  <a:pt x="20979" y="57329"/>
                  <a:pt x="20979" y="57710"/>
                  <a:pt x="20919" y="57937"/>
                </a:cubicBezTo>
                <a:cubicBezTo>
                  <a:pt x="20872" y="58175"/>
                  <a:pt x="20919" y="58461"/>
                  <a:pt x="20896" y="58544"/>
                </a:cubicBezTo>
                <a:cubicBezTo>
                  <a:pt x="20896" y="58765"/>
                  <a:pt x="20842" y="58947"/>
                  <a:pt x="20827" y="58947"/>
                </a:cubicBezTo>
                <a:cubicBezTo>
                  <a:pt x="20823" y="58947"/>
                  <a:pt x="20822" y="58936"/>
                  <a:pt x="20824" y="58913"/>
                </a:cubicBezTo>
                <a:lnTo>
                  <a:pt x="20824" y="58913"/>
                </a:lnTo>
                <a:cubicBezTo>
                  <a:pt x="20777" y="59187"/>
                  <a:pt x="20812" y="59449"/>
                  <a:pt x="20705" y="59830"/>
                </a:cubicBezTo>
                <a:cubicBezTo>
                  <a:pt x="20658" y="59889"/>
                  <a:pt x="20622" y="60139"/>
                  <a:pt x="20574" y="60377"/>
                </a:cubicBezTo>
                <a:cubicBezTo>
                  <a:pt x="20527" y="60616"/>
                  <a:pt x="20467" y="60842"/>
                  <a:pt x="20443" y="60842"/>
                </a:cubicBezTo>
                <a:cubicBezTo>
                  <a:pt x="20241" y="61282"/>
                  <a:pt x="20157" y="61747"/>
                  <a:pt x="19848" y="62151"/>
                </a:cubicBezTo>
                <a:lnTo>
                  <a:pt x="19848" y="62116"/>
                </a:lnTo>
                <a:cubicBezTo>
                  <a:pt x="19848" y="62116"/>
                  <a:pt x="19753" y="62366"/>
                  <a:pt x="19622" y="62592"/>
                </a:cubicBezTo>
                <a:cubicBezTo>
                  <a:pt x="19550" y="62723"/>
                  <a:pt x="19467" y="62842"/>
                  <a:pt x="19407" y="62937"/>
                </a:cubicBezTo>
                <a:cubicBezTo>
                  <a:pt x="18967" y="63199"/>
                  <a:pt x="18479" y="63580"/>
                  <a:pt x="18026" y="63771"/>
                </a:cubicBezTo>
                <a:lnTo>
                  <a:pt x="17895" y="63890"/>
                </a:lnTo>
                <a:cubicBezTo>
                  <a:pt x="17502" y="64033"/>
                  <a:pt x="16990" y="64426"/>
                  <a:pt x="16431" y="64652"/>
                </a:cubicBezTo>
                <a:cubicBezTo>
                  <a:pt x="16312" y="64723"/>
                  <a:pt x="16252" y="64771"/>
                  <a:pt x="16228" y="64783"/>
                </a:cubicBezTo>
                <a:cubicBezTo>
                  <a:pt x="16245" y="64775"/>
                  <a:pt x="16267" y="64761"/>
                  <a:pt x="16287" y="64761"/>
                </a:cubicBezTo>
                <a:cubicBezTo>
                  <a:pt x="16296" y="64761"/>
                  <a:pt x="16304" y="64763"/>
                  <a:pt x="16312" y="64771"/>
                </a:cubicBezTo>
                <a:cubicBezTo>
                  <a:pt x="16185" y="64823"/>
                  <a:pt x="15938" y="64969"/>
                  <a:pt x="15882" y="64969"/>
                </a:cubicBezTo>
                <a:cubicBezTo>
                  <a:pt x="15875" y="64969"/>
                  <a:pt x="15871" y="64967"/>
                  <a:pt x="15871" y="64961"/>
                </a:cubicBezTo>
                <a:lnTo>
                  <a:pt x="15895" y="64926"/>
                </a:lnTo>
                <a:cubicBezTo>
                  <a:pt x="15895" y="64924"/>
                  <a:pt x="15894" y="64923"/>
                  <a:pt x="15891" y="64923"/>
                </a:cubicBezTo>
                <a:cubicBezTo>
                  <a:pt x="15848" y="64923"/>
                  <a:pt x="15456" y="65191"/>
                  <a:pt x="15276" y="65247"/>
                </a:cubicBezTo>
                <a:lnTo>
                  <a:pt x="15395" y="65247"/>
                </a:lnTo>
                <a:lnTo>
                  <a:pt x="15109" y="65378"/>
                </a:lnTo>
                <a:lnTo>
                  <a:pt x="15181" y="65330"/>
                </a:lnTo>
                <a:lnTo>
                  <a:pt x="15181" y="65330"/>
                </a:lnTo>
                <a:cubicBezTo>
                  <a:pt x="14812" y="65557"/>
                  <a:pt x="14502" y="65723"/>
                  <a:pt x="14204" y="65866"/>
                </a:cubicBezTo>
                <a:cubicBezTo>
                  <a:pt x="14026" y="65902"/>
                  <a:pt x="13859" y="65926"/>
                  <a:pt x="13788" y="65961"/>
                </a:cubicBezTo>
                <a:cubicBezTo>
                  <a:pt x="13788" y="65961"/>
                  <a:pt x="13895" y="65938"/>
                  <a:pt x="14050" y="65938"/>
                </a:cubicBezTo>
                <a:cubicBezTo>
                  <a:pt x="13478" y="66223"/>
                  <a:pt x="12954" y="66438"/>
                  <a:pt x="12240" y="66831"/>
                </a:cubicBezTo>
                <a:cubicBezTo>
                  <a:pt x="12268" y="66809"/>
                  <a:pt x="12277" y="66800"/>
                  <a:pt x="12274" y="66800"/>
                </a:cubicBezTo>
                <a:cubicBezTo>
                  <a:pt x="12264" y="66800"/>
                  <a:pt x="12152" y="66870"/>
                  <a:pt x="12073" y="66914"/>
                </a:cubicBezTo>
                <a:cubicBezTo>
                  <a:pt x="12121" y="66866"/>
                  <a:pt x="12168" y="66819"/>
                  <a:pt x="12228" y="66771"/>
                </a:cubicBezTo>
                <a:cubicBezTo>
                  <a:pt x="12442" y="66581"/>
                  <a:pt x="12764" y="66354"/>
                  <a:pt x="12835" y="66271"/>
                </a:cubicBezTo>
                <a:cubicBezTo>
                  <a:pt x="13002" y="66152"/>
                  <a:pt x="13133" y="65938"/>
                  <a:pt x="13311" y="65783"/>
                </a:cubicBezTo>
                <a:cubicBezTo>
                  <a:pt x="13573" y="65497"/>
                  <a:pt x="13478" y="65664"/>
                  <a:pt x="13621" y="65521"/>
                </a:cubicBezTo>
                <a:cubicBezTo>
                  <a:pt x="13680" y="65470"/>
                  <a:pt x="13693" y="65455"/>
                  <a:pt x="13688" y="65455"/>
                </a:cubicBezTo>
                <a:cubicBezTo>
                  <a:pt x="13680" y="65455"/>
                  <a:pt x="13634" y="65485"/>
                  <a:pt x="13622" y="65485"/>
                </a:cubicBezTo>
                <a:cubicBezTo>
                  <a:pt x="13617" y="65485"/>
                  <a:pt x="13618" y="65479"/>
                  <a:pt x="13633" y="65461"/>
                </a:cubicBezTo>
                <a:lnTo>
                  <a:pt x="13859" y="65271"/>
                </a:lnTo>
                <a:lnTo>
                  <a:pt x="13859" y="65271"/>
                </a:lnTo>
                <a:cubicBezTo>
                  <a:pt x="13805" y="65336"/>
                  <a:pt x="13794" y="65354"/>
                  <a:pt x="13800" y="65354"/>
                </a:cubicBezTo>
                <a:cubicBezTo>
                  <a:pt x="13805" y="65354"/>
                  <a:pt x="13829" y="65336"/>
                  <a:pt x="13847" y="65330"/>
                </a:cubicBezTo>
                <a:cubicBezTo>
                  <a:pt x="14026" y="65152"/>
                  <a:pt x="14312" y="64866"/>
                  <a:pt x="14323" y="64783"/>
                </a:cubicBezTo>
                <a:cubicBezTo>
                  <a:pt x="14487" y="64611"/>
                  <a:pt x="14544" y="64563"/>
                  <a:pt x="14598" y="64515"/>
                </a:cubicBezTo>
                <a:lnTo>
                  <a:pt x="14598" y="64515"/>
                </a:lnTo>
                <a:cubicBezTo>
                  <a:pt x="14584" y="64526"/>
                  <a:pt x="14572" y="64534"/>
                  <a:pt x="14565" y="64534"/>
                </a:cubicBezTo>
                <a:cubicBezTo>
                  <a:pt x="14564" y="64534"/>
                  <a:pt x="14562" y="64534"/>
                  <a:pt x="14562" y="64533"/>
                </a:cubicBezTo>
                <a:cubicBezTo>
                  <a:pt x="14613" y="64487"/>
                  <a:pt x="14626" y="64472"/>
                  <a:pt x="14620" y="64472"/>
                </a:cubicBezTo>
                <a:cubicBezTo>
                  <a:pt x="14615" y="64472"/>
                  <a:pt x="14586" y="64490"/>
                  <a:pt x="14562" y="64509"/>
                </a:cubicBezTo>
                <a:cubicBezTo>
                  <a:pt x="14681" y="64330"/>
                  <a:pt x="15300" y="63723"/>
                  <a:pt x="15276" y="63652"/>
                </a:cubicBezTo>
                <a:lnTo>
                  <a:pt x="15288" y="63652"/>
                </a:lnTo>
                <a:cubicBezTo>
                  <a:pt x="15288" y="63592"/>
                  <a:pt x="15204" y="63616"/>
                  <a:pt x="15276" y="63485"/>
                </a:cubicBezTo>
                <a:lnTo>
                  <a:pt x="15347" y="63414"/>
                </a:lnTo>
                <a:lnTo>
                  <a:pt x="15419" y="63283"/>
                </a:lnTo>
                <a:cubicBezTo>
                  <a:pt x="15458" y="63244"/>
                  <a:pt x="15471" y="63233"/>
                  <a:pt x="15475" y="63233"/>
                </a:cubicBezTo>
                <a:cubicBezTo>
                  <a:pt x="15479" y="63233"/>
                  <a:pt x="15472" y="63247"/>
                  <a:pt x="15478" y="63247"/>
                </a:cubicBezTo>
                <a:cubicBezTo>
                  <a:pt x="15597" y="63044"/>
                  <a:pt x="15812" y="62782"/>
                  <a:pt x="15978" y="62532"/>
                </a:cubicBezTo>
                <a:lnTo>
                  <a:pt x="15978" y="62532"/>
                </a:lnTo>
                <a:lnTo>
                  <a:pt x="15705" y="62723"/>
                </a:lnTo>
                <a:cubicBezTo>
                  <a:pt x="15859" y="62532"/>
                  <a:pt x="16133" y="62211"/>
                  <a:pt x="16133" y="62128"/>
                </a:cubicBezTo>
                <a:lnTo>
                  <a:pt x="16240" y="62032"/>
                </a:lnTo>
                <a:cubicBezTo>
                  <a:pt x="16550" y="61639"/>
                  <a:pt x="16395" y="61711"/>
                  <a:pt x="16514" y="61568"/>
                </a:cubicBezTo>
                <a:lnTo>
                  <a:pt x="16669" y="61378"/>
                </a:lnTo>
                <a:lnTo>
                  <a:pt x="16550" y="61580"/>
                </a:lnTo>
                <a:cubicBezTo>
                  <a:pt x="16669" y="61401"/>
                  <a:pt x="16728" y="61318"/>
                  <a:pt x="16871" y="61139"/>
                </a:cubicBezTo>
                <a:lnTo>
                  <a:pt x="16871" y="61139"/>
                </a:lnTo>
                <a:lnTo>
                  <a:pt x="16848" y="61151"/>
                </a:lnTo>
                <a:lnTo>
                  <a:pt x="16871" y="61116"/>
                </a:lnTo>
                <a:cubicBezTo>
                  <a:pt x="16871" y="61092"/>
                  <a:pt x="16907" y="60961"/>
                  <a:pt x="16990" y="60806"/>
                </a:cubicBezTo>
                <a:cubicBezTo>
                  <a:pt x="17109" y="60604"/>
                  <a:pt x="17145" y="60401"/>
                  <a:pt x="17360" y="60068"/>
                </a:cubicBezTo>
                <a:lnTo>
                  <a:pt x="17360" y="59961"/>
                </a:lnTo>
                <a:lnTo>
                  <a:pt x="17502" y="59711"/>
                </a:lnTo>
                <a:lnTo>
                  <a:pt x="17538" y="59723"/>
                </a:lnTo>
                <a:cubicBezTo>
                  <a:pt x="17419" y="59985"/>
                  <a:pt x="17229" y="60496"/>
                  <a:pt x="17050" y="60818"/>
                </a:cubicBezTo>
                <a:lnTo>
                  <a:pt x="17062" y="60842"/>
                </a:lnTo>
                <a:cubicBezTo>
                  <a:pt x="17169" y="60639"/>
                  <a:pt x="17252" y="60401"/>
                  <a:pt x="17312" y="60270"/>
                </a:cubicBezTo>
                <a:cubicBezTo>
                  <a:pt x="17338" y="60227"/>
                  <a:pt x="17407" y="60141"/>
                  <a:pt x="17425" y="60141"/>
                </a:cubicBezTo>
                <a:cubicBezTo>
                  <a:pt x="17426" y="60141"/>
                  <a:pt x="17426" y="60141"/>
                  <a:pt x="17427" y="60141"/>
                </a:cubicBezTo>
                <a:lnTo>
                  <a:pt x="17427" y="60141"/>
                </a:lnTo>
                <a:lnTo>
                  <a:pt x="17443" y="60044"/>
                </a:lnTo>
                <a:cubicBezTo>
                  <a:pt x="17598" y="59723"/>
                  <a:pt x="17657" y="59532"/>
                  <a:pt x="17729" y="59365"/>
                </a:cubicBezTo>
                <a:cubicBezTo>
                  <a:pt x="17800" y="59187"/>
                  <a:pt x="17895" y="59020"/>
                  <a:pt x="18026" y="58651"/>
                </a:cubicBezTo>
                <a:lnTo>
                  <a:pt x="18026" y="58651"/>
                </a:lnTo>
                <a:lnTo>
                  <a:pt x="18002" y="58711"/>
                </a:lnTo>
                <a:cubicBezTo>
                  <a:pt x="18026" y="58556"/>
                  <a:pt x="18074" y="58413"/>
                  <a:pt x="18122" y="58377"/>
                </a:cubicBezTo>
                <a:cubicBezTo>
                  <a:pt x="18264" y="57949"/>
                  <a:pt x="18383" y="57472"/>
                  <a:pt x="18503" y="57187"/>
                </a:cubicBezTo>
                <a:lnTo>
                  <a:pt x="18479" y="57115"/>
                </a:lnTo>
                <a:cubicBezTo>
                  <a:pt x="18491" y="57032"/>
                  <a:pt x="18574" y="56889"/>
                  <a:pt x="18538" y="56829"/>
                </a:cubicBezTo>
                <a:lnTo>
                  <a:pt x="18550" y="56627"/>
                </a:lnTo>
                <a:cubicBezTo>
                  <a:pt x="18574" y="56496"/>
                  <a:pt x="18562" y="56413"/>
                  <a:pt x="18622" y="56270"/>
                </a:cubicBezTo>
                <a:cubicBezTo>
                  <a:pt x="18622" y="56258"/>
                  <a:pt x="18622" y="56258"/>
                  <a:pt x="18633" y="56234"/>
                </a:cubicBezTo>
                <a:cubicBezTo>
                  <a:pt x="18693" y="55936"/>
                  <a:pt x="18610" y="56234"/>
                  <a:pt x="18669" y="55901"/>
                </a:cubicBezTo>
                <a:cubicBezTo>
                  <a:pt x="18717" y="55794"/>
                  <a:pt x="18633" y="55758"/>
                  <a:pt x="18657" y="55603"/>
                </a:cubicBezTo>
                <a:lnTo>
                  <a:pt x="18729" y="55436"/>
                </a:lnTo>
                <a:cubicBezTo>
                  <a:pt x="18788" y="55139"/>
                  <a:pt x="18729" y="55079"/>
                  <a:pt x="18753" y="54627"/>
                </a:cubicBezTo>
                <a:cubicBezTo>
                  <a:pt x="18776" y="54491"/>
                  <a:pt x="18811" y="54398"/>
                  <a:pt x="18838" y="54398"/>
                </a:cubicBezTo>
                <a:cubicBezTo>
                  <a:pt x="18850" y="54398"/>
                  <a:pt x="18860" y="54415"/>
                  <a:pt x="18868" y="54452"/>
                </a:cubicBezTo>
                <a:lnTo>
                  <a:pt x="18868" y="54452"/>
                </a:lnTo>
                <a:cubicBezTo>
                  <a:pt x="18837" y="54276"/>
                  <a:pt x="18847" y="54368"/>
                  <a:pt x="18836" y="54127"/>
                </a:cubicBezTo>
                <a:cubicBezTo>
                  <a:pt x="18844" y="54111"/>
                  <a:pt x="18849" y="54105"/>
                  <a:pt x="18853" y="54105"/>
                </a:cubicBezTo>
                <a:cubicBezTo>
                  <a:pt x="18861" y="54105"/>
                  <a:pt x="18864" y="54134"/>
                  <a:pt x="18872" y="54174"/>
                </a:cubicBezTo>
                <a:cubicBezTo>
                  <a:pt x="18907" y="53948"/>
                  <a:pt x="18860" y="54031"/>
                  <a:pt x="18860" y="53853"/>
                </a:cubicBezTo>
                <a:cubicBezTo>
                  <a:pt x="18812" y="53817"/>
                  <a:pt x="18753" y="53758"/>
                  <a:pt x="18753" y="53698"/>
                </a:cubicBezTo>
                <a:lnTo>
                  <a:pt x="18741" y="53758"/>
                </a:lnTo>
                <a:cubicBezTo>
                  <a:pt x="18729" y="53579"/>
                  <a:pt x="18717" y="53377"/>
                  <a:pt x="18729" y="53174"/>
                </a:cubicBezTo>
                <a:lnTo>
                  <a:pt x="18729" y="53174"/>
                </a:lnTo>
                <a:lnTo>
                  <a:pt x="18741" y="53186"/>
                </a:lnTo>
                <a:lnTo>
                  <a:pt x="18741" y="53186"/>
                </a:lnTo>
                <a:lnTo>
                  <a:pt x="18729" y="52960"/>
                </a:lnTo>
                <a:lnTo>
                  <a:pt x="18753" y="52948"/>
                </a:lnTo>
                <a:lnTo>
                  <a:pt x="18741" y="52638"/>
                </a:lnTo>
                <a:lnTo>
                  <a:pt x="18741" y="52686"/>
                </a:lnTo>
                <a:cubicBezTo>
                  <a:pt x="18741" y="52603"/>
                  <a:pt x="18729" y="52365"/>
                  <a:pt x="18729" y="52222"/>
                </a:cubicBezTo>
                <a:lnTo>
                  <a:pt x="18741" y="52222"/>
                </a:lnTo>
                <a:cubicBezTo>
                  <a:pt x="18788" y="51817"/>
                  <a:pt x="18717" y="51507"/>
                  <a:pt x="18693" y="51043"/>
                </a:cubicBezTo>
                <a:lnTo>
                  <a:pt x="18693" y="51043"/>
                </a:lnTo>
                <a:lnTo>
                  <a:pt x="18729" y="51102"/>
                </a:lnTo>
                <a:cubicBezTo>
                  <a:pt x="18753" y="50936"/>
                  <a:pt x="18681" y="51055"/>
                  <a:pt x="18681" y="50876"/>
                </a:cubicBezTo>
                <a:lnTo>
                  <a:pt x="18729" y="50864"/>
                </a:lnTo>
                <a:cubicBezTo>
                  <a:pt x="18669" y="50698"/>
                  <a:pt x="18729" y="50662"/>
                  <a:pt x="18741" y="50543"/>
                </a:cubicBezTo>
                <a:lnTo>
                  <a:pt x="18741" y="50543"/>
                </a:lnTo>
                <a:lnTo>
                  <a:pt x="18693" y="50602"/>
                </a:lnTo>
                <a:lnTo>
                  <a:pt x="18693" y="50388"/>
                </a:lnTo>
                <a:cubicBezTo>
                  <a:pt x="18705" y="50266"/>
                  <a:pt x="18720" y="50232"/>
                  <a:pt x="18737" y="50232"/>
                </a:cubicBezTo>
                <a:cubicBezTo>
                  <a:pt x="18753" y="50232"/>
                  <a:pt x="18771" y="50263"/>
                  <a:pt x="18788" y="50281"/>
                </a:cubicBezTo>
                <a:lnTo>
                  <a:pt x="18741" y="50126"/>
                </a:lnTo>
                <a:lnTo>
                  <a:pt x="18788" y="50090"/>
                </a:lnTo>
                <a:cubicBezTo>
                  <a:pt x="18729" y="49971"/>
                  <a:pt x="18788" y="49971"/>
                  <a:pt x="18753" y="49781"/>
                </a:cubicBezTo>
                <a:cubicBezTo>
                  <a:pt x="18757" y="49779"/>
                  <a:pt x="18760" y="49778"/>
                  <a:pt x="18763" y="49778"/>
                </a:cubicBezTo>
                <a:cubicBezTo>
                  <a:pt x="18770" y="49778"/>
                  <a:pt x="18775" y="49781"/>
                  <a:pt x="18779" y="49781"/>
                </a:cubicBezTo>
                <a:cubicBezTo>
                  <a:pt x="18785" y="49781"/>
                  <a:pt x="18788" y="49775"/>
                  <a:pt x="18788" y="49745"/>
                </a:cubicBezTo>
                <a:lnTo>
                  <a:pt x="18753" y="49567"/>
                </a:lnTo>
                <a:lnTo>
                  <a:pt x="18753" y="49614"/>
                </a:lnTo>
                <a:lnTo>
                  <a:pt x="18693" y="49590"/>
                </a:lnTo>
                <a:cubicBezTo>
                  <a:pt x="18633" y="49245"/>
                  <a:pt x="18717" y="49078"/>
                  <a:pt x="18693" y="48828"/>
                </a:cubicBezTo>
                <a:lnTo>
                  <a:pt x="18693" y="48828"/>
                </a:lnTo>
                <a:lnTo>
                  <a:pt x="18717" y="48995"/>
                </a:lnTo>
                <a:cubicBezTo>
                  <a:pt x="18717" y="48555"/>
                  <a:pt x="18729" y="48519"/>
                  <a:pt x="18753" y="48221"/>
                </a:cubicBezTo>
                <a:lnTo>
                  <a:pt x="18753" y="48221"/>
                </a:lnTo>
                <a:cubicBezTo>
                  <a:pt x="18744" y="48286"/>
                  <a:pt x="18736" y="48378"/>
                  <a:pt x="18728" y="48378"/>
                </a:cubicBezTo>
                <a:cubicBezTo>
                  <a:pt x="18724" y="48378"/>
                  <a:pt x="18721" y="48358"/>
                  <a:pt x="18717" y="48305"/>
                </a:cubicBezTo>
                <a:cubicBezTo>
                  <a:pt x="18717" y="48185"/>
                  <a:pt x="18741" y="48185"/>
                  <a:pt x="18753" y="48043"/>
                </a:cubicBezTo>
                <a:lnTo>
                  <a:pt x="18753" y="48043"/>
                </a:lnTo>
                <a:cubicBezTo>
                  <a:pt x="18750" y="48045"/>
                  <a:pt x="18748" y="48046"/>
                  <a:pt x="18746" y="48046"/>
                </a:cubicBezTo>
                <a:cubicBezTo>
                  <a:pt x="18714" y="48046"/>
                  <a:pt x="18696" y="47816"/>
                  <a:pt x="18741" y="47483"/>
                </a:cubicBezTo>
                <a:cubicBezTo>
                  <a:pt x="18741" y="47475"/>
                  <a:pt x="18747" y="47466"/>
                  <a:pt x="18750" y="47466"/>
                </a:cubicBezTo>
                <a:cubicBezTo>
                  <a:pt x="18752" y="47466"/>
                  <a:pt x="18753" y="47468"/>
                  <a:pt x="18753" y="47471"/>
                </a:cubicBezTo>
                <a:cubicBezTo>
                  <a:pt x="18753" y="47412"/>
                  <a:pt x="18741" y="47412"/>
                  <a:pt x="18753" y="47245"/>
                </a:cubicBezTo>
                <a:lnTo>
                  <a:pt x="18800" y="47162"/>
                </a:lnTo>
                <a:cubicBezTo>
                  <a:pt x="18800" y="47150"/>
                  <a:pt x="18758" y="47065"/>
                  <a:pt x="18753" y="47065"/>
                </a:cubicBezTo>
                <a:cubicBezTo>
                  <a:pt x="18753" y="47065"/>
                  <a:pt x="18753" y="47065"/>
                  <a:pt x="18753" y="47065"/>
                </a:cubicBezTo>
                <a:lnTo>
                  <a:pt x="18753" y="47065"/>
                </a:lnTo>
                <a:cubicBezTo>
                  <a:pt x="18788" y="46852"/>
                  <a:pt x="18753" y="46757"/>
                  <a:pt x="18788" y="46638"/>
                </a:cubicBezTo>
                <a:lnTo>
                  <a:pt x="18788" y="46697"/>
                </a:lnTo>
                <a:lnTo>
                  <a:pt x="18800" y="46459"/>
                </a:lnTo>
                <a:lnTo>
                  <a:pt x="18800" y="46459"/>
                </a:lnTo>
                <a:cubicBezTo>
                  <a:pt x="18776" y="46507"/>
                  <a:pt x="18753" y="46519"/>
                  <a:pt x="18717" y="46578"/>
                </a:cubicBezTo>
                <a:lnTo>
                  <a:pt x="18598" y="46769"/>
                </a:lnTo>
                <a:lnTo>
                  <a:pt x="18372" y="47173"/>
                </a:lnTo>
                <a:lnTo>
                  <a:pt x="18383" y="47066"/>
                </a:lnTo>
                <a:lnTo>
                  <a:pt x="18383" y="47066"/>
                </a:lnTo>
                <a:cubicBezTo>
                  <a:pt x="18312" y="47328"/>
                  <a:pt x="18074" y="47590"/>
                  <a:pt x="18086" y="47709"/>
                </a:cubicBezTo>
                <a:cubicBezTo>
                  <a:pt x="17994" y="47811"/>
                  <a:pt x="17781" y="48304"/>
                  <a:pt x="17736" y="48304"/>
                </a:cubicBezTo>
                <a:cubicBezTo>
                  <a:pt x="17728" y="48304"/>
                  <a:pt x="17725" y="48290"/>
                  <a:pt x="17729" y="48257"/>
                </a:cubicBezTo>
                <a:lnTo>
                  <a:pt x="17729" y="48257"/>
                </a:lnTo>
                <a:cubicBezTo>
                  <a:pt x="17550" y="48602"/>
                  <a:pt x="17443" y="48888"/>
                  <a:pt x="17312" y="49150"/>
                </a:cubicBezTo>
                <a:cubicBezTo>
                  <a:pt x="17288" y="49233"/>
                  <a:pt x="17252" y="49305"/>
                  <a:pt x="17229" y="49364"/>
                </a:cubicBezTo>
                <a:lnTo>
                  <a:pt x="17169" y="49531"/>
                </a:lnTo>
                <a:cubicBezTo>
                  <a:pt x="17121" y="49626"/>
                  <a:pt x="17074" y="49733"/>
                  <a:pt x="17014" y="49864"/>
                </a:cubicBezTo>
                <a:cubicBezTo>
                  <a:pt x="16883" y="50031"/>
                  <a:pt x="16693" y="50555"/>
                  <a:pt x="16574" y="50876"/>
                </a:cubicBezTo>
                <a:cubicBezTo>
                  <a:pt x="16347" y="51555"/>
                  <a:pt x="16240" y="51995"/>
                  <a:pt x="16050" y="52686"/>
                </a:cubicBezTo>
                <a:cubicBezTo>
                  <a:pt x="15836" y="53067"/>
                  <a:pt x="15776" y="53722"/>
                  <a:pt x="15597" y="54150"/>
                </a:cubicBezTo>
                <a:lnTo>
                  <a:pt x="15597" y="54293"/>
                </a:lnTo>
                <a:cubicBezTo>
                  <a:pt x="15466" y="54567"/>
                  <a:pt x="15407" y="55043"/>
                  <a:pt x="15264" y="55448"/>
                </a:cubicBezTo>
                <a:cubicBezTo>
                  <a:pt x="15248" y="55521"/>
                  <a:pt x="15243" y="55572"/>
                  <a:pt x="15237" y="55601"/>
                </a:cubicBezTo>
                <a:lnTo>
                  <a:pt x="15237" y="55601"/>
                </a:lnTo>
                <a:cubicBezTo>
                  <a:pt x="15245" y="55589"/>
                  <a:pt x="15257" y="55579"/>
                  <a:pt x="15276" y="55579"/>
                </a:cubicBezTo>
                <a:cubicBezTo>
                  <a:pt x="15231" y="55693"/>
                  <a:pt x="15185" y="55914"/>
                  <a:pt x="15160" y="55914"/>
                </a:cubicBezTo>
                <a:cubicBezTo>
                  <a:pt x="15159" y="55914"/>
                  <a:pt x="15158" y="55914"/>
                  <a:pt x="15157" y="55913"/>
                </a:cubicBezTo>
                <a:lnTo>
                  <a:pt x="15157" y="55877"/>
                </a:lnTo>
                <a:cubicBezTo>
                  <a:pt x="15155" y="55876"/>
                  <a:pt x="15154" y="55876"/>
                  <a:pt x="15153" y="55876"/>
                </a:cubicBezTo>
                <a:cubicBezTo>
                  <a:pt x="15108" y="55876"/>
                  <a:pt x="15083" y="56261"/>
                  <a:pt x="15002" y="56377"/>
                </a:cubicBezTo>
                <a:lnTo>
                  <a:pt x="15062" y="56317"/>
                </a:lnTo>
                <a:lnTo>
                  <a:pt x="15002" y="56532"/>
                </a:lnTo>
                <a:lnTo>
                  <a:pt x="15002" y="56472"/>
                </a:lnTo>
                <a:cubicBezTo>
                  <a:pt x="14859" y="57472"/>
                  <a:pt x="14609" y="57877"/>
                  <a:pt x="14442" y="58818"/>
                </a:cubicBezTo>
                <a:cubicBezTo>
                  <a:pt x="14440" y="58792"/>
                  <a:pt x="14438" y="58782"/>
                  <a:pt x="14435" y="58782"/>
                </a:cubicBezTo>
                <a:cubicBezTo>
                  <a:pt x="14422" y="58782"/>
                  <a:pt x="14401" y="58997"/>
                  <a:pt x="14373" y="58997"/>
                </a:cubicBezTo>
                <a:cubicBezTo>
                  <a:pt x="14372" y="58997"/>
                  <a:pt x="14372" y="58997"/>
                  <a:pt x="14371" y="58996"/>
                </a:cubicBezTo>
                <a:cubicBezTo>
                  <a:pt x="14228" y="59199"/>
                  <a:pt x="14264" y="59425"/>
                  <a:pt x="14216" y="59615"/>
                </a:cubicBezTo>
                <a:lnTo>
                  <a:pt x="14216" y="59627"/>
                </a:lnTo>
                <a:lnTo>
                  <a:pt x="14109" y="59961"/>
                </a:lnTo>
                <a:cubicBezTo>
                  <a:pt x="14107" y="59919"/>
                  <a:pt x="14105" y="59903"/>
                  <a:pt x="14103" y="59903"/>
                </a:cubicBezTo>
                <a:cubicBezTo>
                  <a:pt x="14099" y="59903"/>
                  <a:pt x="14097" y="60067"/>
                  <a:pt x="14097" y="60067"/>
                </a:cubicBezTo>
                <a:cubicBezTo>
                  <a:pt x="14097" y="60067"/>
                  <a:pt x="14097" y="60054"/>
                  <a:pt x="14097" y="60020"/>
                </a:cubicBezTo>
                <a:cubicBezTo>
                  <a:pt x="13788" y="60854"/>
                  <a:pt x="13478" y="61973"/>
                  <a:pt x="13038" y="62890"/>
                </a:cubicBezTo>
                <a:lnTo>
                  <a:pt x="13073" y="62866"/>
                </a:lnTo>
                <a:lnTo>
                  <a:pt x="13073" y="62866"/>
                </a:lnTo>
                <a:cubicBezTo>
                  <a:pt x="12966" y="63104"/>
                  <a:pt x="12847" y="63402"/>
                  <a:pt x="12740" y="63556"/>
                </a:cubicBezTo>
                <a:cubicBezTo>
                  <a:pt x="12645" y="63723"/>
                  <a:pt x="12597" y="63961"/>
                  <a:pt x="12561" y="64033"/>
                </a:cubicBezTo>
                <a:cubicBezTo>
                  <a:pt x="12514" y="64204"/>
                  <a:pt x="12406" y="64329"/>
                  <a:pt x="12394" y="64331"/>
                </a:cubicBezTo>
                <a:lnTo>
                  <a:pt x="12394" y="64331"/>
                </a:lnTo>
                <a:cubicBezTo>
                  <a:pt x="12398" y="64323"/>
                  <a:pt x="12402" y="64314"/>
                  <a:pt x="12407" y="64306"/>
                </a:cubicBezTo>
                <a:lnTo>
                  <a:pt x="12407" y="64306"/>
                </a:lnTo>
                <a:cubicBezTo>
                  <a:pt x="12395" y="64323"/>
                  <a:pt x="12391" y="64331"/>
                  <a:pt x="12394" y="64331"/>
                </a:cubicBezTo>
                <a:cubicBezTo>
                  <a:pt x="12394" y="64331"/>
                  <a:pt x="12394" y="64331"/>
                  <a:pt x="12394" y="64331"/>
                </a:cubicBezTo>
                <a:lnTo>
                  <a:pt x="12394" y="64331"/>
                </a:lnTo>
                <a:cubicBezTo>
                  <a:pt x="12296" y="64527"/>
                  <a:pt x="12256" y="64746"/>
                  <a:pt x="12073" y="65009"/>
                </a:cubicBezTo>
                <a:cubicBezTo>
                  <a:pt x="11969" y="65079"/>
                  <a:pt x="11683" y="65748"/>
                  <a:pt x="11614" y="65748"/>
                </a:cubicBezTo>
                <a:cubicBezTo>
                  <a:pt x="11612" y="65748"/>
                  <a:pt x="11610" y="65748"/>
                  <a:pt x="11609" y="65747"/>
                </a:cubicBezTo>
                <a:cubicBezTo>
                  <a:pt x="11347" y="66057"/>
                  <a:pt x="11192" y="66414"/>
                  <a:pt x="10883" y="66747"/>
                </a:cubicBezTo>
                <a:lnTo>
                  <a:pt x="10883" y="66712"/>
                </a:lnTo>
                <a:cubicBezTo>
                  <a:pt x="10883" y="66712"/>
                  <a:pt x="10799" y="66926"/>
                  <a:pt x="10680" y="67128"/>
                </a:cubicBezTo>
                <a:cubicBezTo>
                  <a:pt x="10573" y="67343"/>
                  <a:pt x="10454" y="67533"/>
                  <a:pt x="10454" y="67533"/>
                </a:cubicBezTo>
                <a:lnTo>
                  <a:pt x="10502" y="67533"/>
                </a:lnTo>
                <a:lnTo>
                  <a:pt x="10466" y="67569"/>
                </a:lnTo>
                <a:lnTo>
                  <a:pt x="10478" y="67605"/>
                </a:lnTo>
                <a:cubicBezTo>
                  <a:pt x="9382" y="68057"/>
                  <a:pt x="8025" y="68700"/>
                  <a:pt x="6775" y="69176"/>
                </a:cubicBezTo>
                <a:lnTo>
                  <a:pt x="6834" y="69176"/>
                </a:lnTo>
                <a:cubicBezTo>
                  <a:pt x="6513" y="69307"/>
                  <a:pt x="6096" y="69498"/>
                  <a:pt x="5834" y="69569"/>
                </a:cubicBezTo>
                <a:cubicBezTo>
                  <a:pt x="5572" y="69652"/>
                  <a:pt x="5298" y="69843"/>
                  <a:pt x="5203" y="69891"/>
                </a:cubicBezTo>
                <a:cubicBezTo>
                  <a:pt x="5011" y="69986"/>
                  <a:pt x="4820" y="70044"/>
                  <a:pt x="4765" y="70044"/>
                </a:cubicBezTo>
                <a:cubicBezTo>
                  <a:pt x="4751" y="70044"/>
                  <a:pt x="4746" y="70040"/>
                  <a:pt x="4751" y="70033"/>
                </a:cubicBezTo>
                <a:lnTo>
                  <a:pt x="4751" y="70033"/>
                </a:lnTo>
                <a:cubicBezTo>
                  <a:pt x="4465" y="70152"/>
                  <a:pt x="4215" y="70319"/>
                  <a:pt x="3810" y="70450"/>
                </a:cubicBezTo>
                <a:cubicBezTo>
                  <a:pt x="3664" y="70450"/>
                  <a:pt x="2816" y="70907"/>
                  <a:pt x="2683" y="70907"/>
                </a:cubicBezTo>
                <a:cubicBezTo>
                  <a:pt x="2675" y="70907"/>
                  <a:pt x="2670" y="70906"/>
                  <a:pt x="2667" y="70903"/>
                </a:cubicBezTo>
                <a:cubicBezTo>
                  <a:pt x="2129" y="71055"/>
                  <a:pt x="1672" y="71321"/>
                  <a:pt x="1092" y="71500"/>
                </a:cubicBezTo>
                <a:lnTo>
                  <a:pt x="1092" y="71500"/>
                </a:lnTo>
                <a:lnTo>
                  <a:pt x="1096" y="71498"/>
                </a:lnTo>
                <a:cubicBezTo>
                  <a:pt x="1072" y="71498"/>
                  <a:pt x="1060" y="71510"/>
                  <a:pt x="1060" y="71510"/>
                </a:cubicBezTo>
                <a:cubicBezTo>
                  <a:pt x="1071" y="71507"/>
                  <a:pt x="1081" y="71503"/>
                  <a:pt x="1092" y="71500"/>
                </a:cubicBezTo>
                <a:lnTo>
                  <a:pt x="1092" y="71500"/>
                </a:lnTo>
                <a:lnTo>
                  <a:pt x="0" y="72129"/>
                </a:lnTo>
                <a:lnTo>
                  <a:pt x="417" y="72212"/>
                </a:lnTo>
                <a:lnTo>
                  <a:pt x="1488" y="71986"/>
                </a:lnTo>
                <a:lnTo>
                  <a:pt x="4203" y="70879"/>
                </a:lnTo>
                <a:lnTo>
                  <a:pt x="6406" y="70081"/>
                </a:lnTo>
                <a:cubicBezTo>
                  <a:pt x="6406" y="70081"/>
                  <a:pt x="6727" y="69950"/>
                  <a:pt x="7227" y="69736"/>
                </a:cubicBezTo>
                <a:cubicBezTo>
                  <a:pt x="7715" y="69533"/>
                  <a:pt x="8370" y="69259"/>
                  <a:pt x="9025" y="68962"/>
                </a:cubicBezTo>
                <a:cubicBezTo>
                  <a:pt x="9049" y="68950"/>
                  <a:pt x="9085" y="68938"/>
                  <a:pt x="9108" y="68938"/>
                </a:cubicBezTo>
                <a:lnTo>
                  <a:pt x="8532" y="69319"/>
                </a:lnTo>
                <a:lnTo>
                  <a:pt x="8532" y="69319"/>
                </a:lnTo>
                <a:cubicBezTo>
                  <a:pt x="9065" y="68985"/>
                  <a:pt x="9717" y="68877"/>
                  <a:pt x="10359" y="68855"/>
                </a:cubicBezTo>
                <a:cubicBezTo>
                  <a:pt x="10644" y="68890"/>
                  <a:pt x="10990" y="68950"/>
                  <a:pt x="11109" y="68962"/>
                </a:cubicBezTo>
                <a:cubicBezTo>
                  <a:pt x="11287" y="69021"/>
                  <a:pt x="11514" y="68998"/>
                  <a:pt x="11752" y="69033"/>
                </a:cubicBezTo>
                <a:cubicBezTo>
                  <a:pt x="12109" y="69093"/>
                  <a:pt x="11930" y="69093"/>
                  <a:pt x="12109" y="69152"/>
                </a:cubicBezTo>
                <a:cubicBezTo>
                  <a:pt x="12161" y="69167"/>
                  <a:pt x="12185" y="69172"/>
                  <a:pt x="12192" y="69172"/>
                </a:cubicBezTo>
                <a:cubicBezTo>
                  <a:pt x="12215" y="69172"/>
                  <a:pt x="12102" y="69127"/>
                  <a:pt x="12133" y="69127"/>
                </a:cubicBezTo>
                <a:cubicBezTo>
                  <a:pt x="12136" y="69127"/>
                  <a:pt x="12140" y="69128"/>
                  <a:pt x="12145" y="69129"/>
                </a:cubicBezTo>
                <a:lnTo>
                  <a:pt x="12418" y="69212"/>
                </a:lnTo>
                <a:cubicBezTo>
                  <a:pt x="12373" y="69205"/>
                  <a:pt x="12348" y="69202"/>
                  <a:pt x="12336" y="69202"/>
                </a:cubicBezTo>
                <a:cubicBezTo>
                  <a:pt x="12307" y="69202"/>
                  <a:pt x="12354" y="69219"/>
                  <a:pt x="12371" y="69236"/>
                </a:cubicBezTo>
                <a:cubicBezTo>
                  <a:pt x="12575" y="69266"/>
                  <a:pt x="12859" y="69376"/>
                  <a:pt x="12988" y="69376"/>
                </a:cubicBezTo>
                <a:cubicBezTo>
                  <a:pt x="13009" y="69376"/>
                  <a:pt x="13026" y="69373"/>
                  <a:pt x="13038" y="69367"/>
                </a:cubicBezTo>
                <a:cubicBezTo>
                  <a:pt x="13335" y="69474"/>
                  <a:pt x="13335" y="69486"/>
                  <a:pt x="13478" y="69533"/>
                </a:cubicBezTo>
                <a:cubicBezTo>
                  <a:pt x="13430" y="69510"/>
                  <a:pt x="13335" y="69486"/>
                  <a:pt x="13359" y="69474"/>
                </a:cubicBezTo>
                <a:lnTo>
                  <a:pt x="13359" y="69474"/>
                </a:lnTo>
                <a:cubicBezTo>
                  <a:pt x="13400" y="69494"/>
                  <a:pt x="13420" y="69502"/>
                  <a:pt x="13426" y="69502"/>
                </a:cubicBezTo>
                <a:cubicBezTo>
                  <a:pt x="13439" y="69502"/>
                  <a:pt x="13402" y="69473"/>
                  <a:pt x="13371" y="69450"/>
                </a:cubicBezTo>
                <a:lnTo>
                  <a:pt x="13371" y="69450"/>
                </a:lnTo>
                <a:cubicBezTo>
                  <a:pt x="13555" y="69473"/>
                  <a:pt x="14260" y="69785"/>
                  <a:pt x="14362" y="69785"/>
                </a:cubicBezTo>
                <a:cubicBezTo>
                  <a:pt x="14366" y="69785"/>
                  <a:pt x="14369" y="69784"/>
                  <a:pt x="14371" y="69783"/>
                </a:cubicBezTo>
                <a:lnTo>
                  <a:pt x="14371" y="69795"/>
                </a:lnTo>
                <a:cubicBezTo>
                  <a:pt x="14425" y="69774"/>
                  <a:pt x="14381" y="69722"/>
                  <a:pt x="14471" y="69722"/>
                </a:cubicBezTo>
                <a:cubicBezTo>
                  <a:pt x="14480" y="69722"/>
                  <a:pt x="14490" y="69723"/>
                  <a:pt x="14502" y="69724"/>
                </a:cubicBezTo>
                <a:lnTo>
                  <a:pt x="14573" y="69771"/>
                </a:lnTo>
                <a:lnTo>
                  <a:pt x="14704" y="69795"/>
                </a:lnTo>
                <a:cubicBezTo>
                  <a:pt x="14800" y="69843"/>
                  <a:pt x="14740" y="69843"/>
                  <a:pt x="14740" y="69843"/>
                </a:cubicBezTo>
                <a:cubicBezTo>
                  <a:pt x="14966" y="69891"/>
                  <a:pt x="15240" y="70021"/>
                  <a:pt x="15502" y="70105"/>
                </a:cubicBezTo>
                <a:lnTo>
                  <a:pt x="15276" y="69902"/>
                </a:lnTo>
                <a:lnTo>
                  <a:pt x="15276" y="69902"/>
                </a:lnTo>
                <a:cubicBezTo>
                  <a:pt x="15472" y="70006"/>
                  <a:pt x="15837" y="70189"/>
                  <a:pt x="15891" y="70189"/>
                </a:cubicBezTo>
                <a:cubicBezTo>
                  <a:pt x="15893" y="70189"/>
                  <a:pt x="15894" y="70189"/>
                  <a:pt x="15895" y="70188"/>
                </a:cubicBezTo>
                <a:lnTo>
                  <a:pt x="16014" y="70272"/>
                </a:lnTo>
                <a:cubicBezTo>
                  <a:pt x="16252" y="70412"/>
                  <a:pt x="16321" y="70420"/>
                  <a:pt x="16370" y="70420"/>
                </a:cubicBezTo>
                <a:cubicBezTo>
                  <a:pt x="16376" y="70420"/>
                  <a:pt x="16382" y="70420"/>
                  <a:pt x="16388" y="70420"/>
                </a:cubicBezTo>
                <a:cubicBezTo>
                  <a:pt x="16414" y="70420"/>
                  <a:pt x="16439" y="70422"/>
                  <a:pt x="16490" y="70450"/>
                </a:cubicBezTo>
                <a:lnTo>
                  <a:pt x="16693" y="70569"/>
                </a:lnTo>
                <a:lnTo>
                  <a:pt x="16478" y="70486"/>
                </a:lnTo>
                <a:lnTo>
                  <a:pt x="16478" y="70486"/>
                </a:lnTo>
                <a:cubicBezTo>
                  <a:pt x="16684" y="70577"/>
                  <a:pt x="16758" y="70625"/>
                  <a:pt x="16910" y="70712"/>
                </a:cubicBezTo>
                <a:lnTo>
                  <a:pt x="16910" y="70712"/>
                </a:lnTo>
                <a:cubicBezTo>
                  <a:pt x="16907" y="70706"/>
                  <a:pt x="16907" y="70700"/>
                  <a:pt x="16907" y="70700"/>
                </a:cubicBezTo>
                <a:lnTo>
                  <a:pt x="16907" y="70700"/>
                </a:lnTo>
                <a:lnTo>
                  <a:pt x="16943" y="70724"/>
                </a:lnTo>
                <a:cubicBezTo>
                  <a:pt x="16948" y="70719"/>
                  <a:pt x="16957" y="70717"/>
                  <a:pt x="16970" y="70717"/>
                </a:cubicBezTo>
                <a:cubicBezTo>
                  <a:pt x="17018" y="70717"/>
                  <a:pt x="17118" y="70751"/>
                  <a:pt x="17240" y="70807"/>
                </a:cubicBezTo>
                <a:cubicBezTo>
                  <a:pt x="17443" y="70903"/>
                  <a:pt x="17621" y="70938"/>
                  <a:pt x="17955" y="71117"/>
                </a:cubicBezTo>
                <a:lnTo>
                  <a:pt x="18062" y="71117"/>
                </a:lnTo>
                <a:lnTo>
                  <a:pt x="18300" y="71260"/>
                </a:lnTo>
                <a:lnTo>
                  <a:pt x="18276" y="71284"/>
                </a:lnTo>
                <a:cubicBezTo>
                  <a:pt x="18026" y="71176"/>
                  <a:pt x="17550" y="70998"/>
                  <a:pt x="17240" y="70867"/>
                </a:cubicBezTo>
                <a:lnTo>
                  <a:pt x="17229" y="70879"/>
                </a:lnTo>
                <a:cubicBezTo>
                  <a:pt x="17419" y="70962"/>
                  <a:pt x="17645" y="71034"/>
                  <a:pt x="17764" y="71093"/>
                </a:cubicBezTo>
                <a:cubicBezTo>
                  <a:pt x="17817" y="71114"/>
                  <a:pt x="17933" y="71199"/>
                  <a:pt x="17872" y="71203"/>
                </a:cubicBezTo>
                <a:lnTo>
                  <a:pt x="17872" y="71203"/>
                </a:lnTo>
                <a:lnTo>
                  <a:pt x="17836" y="71200"/>
                </a:lnTo>
                <a:lnTo>
                  <a:pt x="17836" y="71200"/>
                </a:lnTo>
                <a:cubicBezTo>
                  <a:pt x="17849" y="71203"/>
                  <a:pt x="17859" y="71204"/>
                  <a:pt x="17867" y="71204"/>
                </a:cubicBezTo>
                <a:cubicBezTo>
                  <a:pt x="17869" y="71204"/>
                  <a:pt x="17870" y="71204"/>
                  <a:pt x="17872" y="71203"/>
                </a:cubicBezTo>
                <a:lnTo>
                  <a:pt x="17872" y="71203"/>
                </a:lnTo>
                <a:lnTo>
                  <a:pt x="17967" y="71212"/>
                </a:lnTo>
                <a:cubicBezTo>
                  <a:pt x="18610" y="71462"/>
                  <a:pt x="18610" y="71462"/>
                  <a:pt x="19265" y="71772"/>
                </a:cubicBezTo>
                <a:lnTo>
                  <a:pt x="19217" y="71736"/>
                </a:lnTo>
                <a:lnTo>
                  <a:pt x="19217" y="71736"/>
                </a:lnTo>
                <a:cubicBezTo>
                  <a:pt x="19348" y="71772"/>
                  <a:pt x="19491" y="71819"/>
                  <a:pt x="19515" y="71867"/>
                </a:cubicBezTo>
                <a:cubicBezTo>
                  <a:pt x="19919" y="72034"/>
                  <a:pt x="20324" y="72212"/>
                  <a:pt x="20574" y="72343"/>
                </a:cubicBezTo>
                <a:lnTo>
                  <a:pt x="20646" y="72331"/>
                </a:lnTo>
                <a:cubicBezTo>
                  <a:pt x="20727" y="72352"/>
                  <a:pt x="20809" y="72434"/>
                  <a:pt x="20869" y="72434"/>
                </a:cubicBezTo>
                <a:cubicBezTo>
                  <a:pt x="20878" y="72434"/>
                  <a:pt x="20887" y="72432"/>
                  <a:pt x="20896" y="72427"/>
                </a:cubicBezTo>
                <a:lnTo>
                  <a:pt x="21098" y="72474"/>
                </a:lnTo>
                <a:cubicBezTo>
                  <a:pt x="21217" y="72522"/>
                  <a:pt x="21289" y="72522"/>
                  <a:pt x="21420" y="72593"/>
                </a:cubicBezTo>
                <a:cubicBezTo>
                  <a:pt x="21431" y="72593"/>
                  <a:pt x="21431" y="72605"/>
                  <a:pt x="21455" y="72605"/>
                </a:cubicBezTo>
                <a:cubicBezTo>
                  <a:pt x="21547" y="72643"/>
                  <a:pt x="21576" y="72651"/>
                  <a:pt x="21588" y="72651"/>
                </a:cubicBezTo>
                <a:cubicBezTo>
                  <a:pt x="21597" y="72651"/>
                  <a:pt x="21595" y="72646"/>
                  <a:pt x="21605" y="72646"/>
                </a:cubicBezTo>
                <a:cubicBezTo>
                  <a:pt x="21618" y="72646"/>
                  <a:pt x="21653" y="72656"/>
                  <a:pt x="21765" y="72700"/>
                </a:cubicBezTo>
                <a:cubicBezTo>
                  <a:pt x="21794" y="72721"/>
                  <a:pt x="21817" y="72726"/>
                  <a:pt x="21841" y="72726"/>
                </a:cubicBezTo>
                <a:cubicBezTo>
                  <a:pt x="21862" y="72726"/>
                  <a:pt x="21883" y="72722"/>
                  <a:pt x="21910" y="72722"/>
                </a:cubicBezTo>
                <a:cubicBezTo>
                  <a:pt x="21940" y="72722"/>
                  <a:pt x="21977" y="72727"/>
                  <a:pt x="22027" y="72748"/>
                </a:cubicBezTo>
                <a:lnTo>
                  <a:pt x="22170" y="72843"/>
                </a:lnTo>
                <a:cubicBezTo>
                  <a:pt x="22432" y="72962"/>
                  <a:pt x="22491" y="72927"/>
                  <a:pt x="22896" y="73022"/>
                </a:cubicBezTo>
                <a:cubicBezTo>
                  <a:pt x="23086" y="73081"/>
                  <a:pt x="23158" y="73165"/>
                  <a:pt x="23027" y="73177"/>
                </a:cubicBezTo>
                <a:cubicBezTo>
                  <a:pt x="23106" y="73172"/>
                  <a:pt x="23136" y="73169"/>
                  <a:pt x="23161" y="73169"/>
                </a:cubicBezTo>
                <a:cubicBezTo>
                  <a:pt x="23196" y="73169"/>
                  <a:pt x="23221" y="73175"/>
                  <a:pt x="23360" y="73189"/>
                </a:cubicBezTo>
                <a:cubicBezTo>
                  <a:pt x="23384" y="73224"/>
                  <a:pt x="23360" y="73224"/>
                  <a:pt x="23313" y="73224"/>
                </a:cubicBezTo>
                <a:cubicBezTo>
                  <a:pt x="23396" y="73254"/>
                  <a:pt x="23433" y="73261"/>
                  <a:pt x="23459" y="73261"/>
                </a:cubicBezTo>
                <a:cubicBezTo>
                  <a:pt x="23484" y="73261"/>
                  <a:pt x="23500" y="73254"/>
                  <a:pt x="23538" y="73254"/>
                </a:cubicBezTo>
                <a:cubicBezTo>
                  <a:pt x="23556" y="73254"/>
                  <a:pt x="23579" y="73255"/>
                  <a:pt x="23610" y="73260"/>
                </a:cubicBezTo>
                <a:cubicBezTo>
                  <a:pt x="23664" y="73238"/>
                  <a:pt x="23719" y="73187"/>
                  <a:pt x="23773" y="73187"/>
                </a:cubicBezTo>
                <a:cubicBezTo>
                  <a:pt x="23778" y="73187"/>
                  <a:pt x="23784" y="73187"/>
                  <a:pt x="23789" y="73189"/>
                </a:cubicBezTo>
                <a:lnTo>
                  <a:pt x="23729" y="73165"/>
                </a:lnTo>
                <a:lnTo>
                  <a:pt x="23729" y="73165"/>
                </a:lnTo>
                <a:cubicBezTo>
                  <a:pt x="23908" y="73177"/>
                  <a:pt x="24087" y="73189"/>
                  <a:pt x="24277" y="73248"/>
                </a:cubicBezTo>
                <a:lnTo>
                  <a:pt x="24265" y="73260"/>
                </a:lnTo>
                <a:lnTo>
                  <a:pt x="24468" y="73296"/>
                </a:lnTo>
                <a:lnTo>
                  <a:pt x="24491" y="73319"/>
                </a:lnTo>
                <a:lnTo>
                  <a:pt x="24789" y="73355"/>
                </a:lnTo>
                <a:lnTo>
                  <a:pt x="24789" y="73355"/>
                </a:lnTo>
                <a:lnTo>
                  <a:pt x="24741" y="73343"/>
                </a:lnTo>
                <a:lnTo>
                  <a:pt x="24741" y="73343"/>
                </a:lnTo>
                <a:cubicBezTo>
                  <a:pt x="24813" y="73355"/>
                  <a:pt x="25051" y="73367"/>
                  <a:pt x="25182" y="73379"/>
                </a:cubicBezTo>
                <a:lnTo>
                  <a:pt x="25182" y="73403"/>
                </a:lnTo>
                <a:cubicBezTo>
                  <a:pt x="25345" y="73433"/>
                  <a:pt x="25498" y="73442"/>
                  <a:pt x="25654" y="73442"/>
                </a:cubicBezTo>
                <a:cubicBezTo>
                  <a:pt x="25863" y="73442"/>
                  <a:pt x="26078" y="73427"/>
                  <a:pt x="26337" y="73427"/>
                </a:cubicBezTo>
                <a:lnTo>
                  <a:pt x="26277" y="73462"/>
                </a:lnTo>
                <a:cubicBezTo>
                  <a:pt x="26298" y="73466"/>
                  <a:pt x="26313" y="73467"/>
                  <a:pt x="26325" y="73467"/>
                </a:cubicBezTo>
                <a:cubicBezTo>
                  <a:pt x="26389" y="73467"/>
                  <a:pt x="26348" y="73425"/>
                  <a:pt x="26455" y="73425"/>
                </a:cubicBezTo>
                <a:cubicBezTo>
                  <a:pt x="26465" y="73425"/>
                  <a:pt x="26478" y="73426"/>
                  <a:pt x="26492" y="73427"/>
                </a:cubicBezTo>
                <a:lnTo>
                  <a:pt x="26515" y="73474"/>
                </a:lnTo>
                <a:cubicBezTo>
                  <a:pt x="26565" y="73455"/>
                  <a:pt x="26604" y="73448"/>
                  <a:pt x="26637" y="73448"/>
                </a:cubicBezTo>
                <a:cubicBezTo>
                  <a:pt x="26707" y="73448"/>
                  <a:pt x="26752" y="73478"/>
                  <a:pt x="26825" y="73486"/>
                </a:cubicBezTo>
                <a:lnTo>
                  <a:pt x="26765" y="73439"/>
                </a:lnTo>
                <a:lnTo>
                  <a:pt x="26968" y="73439"/>
                </a:lnTo>
                <a:cubicBezTo>
                  <a:pt x="27194" y="73439"/>
                  <a:pt x="27123" y="73486"/>
                  <a:pt x="27087" y="73522"/>
                </a:cubicBezTo>
                <a:lnTo>
                  <a:pt x="27242" y="73462"/>
                </a:lnTo>
                <a:lnTo>
                  <a:pt x="27266" y="73498"/>
                </a:lnTo>
                <a:cubicBezTo>
                  <a:pt x="27319" y="73468"/>
                  <a:pt x="27349" y="73468"/>
                  <a:pt x="27391" y="73468"/>
                </a:cubicBezTo>
                <a:cubicBezTo>
                  <a:pt x="27432" y="73468"/>
                  <a:pt x="27486" y="73468"/>
                  <a:pt x="27587" y="73439"/>
                </a:cubicBezTo>
                <a:lnTo>
                  <a:pt x="27587" y="73439"/>
                </a:lnTo>
                <a:cubicBezTo>
                  <a:pt x="27599" y="73462"/>
                  <a:pt x="27551" y="73474"/>
                  <a:pt x="27623" y="73474"/>
                </a:cubicBezTo>
                <a:cubicBezTo>
                  <a:pt x="27623" y="73474"/>
                  <a:pt x="27706" y="73439"/>
                  <a:pt x="27789" y="73415"/>
                </a:cubicBezTo>
                <a:cubicBezTo>
                  <a:pt x="27810" y="73404"/>
                  <a:pt x="27833" y="73395"/>
                  <a:pt x="27856" y="73387"/>
                </a:cubicBezTo>
                <a:lnTo>
                  <a:pt x="27856" y="73387"/>
                </a:lnTo>
                <a:lnTo>
                  <a:pt x="27766" y="73415"/>
                </a:lnTo>
                <a:lnTo>
                  <a:pt x="27777" y="73343"/>
                </a:lnTo>
                <a:cubicBezTo>
                  <a:pt x="27968" y="73248"/>
                  <a:pt x="28063" y="73296"/>
                  <a:pt x="28206" y="73236"/>
                </a:cubicBezTo>
                <a:lnTo>
                  <a:pt x="28206" y="73236"/>
                </a:lnTo>
                <a:lnTo>
                  <a:pt x="28099" y="73284"/>
                </a:lnTo>
                <a:cubicBezTo>
                  <a:pt x="28337" y="73200"/>
                  <a:pt x="28361" y="73224"/>
                  <a:pt x="28504" y="73189"/>
                </a:cubicBezTo>
                <a:cubicBezTo>
                  <a:pt x="28456" y="73189"/>
                  <a:pt x="28385" y="73189"/>
                  <a:pt x="28492" y="73165"/>
                </a:cubicBezTo>
                <a:cubicBezTo>
                  <a:pt x="28514" y="73154"/>
                  <a:pt x="28527" y="73151"/>
                  <a:pt x="28537" y="73151"/>
                </a:cubicBezTo>
                <a:cubicBezTo>
                  <a:pt x="28548" y="73151"/>
                  <a:pt x="28555" y="73155"/>
                  <a:pt x="28566" y="73155"/>
                </a:cubicBezTo>
                <a:cubicBezTo>
                  <a:pt x="28576" y="73155"/>
                  <a:pt x="28589" y="73152"/>
                  <a:pt x="28611" y="73141"/>
                </a:cubicBezTo>
                <a:cubicBezTo>
                  <a:pt x="28576" y="73117"/>
                  <a:pt x="28830" y="73001"/>
                  <a:pt x="29065" y="72895"/>
                </a:cubicBezTo>
                <a:lnTo>
                  <a:pt x="29065" y="72895"/>
                </a:lnTo>
                <a:cubicBezTo>
                  <a:pt x="29107" y="72872"/>
                  <a:pt x="29143" y="72840"/>
                  <a:pt x="29218" y="72808"/>
                </a:cubicBezTo>
                <a:lnTo>
                  <a:pt x="29218" y="72867"/>
                </a:lnTo>
                <a:lnTo>
                  <a:pt x="29337" y="72724"/>
                </a:lnTo>
                <a:cubicBezTo>
                  <a:pt x="29455" y="72660"/>
                  <a:pt x="29545" y="72566"/>
                  <a:pt x="29596" y="72566"/>
                </a:cubicBezTo>
                <a:cubicBezTo>
                  <a:pt x="29601" y="72566"/>
                  <a:pt x="29606" y="72567"/>
                  <a:pt x="29611" y="72569"/>
                </a:cubicBezTo>
                <a:lnTo>
                  <a:pt x="29563" y="72605"/>
                </a:lnTo>
                <a:cubicBezTo>
                  <a:pt x="29563" y="72605"/>
                  <a:pt x="29766" y="72462"/>
                  <a:pt x="29992" y="72307"/>
                </a:cubicBezTo>
                <a:cubicBezTo>
                  <a:pt x="29921" y="72248"/>
                  <a:pt x="29790" y="72212"/>
                  <a:pt x="29706" y="72165"/>
                </a:cubicBezTo>
                <a:cubicBezTo>
                  <a:pt x="29623" y="72117"/>
                  <a:pt x="29575" y="72093"/>
                  <a:pt x="29575" y="72093"/>
                </a:cubicBezTo>
                <a:lnTo>
                  <a:pt x="29623" y="72069"/>
                </a:lnTo>
                <a:cubicBezTo>
                  <a:pt x="29475" y="72059"/>
                  <a:pt x="29204" y="71869"/>
                  <a:pt x="29112" y="71869"/>
                </a:cubicBezTo>
                <a:cubicBezTo>
                  <a:pt x="29101" y="71869"/>
                  <a:pt x="29092" y="71872"/>
                  <a:pt x="29087" y="71879"/>
                </a:cubicBezTo>
                <a:cubicBezTo>
                  <a:pt x="29040" y="71855"/>
                  <a:pt x="28968" y="71819"/>
                  <a:pt x="28873" y="71796"/>
                </a:cubicBezTo>
                <a:lnTo>
                  <a:pt x="28659" y="71700"/>
                </a:lnTo>
                <a:cubicBezTo>
                  <a:pt x="28563" y="71676"/>
                  <a:pt x="28504" y="71641"/>
                  <a:pt x="28551" y="71617"/>
                </a:cubicBezTo>
                <a:cubicBezTo>
                  <a:pt x="28158" y="71450"/>
                  <a:pt x="27908" y="71415"/>
                  <a:pt x="27444" y="71164"/>
                </a:cubicBezTo>
                <a:cubicBezTo>
                  <a:pt x="27301" y="71034"/>
                  <a:pt x="26837" y="70843"/>
                  <a:pt x="26527" y="70688"/>
                </a:cubicBezTo>
                <a:cubicBezTo>
                  <a:pt x="25920" y="70438"/>
                  <a:pt x="25527" y="70272"/>
                  <a:pt x="24920" y="70010"/>
                </a:cubicBezTo>
                <a:cubicBezTo>
                  <a:pt x="24587" y="69748"/>
                  <a:pt x="23991" y="69605"/>
                  <a:pt x="23622" y="69367"/>
                </a:cubicBezTo>
                <a:lnTo>
                  <a:pt x="23503" y="69355"/>
                </a:lnTo>
                <a:cubicBezTo>
                  <a:pt x="23265" y="69176"/>
                  <a:pt x="22836" y="69057"/>
                  <a:pt x="22479" y="68843"/>
                </a:cubicBezTo>
                <a:cubicBezTo>
                  <a:pt x="22372" y="68819"/>
                  <a:pt x="22324" y="68795"/>
                  <a:pt x="22313" y="68795"/>
                </a:cubicBezTo>
                <a:cubicBezTo>
                  <a:pt x="22324" y="68819"/>
                  <a:pt x="22360" y="68831"/>
                  <a:pt x="22360" y="68843"/>
                </a:cubicBezTo>
                <a:cubicBezTo>
                  <a:pt x="22253" y="68783"/>
                  <a:pt x="22027" y="68712"/>
                  <a:pt x="22062" y="68676"/>
                </a:cubicBezTo>
                <a:lnTo>
                  <a:pt x="22062" y="68676"/>
                </a:lnTo>
                <a:lnTo>
                  <a:pt x="22086" y="68700"/>
                </a:lnTo>
                <a:cubicBezTo>
                  <a:pt x="22122" y="68664"/>
                  <a:pt x="21753" y="68581"/>
                  <a:pt x="21646" y="68486"/>
                </a:cubicBezTo>
                <a:lnTo>
                  <a:pt x="21646" y="68486"/>
                </a:lnTo>
                <a:lnTo>
                  <a:pt x="21693" y="68557"/>
                </a:lnTo>
                <a:lnTo>
                  <a:pt x="21479" y="68474"/>
                </a:lnTo>
                <a:lnTo>
                  <a:pt x="21539" y="68486"/>
                </a:lnTo>
                <a:cubicBezTo>
                  <a:pt x="20598" y="68224"/>
                  <a:pt x="20241" y="67938"/>
                  <a:pt x="19348" y="67759"/>
                </a:cubicBezTo>
                <a:cubicBezTo>
                  <a:pt x="19491" y="67747"/>
                  <a:pt x="19169" y="67724"/>
                  <a:pt x="19169" y="67664"/>
                </a:cubicBezTo>
                <a:cubicBezTo>
                  <a:pt x="18979" y="67533"/>
                  <a:pt x="18753" y="67569"/>
                  <a:pt x="18574" y="67533"/>
                </a:cubicBezTo>
                <a:lnTo>
                  <a:pt x="18562" y="67533"/>
                </a:lnTo>
                <a:cubicBezTo>
                  <a:pt x="18562" y="67533"/>
                  <a:pt x="18491" y="67509"/>
                  <a:pt x="18395" y="67485"/>
                </a:cubicBezTo>
                <a:cubicBezTo>
                  <a:pt x="18324" y="67474"/>
                  <a:pt x="18241" y="67450"/>
                  <a:pt x="18241" y="67450"/>
                </a:cubicBezTo>
                <a:cubicBezTo>
                  <a:pt x="18319" y="67436"/>
                  <a:pt x="18301" y="67433"/>
                  <a:pt x="18260" y="67433"/>
                </a:cubicBezTo>
                <a:cubicBezTo>
                  <a:pt x="18226" y="67433"/>
                  <a:pt x="18177" y="67435"/>
                  <a:pt x="18153" y="67435"/>
                </a:cubicBezTo>
                <a:cubicBezTo>
                  <a:pt x="18130" y="67435"/>
                  <a:pt x="18128" y="67433"/>
                  <a:pt x="18181" y="67426"/>
                </a:cubicBezTo>
                <a:cubicBezTo>
                  <a:pt x="17360" y="67176"/>
                  <a:pt x="16228" y="67045"/>
                  <a:pt x="15228" y="66985"/>
                </a:cubicBezTo>
                <a:lnTo>
                  <a:pt x="15228" y="66985"/>
                </a:lnTo>
                <a:lnTo>
                  <a:pt x="15276" y="66997"/>
                </a:lnTo>
                <a:cubicBezTo>
                  <a:pt x="15213" y="66994"/>
                  <a:pt x="15146" y="66994"/>
                  <a:pt x="15078" y="66994"/>
                </a:cubicBezTo>
                <a:cubicBezTo>
                  <a:pt x="15010" y="66994"/>
                  <a:pt x="14940" y="66994"/>
                  <a:pt x="14873" y="66994"/>
                </a:cubicBezTo>
                <a:cubicBezTo>
                  <a:pt x="14737" y="66994"/>
                  <a:pt x="14609" y="66991"/>
                  <a:pt x="14514" y="66973"/>
                </a:cubicBezTo>
                <a:cubicBezTo>
                  <a:pt x="14490" y="66971"/>
                  <a:pt x="14466" y="66969"/>
                  <a:pt x="14442" y="66969"/>
                </a:cubicBezTo>
                <a:cubicBezTo>
                  <a:pt x="14270" y="66969"/>
                  <a:pt x="14088" y="67034"/>
                  <a:pt x="14026" y="67045"/>
                </a:cubicBezTo>
                <a:cubicBezTo>
                  <a:pt x="13954" y="67053"/>
                  <a:pt x="13886" y="67056"/>
                  <a:pt x="13829" y="67056"/>
                </a:cubicBezTo>
                <a:cubicBezTo>
                  <a:pt x="13757" y="67056"/>
                  <a:pt x="13705" y="67051"/>
                  <a:pt x="13693" y="67048"/>
                </a:cubicBezTo>
                <a:lnTo>
                  <a:pt x="13693" y="67048"/>
                </a:lnTo>
                <a:cubicBezTo>
                  <a:pt x="13522" y="67073"/>
                  <a:pt x="13350" y="67118"/>
                  <a:pt x="13145" y="67152"/>
                </a:cubicBezTo>
                <a:cubicBezTo>
                  <a:pt x="13895" y="66795"/>
                  <a:pt x="14669" y="66390"/>
                  <a:pt x="15383" y="66057"/>
                </a:cubicBezTo>
                <a:cubicBezTo>
                  <a:pt x="15859" y="66057"/>
                  <a:pt x="16312" y="66092"/>
                  <a:pt x="16788" y="66152"/>
                </a:cubicBezTo>
                <a:cubicBezTo>
                  <a:pt x="16871" y="66164"/>
                  <a:pt x="16955" y="66176"/>
                  <a:pt x="17026" y="66211"/>
                </a:cubicBezTo>
                <a:cubicBezTo>
                  <a:pt x="17360" y="66283"/>
                  <a:pt x="17681" y="66402"/>
                  <a:pt x="17800" y="66438"/>
                </a:cubicBezTo>
                <a:cubicBezTo>
                  <a:pt x="18062" y="66533"/>
                  <a:pt x="18383" y="66557"/>
                  <a:pt x="18717" y="66628"/>
                </a:cubicBezTo>
                <a:cubicBezTo>
                  <a:pt x="19229" y="66700"/>
                  <a:pt x="18967" y="66700"/>
                  <a:pt x="19229" y="66759"/>
                </a:cubicBezTo>
                <a:cubicBezTo>
                  <a:pt x="19303" y="66772"/>
                  <a:pt x="19341" y="66777"/>
                  <a:pt x="19357" y="66777"/>
                </a:cubicBezTo>
                <a:cubicBezTo>
                  <a:pt x="19406" y="66777"/>
                  <a:pt x="19253" y="66732"/>
                  <a:pt x="19284" y="66732"/>
                </a:cubicBezTo>
                <a:cubicBezTo>
                  <a:pt x="19288" y="66732"/>
                  <a:pt x="19297" y="66733"/>
                  <a:pt x="19312" y="66735"/>
                </a:cubicBezTo>
                <a:lnTo>
                  <a:pt x="19693" y="66807"/>
                </a:lnTo>
                <a:cubicBezTo>
                  <a:pt x="19650" y="66805"/>
                  <a:pt x="19619" y="66804"/>
                  <a:pt x="19598" y="66804"/>
                </a:cubicBezTo>
                <a:cubicBezTo>
                  <a:pt x="19510" y="66804"/>
                  <a:pt x="19595" y="66821"/>
                  <a:pt x="19634" y="66831"/>
                </a:cubicBezTo>
                <a:cubicBezTo>
                  <a:pt x="19918" y="66870"/>
                  <a:pt x="20325" y="66950"/>
                  <a:pt x="20512" y="66950"/>
                </a:cubicBezTo>
                <a:cubicBezTo>
                  <a:pt x="20552" y="66950"/>
                  <a:pt x="20581" y="66946"/>
                  <a:pt x="20598" y="66938"/>
                </a:cubicBezTo>
                <a:cubicBezTo>
                  <a:pt x="21050" y="67033"/>
                  <a:pt x="21050" y="67045"/>
                  <a:pt x="21241" y="67069"/>
                </a:cubicBezTo>
                <a:cubicBezTo>
                  <a:pt x="21181" y="67057"/>
                  <a:pt x="21050" y="67033"/>
                  <a:pt x="21050" y="67009"/>
                </a:cubicBezTo>
                <a:lnTo>
                  <a:pt x="21050" y="67009"/>
                </a:lnTo>
                <a:cubicBezTo>
                  <a:pt x="21108" y="67024"/>
                  <a:pt x="21137" y="67030"/>
                  <a:pt x="21148" y="67030"/>
                </a:cubicBezTo>
                <a:cubicBezTo>
                  <a:pt x="21170" y="67030"/>
                  <a:pt x="21111" y="67005"/>
                  <a:pt x="21062" y="66997"/>
                </a:cubicBezTo>
                <a:lnTo>
                  <a:pt x="21062" y="66997"/>
                </a:lnTo>
                <a:cubicBezTo>
                  <a:pt x="21329" y="67008"/>
                  <a:pt x="22332" y="67300"/>
                  <a:pt x="22513" y="67300"/>
                </a:cubicBezTo>
                <a:cubicBezTo>
                  <a:pt x="22526" y="67300"/>
                  <a:pt x="22535" y="67298"/>
                  <a:pt x="22539" y="67295"/>
                </a:cubicBezTo>
                <a:lnTo>
                  <a:pt x="22539" y="67307"/>
                </a:lnTo>
                <a:cubicBezTo>
                  <a:pt x="22604" y="67285"/>
                  <a:pt x="22540" y="67234"/>
                  <a:pt x="22673" y="67234"/>
                </a:cubicBezTo>
                <a:cubicBezTo>
                  <a:pt x="22685" y="67234"/>
                  <a:pt x="22700" y="67234"/>
                  <a:pt x="22717" y="67235"/>
                </a:cubicBezTo>
                <a:lnTo>
                  <a:pt x="22836" y="67283"/>
                </a:lnTo>
                <a:lnTo>
                  <a:pt x="23027" y="67295"/>
                </a:lnTo>
                <a:cubicBezTo>
                  <a:pt x="23146" y="67343"/>
                  <a:pt x="23086" y="67343"/>
                  <a:pt x="23086" y="67343"/>
                </a:cubicBezTo>
                <a:cubicBezTo>
                  <a:pt x="23396" y="67390"/>
                  <a:pt x="23837" y="67509"/>
                  <a:pt x="24206" y="67605"/>
                </a:cubicBezTo>
                <a:lnTo>
                  <a:pt x="23837" y="67402"/>
                </a:lnTo>
                <a:lnTo>
                  <a:pt x="23837" y="67402"/>
                </a:lnTo>
                <a:cubicBezTo>
                  <a:pt x="24120" y="67500"/>
                  <a:pt x="24614" y="67668"/>
                  <a:pt x="24740" y="67668"/>
                </a:cubicBezTo>
                <a:cubicBezTo>
                  <a:pt x="24752" y="67668"/>
                  <a:pt x="24760" y="67667"/>
                  <a:pt x="24765" y="67664"/>
                </a:cubicBezTo>
                <a:lnTo>
                  <a:pt x="24944" y="67759"/>
                </a:lnTo>
                <a:cubicBezTo>
                  <a:pt x="25288" y="67892"/>
                  <a:pt x="25389" y="67903"/>
                  <a:pt x="25454" y="67903"/>
                </a:cubicBezTo>
                <a:cubicBezTo>
                  <a:pt x="25467" y="67903"/>
                  <a:pt x="25479" y="67902"/>
                  <a:pt x="25491" y="67902"/>
                </a:cubicBezTo>
                <a:cubicBezTo>
                  <a:pt x="25526" y="67902"/>
                  <a:pt x="25563" y="67906"/>
                  <a:pt x="25646" y="67938"/>
                </a:cubicBezTo>
                <a:lnTo>
                  <a:pt x="25956" y="68069"/>
                </a:lnTo>
                <a:lnTo>
                  <a:pt x="25646" y="67986"/>
                </a:lnTo>
                <a:lnTo>
                  <a:pt x="25646" y="67986"/>
                </a:lnTo>
                <a:cubicBezTo>
                  <a:pt x="25948" y="68078"/>
                  <a:pt x="26069" y="68126"/>
                  <a:pt x="26318" y="68228"/>
                </a:cubicBezTo>
                <a:lnTo>
                  <a:pt x="26318" y="68228"/>
                </a:lnTo>
                <a:lnTo>
                  <a:pt x="26301" y="68224"/>
                </a:lnTo>
                <a:lnTo>
                  <a:pt x="26301" y="68224"/>
                </a:lnTo>
                <a:cubicBezTo>
                  <a:pt x="26301" y="68224"/>
                  <a:pt x="26313" y="68236"/>
                  <a:pt x="26337" y="68236"/>
                </a:cubicBezTo>
                <a:cubicBezTo>
                  <a:pt x="26330" y="68233"/>
                  <a:pt x="26324" y="68230"/>
                  <a:pt x="26318" y="68228"/>
                </a:cubicBezTo>
                <a:lnTo>
                  <a:pt x="26318" y="68228"/>
                </a:lnTo>
                <a:lnTo>
                  <a:pt x="26349" y="68236"/>
                </a:lnTo>
                <a:cubicBezTo>
                  <a:pt x="26356" y="68234"/>
                  <a:pt x="26367" y="68233"/>
                  <a:pt x="26380" y="68233"/>
                </a:cubicBezTo>
                <a:cubicBezTo>
                  <a:pt x="26448" y="68233"/>
                  <a:pt x="26588" y="68259"/>
                  <a:pt x="26777" y="68319"/>
                </a:cubicBezTo>
                <a:cubicBezTo>
                  <a:pt x="27087" y="68414"/>
                  <a:pt x="27349" y="68462"/>
                  <a:pt x="27837" y="68652"/>
                </a:cubicBezTo>
                <a:lnTo>
                  <a:pt x="27968" y="68652"/>
                </a:lnTo>
                <a:lnTo>
                  <a:pt x="28337" y="68783"/>
                </a:lnTo>
                <a:lnTo>
                  <a:pt x="28325" y="68819"/>
                </a:lnTo>
                <a:cubicBezTo>
                  <a:pt x="27956" y="68712"/>
                  <a:pt x="27254" y="68521"/>
                  <a:pt x="26777" y="68378"/>
                </a:cubicBezTo>
                <a:lnTo>
                  <a:pt x="26765" y="68402"/>
                </a:lnTo>
                <a:cubicBezTo>
                  <a:pt x="27051" y="68474"/>
                  <a:pt x="27373" y="68545"/>
                  <a:pt x="27551" y="68605"/>
                </a:cubicBezTo>
                <a:cubicBezTo>
                  <a:pt x="27633" y="68635"/>
                  <a:pt x="27804" y="68710"/>
                  <a:pt x="27735" y="68715"/>
                </a:cubicBezTo>
                <a:lnTo>
                  <a:pt x="27735" y="68715"/>
                </a:lnTo>
                <a:lnTo>
                  <a:pt x="27682" y="68712"/>
                </a:lnTo>
                <a:lnTo>
                  <a:pt x="27682" y="68712"/>
                </a:lnTo>
                <a:cubicBezTo>
                  <a:pt x="27702" y="68714"/>
                  <a:pt x="27716" y="68716"/>
                  <a:pt x="27727" y="68716"/>
                </a:cubicBezTo>
                <a:cubicBezTo>
                  <a:pt x="27730" y="68716"/>
                  <a:pt x="27733" y="68715"/>
                  <a:pt x="27735" y="68715"/>
                </a:cubicBezTo>
                <a:lnTo>
                  <a:pt x="27735" y="68715"/>
                </a:lnTo>
                <a:lnTo>
                  <a:pt x="27861" y="68724"/>
                </a:lnTo>
                <a:cubicBezTo>
                  <a:pt x="28801" y="68998"/>
                  <a:pt x="28813" y="68998"/>
                  <a:pt x="29790" y="69319"/>
                </a:cubicBezTo>
                <a:lnTo>
                  <a:pt x="29706" y="69271"/>
                </a:lnTo>
                <a:lnTo>
                  <a:pt x="29706" y="69271"/>
                </a:lnTo>
                <a:cubicBezTo>
                  <a:pt x="29909" y="69319"/>
                  <a:pt x="30111" y="69367"/>
                  <a:pt x="30159" y="69414"/>
                </a:cubicBezTo>
                <a:cubicBezTo>
                  <a:pt x="30754" y="69593"/>
                  <a:pt x="31361" y="69783"/>
                  <a:pt x="31730" y="69926"/>
                </a:cubicBezTo>
                <a:lnTo>
                  <a:pt x="31826" y="69914"/>
                </a:lnTo>
                <a:cubicBezTo>
                  <a:pt x="31925" y="69944"/>
                  <a:pt x="32067" y="70033"/>
                  <a:pt x="32152" y="70033"/>
                </a:cubicBezTo>
                <a:cubicBezTo>
                  <a:pt x="32169" y="70033"/>
                  <a:pt x="32183" y="70029"/>
                  <a:pt x="32195" y="70021"/>
                </a:cubicBezTo>
                <a:lnTo>
                  <a:pt x="32469" y="70081"/>
                </a:lnTo>
                <a:cubicBezTo>
                  <a:pt x="32647" y="70129"/>
                  <a:pt x="32742" y="70129"/>
                  <a:pt x="32945" y="70200"/>
                </a:cubicBezTo>
                <a:cubicBezTo>
                  <a:pt x="32957" y="70200"/>
                  <a:pt x="32969" y="70212"/>
                  <a:pt x="32969" y="70212"/>
                </a:cubicBezTo>
                <a:cubicBezTo>
                  <a:pt x="33106" y="70254"/>
                  <a:pt x="33147" y="70263"/>
                  <a:pt x="33162" y="70263"/>
                </a:cubicBezTo>
                <a:cubicBezTo>
                  <a:pt x="33175" y="70263"/>
                  <a:pt x="33168" y="70256"/>
                  <a:pt x="33187" y="70256"/>
                </a:cubicBezTo>
                <a:cubicBezTo>
                  <a:pt x="33208" y="70256"/>
                  <a:pt x="33263" y="70266"/>
                  <a:pt x="33421" y="70307"/>
                </a:cubicBezTo>
                <a:cubicBezTo>
                  <a:pt x="33460" y="70325"/>
                  <a:pt x="33491" y="70330"/>
                  <a:pt x="33522" y="70330"/>
                </a:cubicBezTo>
                <a:cubicBezTo>
                  <a:pt x="33563" y="70330"/>
                  <a:pt x="33603" y="70320"/>
                  <a:pt x="33657" y="70320"/>
                </a:cubicBezTo>
                <a:cubicBezTo>
                  <a:pt x="33696" y="70320"/>
                  <a:pt x="33742" y="70325"/>
                  <a:pt x="33802" y="70343"/>
                </a:cubicBezTo>
                <a:lnTo>
                  <a:pt x="34016" y="70450"/>
                </a:lnTo>
                <a:cubicBezTo>
                  <a:pt x="34397" y="70569"/>
                  <a:pt x="34493" y="70545"/>
                  <a:pt x="35064" y="70641"/>
                </a:cubicBezTo>
                <a:cubicBezTo>
                  <a:pt x="35338" y="70724"/>
                  <a:pt x="35469" y="70795"/>
                  <a:pt x="35278" y="70807"/>
                </a:cubicBezTo>
                <a:cubicBezTo>
                  <a:pt x="35366" y="70807"/>
                  <a:pt x="35408" y="70806"/>
                  <a:pt x="35438" y="70806"/>
                </a:cubicBezTo>
                <a:cubicBezTo>
                  <a:pt x="35499" y="70806"/>
                  <a:pt x="35513" y="70811"/>
                  <a:pt x="35743" y="70843"/>
                </a:cubicBezTo>
                <a:cubicBezTo>
                  <a:pt x="35778" y="70867"/>
                  <a:pt x="35755" y="70867"/>
                  <a:pt x="35659" y="70867"/>
                </a:cubicBezTo>
                <a:cubicBezTo>
                  <a:pt x="35808" y="70903"/>
                  <a:pt x="35859" y="70906"/>
                  <a:pt x="35899" y="70906"/>
                </a:cubicBezTo>
                <a:cubicBezTo>
                  <a:pt x="35907" y="70906"/>
                  <a:pt x="35915" y="70905"/>
                  <a:pt x="35923" y="70905"/>
                </a:cubicBezTo>
                <a:cubicBezTo>
                  <a:pt x="35954" y="70905"/>
                  <a:pt x="35990" y="70907"/>
                  <a:pt x="36076" y="70926"/>
                </a:cubicBezTo>
                <a:cubicBezTo>
                  <a:pt x="36152" y="70905"/>
                  <a:pt x="36228" y="70853"/>
                  <a:pt x="36295" y="70853"/>
                </a:cubicBezTo>
                <a:cubicBezTo>
                  <a:pt x="36301" y="70853"/>
                  <a:pt x="36308" y="70854"/>
                  <a:pt x="36314" y="70855"/>
                </a:cubicBezTo>
                <a:lnTo>
                  <a:pt x="36231" y="70819"/>
                </a:lnTo>
                <a:lnTo>
                  <a:pt x="36231" y="70819"/>
                </a:lnTo>
                <a:cubicBezTo>
                  <a:pt x="36469" y="70843"/>
                  <a:pt x="36731" y="70867"/>
                  <a:pt x="37017" y="70926"/>
                </a:cubicBezTo>
                <a:lnTo>
                  <a:pt x="37005" y="70938"/>
                </a:lnTo>
                <a:lnTo>
                  <a:pt x="37302" y="70974"/>
                </a:lnTo>
                <a:lnTo>
                  <a:pt x="37314" y="70998"/>
                </a:lnTo>
                <a:lnTo>
                  <a:pt x="37743" y="71045"/>
                </a:lnTo>
                <a:lnTo>
                  <a:pt x="37683" y="71034"/>
                </a:lnTo>
                <a:lnTo>
                  <a:pt x="37683" y="71034"/>
                </a:lnTo>
                <a:cubicBezTo>
                  <a:pt x="37791" y="71045"/>
                  <a:pt x="38124" y="71057"/>
                  <a:pt x="38315" y="71093"/>
                </a:cubicBezTo>
                <a:lnTo>
                  <a:pt x="38303" y="71105"/>
                </a:lnTo>
                <a:cubicBezTo>
                  <a:pt x="38609" y="71159"/>
                  <a:pt x="38884" y="71171"/>
                  <a:pt x="39181" y="71171"/>
                </a:cubicBezTo>
                <a:cubicBezTo>
                  <a:pt x="39404" y="71171"/>
                  <a:pt x="39639" y="71164"/>
                  <a:pt x="39910" y="71164"/>
                </a:cubicBezTo>
                <a:lnTo>
                  <a:pt x="39815" y="71200"/>
                </a:lnTo>
                <a:cubicBezTo>
                  <a:pt x="39846" y="71204"/>
                  <a:pt x="39869" y="71205"/>
                  <a:pt x="39887" y="71205"/>
                </a:cubicBezTo>
                <a:cubicBezTo>
                  <a:pt x="39983" y="71205"/>
                  <a:pt x="39924" y="71163"/>
                  <a:pt x="40073" y="71163"/>
                </a:cubicBezTo>
                <a:cubicBezTo>
                  <a:pt x="40088" y="71163"/>
                  <a:pt x="40105" y="71164"/>
                  <a:pt x="40124" y="71164"/>
                </a:cubicBezTo>
                <a:lnTo>
                  <a:pt x="40148" y="71212"/>
                </a:lnTo>
                <a:cubicBezTo>
                  <a:pt x="40208" y="71199"/>
                  <a:pt x="40257" y="71194"/>
                  <a:pt x="40301" y="71194"/>
                </a:cubicBezTo>
                <a:cubicBezTo>
                  <a:pt x="40413" y="71194"/>
                  <a:pt x="40485" y="71227"/>
                  <a:pt x="40589" y="71236"/>
                </a:cubicBezTo>
                <a:lnTo>
                  <a:pt x="40517" y="71200"/>
                </a:lnTo>
                <a:lnTo>
                  <a:pt x="40815" y="71200"/>
                </a:lnTo>
                <a:cubicBezTo>
                  <a:pt x="41136" y="71200"/>
                  <a:pt x="41005" y="71260"/>
                  <a:pt x="40958" y="71284"/>
                </a:cubicBezTo>
                <a:lnTo>
                  <a:pt x="41184" y="71236"/>
                </a:lnTo>
                <a:lnTo>
                  <a:pt x="41232" y="71284"/>
                </a:lnTo>
                <a:cubicBezTo>
                  <a:pt x="41300" y="71259"/>
                  <a:pt x="41340" y="71255"/>
                  <a:pt x="41382" y="71255"/>
                </a:cubicBezTo>
                <a:cubicBezTo>
                  <a:pt x="41407" y="71255"/>
                  <a:pt x="41432" y="71256"/>
                  <a:pt x="41464" y="71256"/>
                </a:cubicBezTo>
                <a:cubicBezTo>
                  <a:pt x="41512" y="71256"/>
                  <a:pt x="41575" y="71253"/>
                  <a:pt x="41672" y="71236"/>
                </a:cubicBezTo>
                <a:lnTo>
                  <a:pt x="41672" y="71236"/>
                </a:lnTo>
                <a:cubicBezTo>
                  <a:pt x="41708" y="71260"/>
                  <a:pt x="41636" y="71272"/>
                  <a:pt x="41732" y="71272"/>
                </a:cubicBezTo>
                <a:lnTo>
                  <a:pt x="41935" y="71221"/>
                </a:lnTo>
                <a:lnTo>
                  <a:pt x="41935" y="71221"/>
                </a:lnTo>
                <a:lnTo>
                  <a:pt x="41958" y="71153"/>
                </a:lnTo>
                <a:cubicBezTo>
                  <a:pt x="42255" y="71057"/>
                  <a:pt x="42363" y="71093"/>
                  <a:pt x="42565" y="71034"/>
                </a:cubicBezTo>
                <a:lnTo>
                  <a:pt x="42565" y="71034"/>
                </a:lnTo>
                <a:lnTo>
                  <a:pt x="42422" y="71093"/>
                </a:lnTo>
                <a:cubicBezTo>
                  <a:pt x="42741" y="70994"/>
                  <a:pt x="42786" y="70997"/>
                  <a:pt x="42959" y="70970"/>
                </a:cubicBezTo>
                <a:lnTo>
                  <a:pt x="42959" y="70970"/>
                </a:lnTo>
                <a:cubicBezTo>
                  <a:pt x="42948" y="70971"/>
                  <a:pt x="42937" y="70972"/>
                  <a:pt x="42928" y="70972"/>
                </a:cubicBezTo>
                <a:cubicBezTo>
                  <a:pt x="42898" y="70972"/>
                  <a:pt x="42892" y="70962"/>
                  <a:pt x="42970" y="70926"/>
                </a:cubicBezTo>
                <a:cubicBezTo>
                  <a:pt x="43008" y="70909"/>
                  <a:pt x="43025" y="70906"/>
                  <a:pt x="43037" y="70906"/>
                </a:cubicBezTo>
                <a:cubicBezTo>
                  <a:pt x="43045" y="70906"/>
                  <a:pt x="43051" y="70907"/>
                  <a:pt x="43059" y="70907"/>
                </a:cubicBezTo>
                <a:cubicBezTo>
                  <a:pt x="43073" y="70907"/>
                  <a:pt x="43095" y="70903"/>
                  <a:pt x="43148" y="70879"/>
                </a:cubicBezTo>
                <a:cubicBezTo>
                  <a:pt x="43160" y="70819"/>
                  <a:pt x="43506" y="70641"/>
                  <a:pt x="43756" y="70438"/>
                </a:cubicBezTo>
                <a:lnTo>
                  <a:pt x="43756" y="70462"/>
                </a:lnTo>
                <a:cubicBezTo>
                  <a:pt x="43803" y="70402"/>
                  <a:pt x="43815" y="70379"/>
                  <a:pt x="43934" y="70283"/>
                </a:cubicBezTo>
                <a:lnTo>
                  <a:pt x="43934" y="70343"/>
                </a:lnTo>
                <a:lnTo>
                  <a:pt x="44077" y="70152"/>
                </a:lnTo>
                <a:cubicBezTo>
                  <a:pt x="44113" y="70129"/>
                  <a:pt x="44149" y="70081"/>
                  <a:pt x="44172" y="70045"/>
                </a:cubicBezTo>
                <a:cubicBezTo>
                  <a:pt x="44208" y="70021"/>
                  <a:pt x="44280" y="69974"/>
                  <a:pt x="44196" y="69962"/>
                </a:cubicBezTo>
                <a:cubicBezTo>
                  <a:pt x="44101" y="69926"/>
                  <a:pt x="44041" y="69914"/>
                  <a:pt x="44089" y="69914"/>
                </a:cubicBezTo>
                <a:lnTo>
                  <a:pt x="44208" y="69950"/>
                </a:lnTo>
                <a:cubicBezTo>
                  <a:pt x="44208" y="69950"/>
                  <a:pt x="43875" y="69807"/>
                  <a:pt x="43541" y="69688"/>
                </a:cubicBezTo>
                <a:cubicBezTo>
                  <a:pt x="43363" y="69629"/>
                  <a:pt x="43208" y="69557"/>
                  <a:pt x="43041" y="69510"/>
                </a:cubicBezTo>
                <a:cubicBezTo>
                  <a:pt x="42958" y="69486"/>
                  <a:pt x="42898" y="69474"/>
                  <a:pt x="42898" y="69474"/>
                </a:cubicBezTo>
                <a:lnTo>
                  <a:pt x="42898" y="69426"/>
                </a:lnTo>
                <a:cubicBezTo>
                  <a:pt x="42895" y="69427"/>
                  <a:pt x="42892" y="69427"/>
                  <a:pt x="42888" y="69427"/>
                </a:cubicBezTo>
                <a:cubicBezTo>
                  <a:pt x="42789" y="69427"/>
                  <a:pt x="42530" y="69303"/>
                  <a:pt x="42455" y="69303"/>
                </a:cubicBezTo>
                <a:cubicBezTo>
                  <a:pt x="42440" y="69303"/>
                  <a:pt x="42432" y="69308"/>
                  <a:pt x="42434" y="69319"/>
                </a:cubicBezTo>
                <a:cubicBezTo>
                  <a:pt x="42291" y="69236"/>
                  <a:pt x="41779" y="69117"/>
                  <a:pt x="41898" y="69081"/>
                </a:cubicBezTo>
                <a:cubicBezTo>
                  <a:pt x="41339" y="68855"/>
                  <a:pt x="40993" y="68819"/>
                  <a:pt x="40327" y="68486"/>
                </a:cubicBezTo>
                <a:cubicBezTo>
                  <a:pt x="40100" y="68319"/>
                  <a:pt x="39434" y="68057"/>
                  <a:pt x="38993" y="67843"/>
                </a:cubicBezTo>
                <a:cubicBezTo>
                  <a:pt x="38136" y="67474"/>
                  <a:pt x="37553" y="67235"/>
                  <a:pt x="36695" y="66866"/>
                </a:cubicBezTo>
                <a:cubicBezTo>
                  <a:pt x="36195" y="66533"/>
                  <a:pt x="35350" y="66295"/>
                  <a:pt x="34802" y="66021"/>
                </a:cubicBezTo>
                <a:lnTo>
                  <a:pt x="34624" y="65985"/>
                </a:lnTo>
                <a:cubicBezTo>
                  <a:pt x="34254" y="65783"/>
                  <a:pt x="33635" y="65604"/>
                  <a:pt x="33100" y="65366"/>
                </a:cubicBezTo>
                <a:cubicBezTo>
                  <a:pt x="32969" y="65330"/>
                  <a:pt x="32897" y="65307"/>
                  <a:pt x="32850" y="65307"/>
                </a:cubicBezTo>
                <a:cubicBezTo>
                  <a:pt x="32885" y="65319"/>
                  <a:pt x="32909" y="65330"/>
                  <a:pt x="32909" y="65366"/>
                </a:cubicBezTo>
                <a:cubicBezTo>
                  <a:pt x="32766" y="65283"/>
                  <a:pt x="32433" y="65199"/>
                  <a:pt x="32469" y="65164"/>
                </a:cubicBezTo>
                <a:lnTo>
                  <a:pt x="32469" y="65164"/>
                </a:lnTo>
                <a:lnTo>
                  <a:pt x="32504" y="65188"/>
                </a:lnTo>
                <a:cubicBezTo>
                  <a:pt x="32540" y="65152"/>
                  <a:pt x="32016" y="65045"/>
                  <a:pt x="31849" y="64961"/>
                </a:cubicBezTo>
                <a:lnTo>
                  <a:pt x="31849" y="64961"/>
                </a:lnTo>
                <a:lnTo>
                  <a:pt x="31945" y="65033"/>
                </a:lnTo>
                <a:lnTo>
                  <a:pt x="31945" y="65033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702" y="64944"/>
                  <a:pt x="31716" y="64946"/>
                  <a:pt x="31730" y="64949"/>
                </a:cubicBezTo>
                <a:lnTo>
                  <a:pt x="31647" y="64926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032" y="64801"/>
                  <a:pt x="30566" y="64661"/>
                  <a:pt x="30099" y="64557"/>
                </a:cubicBezTo>
                <a:cubicBezTo>
                  <a:pt x="29623" y="64426"/>
                  <a:pt x="29147" y="64330"/>
                  <a:pt x="28504" y="64271"/>
                </a:cubicBezTo>
                <a:cubicBezTo>
                  <a:pt x="28682" y="64247"/>
                  <a:pt x="28254" y="64259"/>
                  <a:pt x="28242" y="64199"/>
                </a:cubicBezTo>
                <a:cubicBezTo>
                  <a:pt x="28055" y="64130"/>
                  <a:pt x="27877" y="64121"/>
                  <a:pt x="27711" y="64121"/>
                </a:cubicBezTo>
                <a:cubicBezTo>
                  <a:pt x="27653" y="64121"/>
                  <a:pt x="27596" y="64122"/>
                  <a:pt x="27542" y="64122"/>
                </a:cubicBezTo>
                <a:cubicBezTo>
                  <a:pt x="27483" y="64122"/>
                  <a:pt x="27427" y="64121"/>
                  <a:pt x="27373" y="64116"/>
                </a:cubicBezTo>
                <a:lnTo>
                  <a:pt x="27361" y="64128"/>
                </a:lnTo>
                <a:lnTo>
                  <a:pt x="26896" y="64080"/>
                </a:lnTo>
                <a:cubicBezTo>
                  <a:pt x="26965" y="64069"/>
                  <a:pt x="26981" y="64065"/>
                  <a:pt x="26969" y="64065"/>
                </a:cubicBezTo>
                <a:cubicBezTo>
                  <a:pt x="26944" y="64065"/>
                  <a:pt x="26787" y="64084"/>
                  <a:pt x="26759" y="64084"/>
                </a:cubicBezTo>
                <a:cubicBezTo>
                  <a:pt x="26746" y="64084"/>
                  <a:pt x="26760" y="64080"/>
                  <a:pt x="26825" y="64068"/>
                </a:cubicBezTo>
                <a:cubicBezTo>
                  <a:pt x="26119" y="63963"/>
                  <a:pt x="25273" y="63924"/>
                  <a:pt x="24408" y="63924"/>
                </a:cubicBezTo>
                <a:cubicBezTo>
                  <a:pt x="23800" y="63924"/>
                  <a:pt x="23183" y="63944"/>
                  <a:pt x="22598" y="63973"/>
                </a:cubicBezTo>
                <a:lnTo>
                  <a:pt x="22658" y="63997"/>
                </a:lnTo>
                <a:cubicBezTo>
                  <a:pt x="22301" y="64021"/>
                  <a:pt x="21848" y="64068"/>
                  <a:pt x="21586" y="64068"/>
                </a:cubicBezTo>
                <a:cubicBezTo>
                  <a:pt x="21312" y="64068"/>
                  <a:pt x="21003" y="64187"/>
                  <a:pt x="20896" y="64199"/>
                </a:cubicBezTo>
                <a:cubicBezTo>
                  <a:pt x="20713" y="64236"/>
                  <a:pt x="20544" y="64250"/>
                  <a:pt x="20468" y="64250"/>
                </a:cubicBezTo>
                <a:cubicBezTo>
                  <a:pt x="20420" y="64250"/>
                  <a:pt x="20409" y="64244"/>
                  <a:pt x="20455" y="64235"/>
                </a:cubicBezTo>
                <a:lnTo>
                  <a:pt x="20455" y="64235"/>
                </a:lnTo>
                <a:cubicBezTo>
                  <a:pt x="20146" y="64295"/>
                  <a:pt x="19860" y="64390"/>
                  <a:pt x="19407" y="64449"/>
                </a:cubicBezTo>
                <a:cubicBezTo>
                  <a:pt x="19402" y="64449"/>
                  <a:pt x="19395" y="64448"/>
                  <a:pt x="19388" y="64448"/>
                </a:cubicBezTo>
                <a:cubicBezTo>
                  <a:pt x="19193" y="64448"/>
                  <a:pt x="18351" y="64714"/>
                  <a:pt x="18230" y="64714"/>
                </a:cubicBezTo>
                <a:cubicBezTo>
                  <a:pt x="18223" y="64714"/>
                  <a:pt x="18219" y="64713"/>
                  <a:pt x="18217" y="64711"/>
                </a:cubicBezTo>
                <a:cubicBezTo>
                  <a:pt x="18062" y="64735"/>
                  <a:pt x="17907" y="64771"/>
                  <a:pt x="17764" y="64807"/>
                </a:cubicBezTo>
                <a:cubicBezTo>
                  <a:pt x="19074" y="64068"/>
                  <a:pt x="20336" y="63283"/>
                  <a:pt x="21539" y="62485"/>
                </a:cubicBezTo>
                <a:cubicBezTo>
                  <a:pt x="22313" y="62342"/>
                  <a:pt x="23098" y="62235"/>
                  <a:pt x="23872" y="62163"/>
                </a:cubicBezTo>
                <a:cubicBezTo>
                  <a:pt x="24011" y="62159"/>
                  <a:pt x="24163" y="62158"/>
                  <a:pt x="24311" y="62158"/>
                </a:cubicBezTo>
                <a:cubicBezTo>
                  <a:pt x="24605" y="62158"/>
                  <a:pt x="24880" y="62163"/>
                  <a:pt x="24991" y="62163"/>
                </a:cubicBezTo>
                <a:cubicBezTo>
                  <a:pt x="25024" y="62165"/>
                  <a:pt x="25058" y="62165"/>
                  <a:pt x="25092" y="62165"/>
                </a:cubicBezTo>
                <a:cubicBezTo>
                  <a:pt x="25295" y="62165"/>
                  <a:pt x="25523" y="62145"/>
                  <a:pt x="25762" y="62145"/>
                </a:cubicBezTo>
                <a:cubicBezTo>
                  <a:pt x="25833" y="62145"/>
                  <a:pt x="25906" y="62147"/>
                  <a:pt x="25980" y="62151"/>
                </a:cubicBezTo>
                <a:cubicBezTo>
                  <a:pt x="26539" y="62151"/>
                  <a:pt x="26253" y="62175"/>
                  <a:pt x="26539" y="62211"/>
                </a:cubicBezTo>
                <a:cubicBezTo>
                  <a:pt x="26597" y="62215"/>
                  <a:pt x="26633" y="62217"/>
                  <a:pt x="26654" y="62217"/>
                </a:cubicBezTo>
                <a:cubicBezTo>
                  <a:pt x="26761" y="62217"/>
                  <a:pt x="26492" y="62175"/>
                  <a:pt x="26611" y="62175"/>
                </a:cubicBezTo>
                <a:lnTo>
                  <a:pt x="27027" y="62223"/>
                </a:lnTo>
                <a:cubicBezTo>
                  <a:pt x="26789" y="62223"/>
                  <a:pt x="26908" y="62235"/>
                  <a:pt x="26956" y="62247"/>
                </a:cubicBezTo>
                <a:cubicBezTo>
                  <a:pt x="27234" y="62247"/>
                  <a:pt x="27641" y="62297"/>
                  <a:pt x="27865" y="62297"/>
                </a:cubicBezTo>
                <a:cubicBezTo>
                  <a:pt x="27928" y="62297"/>
                  <a:pt x="27977" y="62293"/>
                  <a:pt x="28004" y="62282"/>
                </a:cubicBezTo>
                <a:cubicBezTo>
                  <a:pt x="28492" y="62330"/>
                  <a:pt x="28492" y="62354"/>
                  <a:pt x="28694" y="62366"/>
                </a:cubicBezTo>
                <a:cubicBezTo>
                  <a:pt x="28623" y="62354"/>
                  <a:pt x="28492" y="62342"/>
                  <a:pt x="28492" y="62330"/>
                </a:cubicBezTo>
                <a:lnTo>
                  <a:pt x="28492" y="62330"/>
                </a:lnTo>
                <a:cubicBezTo>
                  <a:pt x="28548" y="62337"/>
                  <a:pt x="28578" y="62340"/>
                  <a:pt x="28591" y="62340"/>
                </a:cubicBezTo>
                <a:cubicBezTo>
                  <a:pt x="28623" y="62340"/>
                  <a:pt x="28554" y="62323"/>
                  <a:pt x="28504" y="62306"/>
                </a:cubicBezTo>
                <a:cubicBezTo>
                  <a:pt x="28511" y="62306"/>
                  <a:pt x="28520" y="62306"/>
                  <a:pt x="28529" y="62306"/>
                </a:cubicBezTo>
                <a:cubicBezTo>
                  <a:pt x="28831" y="62306"/>
                  <a:pt x="29819" y="62480"/>
                  <a:pt x="30061" y="62480"/>
                </a:cubicBezTo>
                <a:cubicBezTo>
                  <a:pt x="30087" y="62480"/>
                  <a:pt x="30104" y="62477"/>
                  <a:pt x="30111" y="62473"/>
                </a:cubicBezTo>
                <a:lnTo>
                  <a:pt x="30111" y="62485"/>
                </a:lnTo>
                <a:cubicBezTo>
                  <a:pt x="30183" y="62461"/>
                  <a:pt x="30087" y="62401"/>
                  <a:pt x="30290" y="62401"/>
                </a:cubicBezTo>
                <a:lnTo>
                  <a:pt x="30421" y="62425"/>
                </a:lnTo>
                <a:lnTo>
                  <a:pt x="30635" y="62425"/>
                </a:lnTo>
                <a:cubicBezTo>
                  <a:pt x="30766" y="62461"/>
                  <a:pt x="30706" y="62461"/>
                  <a:pt x="30706" y="62473"/>
                </a:cubicBezTo>
                <a:cubicBezTo>
                  <a:pt x="31052" y="62485"/>
                  <a:pt x="31528" y="62568"/>
                  <a:pt x="31933" y="62628"/>
                </a:cubicBezTo>
                <a:lnTo>
                  <a:pt x="31516" y="62461"/>
                </a:lnTo>
                <a:lnTo>
                  <a:pt x="31516" y="62461"/>
                </a:lnTo>
                <a:cubicBezTo>
                  <a:pt x="31822" y="62527"/>
                  <a:pt x="32380" y="62642"/>
                  <a:pt x="32524" y="62642"/>
                </a:cubicBezTo>
                <a:cubicBezTo>
                  <a:pt x="32537" y="62642"/>
                  <a:pt x="32546" y="62642"/>
                  <a:pt x="32552" y="62640"/>
                </a:cubicBezTo>
                <a:lnTo>
                  <a:pt x="32766" y="62711"/>
                </a:lnTo>
                <a:cubicBezTo>
                  <a:pt x="33062" y="62784"/>
                  <a:pt x="33192" y="62800"/>
                  <a:pt x="33268" y="62800"/>
                </a:cubicBezTo>
                <a:cubicBezTo>
                  <a:pt x="33328" y="62800"/>
                  <a:pt x="33352" y="62789"/>
                  <a:pt x="33397" y="62789"/>
                </a:cubicBezTo>
                <a:cubicBezTo>
                  <a:pt x="33424" y="62789"/>
                  <a:pt x="33460" y="62793"/>
                  <a:pt x="33516" y="62806"/>
                </a:cubicBezTo>
                <a:lnTo>
                  <a:pt x="33862" y="62890"/>
                </a:lnTo>
                <a:lnTo>
                  <a:pt x="33516" y="62842"/>
                </a:lnTo>
                <a:lnTo>
                  <a:pt x="33516" y="62842"/>
                </a:lnTo>
                <a:cubicBezTo>
                  <a:pt x="33857" y="62924"/>
                  <a:pt x="33989" y="62949"/>
                  <a:pt x="34268" y="63018"/>
                </a:cubicBezTo>
                <a:lnTo>
                  <a:pt x="34268" y="63018"/>
                </a:lnTo>
                <a:cubicBezTo>
                  <a:pt x="34260" y="63014"/>
                  <a:pt x="34254" y="63009"/>
                  <a:pt x="34254" y="63009"/>
                </a:cubicBezTo>
                <a:lnTo>
                  <a:pt x="34290" y="63009"/>
                </a:lnTo>
                <a:cubicBezTo>
                  <a:pt x="34302" y="63006"/>
                  <a:pt x="34322" y="63004"/>
                  <a:pt x="34350" y="63004"/>
                </a:cubicBezTo>
                <a:cubicBezTo>
                  <a:pt x="34432" y="63004"/>
                  <a:pt x="34579" y="63018"/>
                  <a:pt x="34766" y="63044"/>
                </a:cubicBezTo>
                <a:cubicBezTo>
                  <a:pt x="35112" y="63104"/>
                  <a:pt x="35397" y="63116"/>
                  <a:pt x="35945" y="63235"/>
                </a:cubicBezTo>
                <a:lnTo>
                  <a:pt x="36100" y="63223"/>
                </a:lnTo>
                <a:lnTo>
                  <a:pt x="36517" y="63306"/>
                </a:lnTo>
                <a:lnTo>
                  <a:pt x="36517" y="63342"/>
                </a:lnTo>
                <a:cubicBezTo>
                  <a:pt x="36112" y="63283"/>
                  <a:pt x="35338" y="63163"/>
                  <a:pt x="34814" y="63080"/>
                </a:cubicBezTo>
                <a:lnTo>
                  <a:pt x="34802" y="63104"/>
                </a:lnTo>
                <a:cubicBezTo>
                  <a:pt x="35112" y="63140"/>
                  <a:pt x="35469" y="63187"/>
                  <a:pt x="35683" y="63223"/>
                </a:cubicBezTo>
                <a:cubicBezTo>
                  <a:pt x="35764" y="63243"/>
                  <a:pt x="35946" y="63297"/>
                  <a:pt x="35893" y="63306"/>
                </a:cubicBezTo>
                <a:lnTo>
                  <a:pt x="36040" y="63306"/>
                </a:lnTo>
                <a:cubicBezTo>
                  <a:pt x="37076" y="63473"/>
                  <a:pt x="37076" y="63473"/>
                  <a:pt x="38160" y="63664"/>
                </a:cubicBezTo>
                <a:lnTo>
                  <a:pt x="38076" y="63640"/>
                </a:lnTo>
                <a:lnTo>
                  <a:pt x="38076" y="63640"/>
                </a:lnTo>
                <a:cubicBezTo>
                  <a:pt x="38303" y="63652"/>
                  <a:pt x="38505" y="63675"/>
                  <a:pt x="38565" y="63711"/>
                </a:cubicBezTo>
                <a:cubicBezTo>
                  <a:pt x="39219" y="63818"/>
                  <a:pt x="39898" y="63914"/>
                  <a:pt x="40303" y="64021"/>
                </a:cubicBezTo>
                <a:lnTo>
                  <a:pt x="40410" y="63997"/>
                </a:lnTo>
                <a:cubicBezTo>
                  <a:pt x="40518" y="64007"/>
                  <a:pt x="40683" y="64065"/>
                  <a:pt x="40778" y="64065"/>
                </a:cubicBezTo>
                <a:cubicBezTo>
                  <a:pt x="40797" y="64065"/>
                  <a:pt x="40814" y="64063"/>
                  <a:pt x="40827" y="64056"/>
                </a:cubicBezTo>
                <a:lnTo>
                  <a:pt x="41124" y="64068"/>
                </a:lnTo>
                <a:cubicBezTo>
                  <a:pt x="41327" y="64092"/>
                  <a:pt x="41434" y="64080"/>
                  <a:pt x="41648" y="64128"/>
                </a:cubicBezTo>
                <a:cubicBezTo>
                  <a:pt x="41660" y="64128"/>
                  <a:pt x="41672" y="64128"/>
                  <a:pt x="41696" y="64140"/>
                </a:cubicBezTo>
                <a:cubicBezTo>
                  <a:pt x="41823" y="64157"/>
                  <a:pt x="41874" y="64163"/>
                  <a:pt x="41897" y="64163"/>
                </a:cubicBezTo>
                <a:cubicBezTo>
                  <a:pt x="41928" y="64163"/>
                  <a:pt x="41904" y="64153"/>
                  <a:pt x="41946" y="64153"/>
                </a:cubicBezTo>
                <a:cubicBezTo>
                  <a:pt x="41975" y="64153"/>
                  <a:pt x="42040" y="64158"/>
                  <a:pt x="42184" y="64176"/>
                </a:cubicBezTo>
                <a:cubicBezTo>
                  <a:pt x="42217" y="64183"/>
                  <a:pt x="42244" y="64186"/>
                  <a:pt x="42268" y="64186"/>
                </a:cubicBezTo>
                <a:cubicBezTo>
                  <a:pt x="42334" y="64186"/>
                  <a:pt x="42381" y="64165"/>
                  <a:pt x="42475" y="64165"/>
                </a:cubicBezTo>
                <a:cubicBezTo>
                  <a:pt x="42510" y="64165"/>
                  <a:pt x="42550" y="64168"/>
                  <a:pt x="42601" y="64176"/>
                </a:cubicBezTo>
                <a:lnTo>
                  <a:pt x="42839" y="64247"/>
                </a:lnTo>
                <a:cubicBezTo>
                  <a:pt x="43268" y="64306"/>
                  <a:pt x="43351" y="64259"/>
                  <a:pt x="43982" y="64306"/>
                </a:cubicBezTo>
                <a:cubicBezTo>
                  <a:pt x="44280" y="64354"/>
                  <a:pt x="44434" y="64390"/>
                  <a:pt x="44220" y="64437"/>
                </a:cubicBezTo>
                <a:cubicBezTo>
                  <a:pt x="44363" y="64414"/>
                  <a:pt x="44399" y="64408"/>
                  <a:pt x="44443" y="64408"/>
                </a:cubicBezTo>
                <a:cubicBezTo>
                  <a:pt x="44488" y="64408"/>
                  <a:pt x="44541" y="64414"/>
                  <a:pt x="44720" y="64414"/>
                </a:cubicBezTo>
                <a:cubicBezTo>
                  <a:pt x="44780" y="64437"/>
                  <a:pt x="44732" y="64437"/>
                  <a:pt x="44661" y="64449"/>
                </a:cubicBezTo>
                <a:cubicBezTo>
                  <a:pt x="44751" y="64459"/>
                  <a:pt x="44807" y="64463"/>
                  <a:pt x="44846" y="64463"/>
                </a:cubicBezTo>
                <a:cubicBezTo>
                  <a:pt x="44927" y="64463"/>
                  <a:pt x="44932" y="64447"/>
                  <a:pt x="45031" y="64447"/>
                </a:cubicBezTo>
                <a:cubicBezTo>
                  <a:pt x="45051" y="64447"/>
                  <a:pt x="45073" y="64448"/>
                  <a:pt x="45101" y="64449"/>
                </a:cubicBezTo>
                <a:cubicBezTo>
                  <a:pt x="45173" y="64414"/>
                  <a:pt x="45268" y="64354"/>
                  <a:pt x="45339" y="64354"/>
                </a:cubicBezTo>
                <a:lnTo>
                  <a:pt x="45256" y="64330"/>
                </a:lnTo>
                <a:cubicBezTo>
                  <a:pt x="45387" y="64324"/>
                  <a:pt x="45524" y="64321"/>
                  <a:pt x="45665" y="64321"/>
                </a:cubicBezTo>
                <a:cubicBezTo>
                  <a:pt x="45807" y="64321"/>
                  <a:pt x="45952" y="64324"/>
                  <a:pt x="46101" y="64330"/>
                </a:cubicBezTo>
                <a:lnTo>
                  <a:pt x="46089" y="64354"/>
                </a:lnTo>
                <a:lnTo>
                  <a:pt x="46411" y="64330"/>
                </a:lnTo>
                <a:lnTo>
                  <a:pt x="46423" y="64366"/>
                </a:lnTo>
                <a:lnTo>
                  <a:pt x="46649" y="64366"/>
                </a:lnTo>
                <a:cubicBezTo>
                  <a:pt x="46768" y="64366"/>
                  <a:pt x="46875" y="64354"/>
                  <a:pt x="46875" y="64354"/>
                </a:cubicBezTo>
                <a:lnTo>
                  <a:pt x="46816" y="64354"/>
                </a:lnTo>
                <a:cubicBezTo>
                  <a:pt x="46907" y="64354"/>
                  <a:pt x="47183" y="64328"/>
                  <a:pt x="47387" y="64328"/>
                </a:cubicBezTo>
                <a:cubicBezTo>
                  <a:pt x="47421" y="64328"/>
                  <a:pt x="47453" y="64329"/>
                  <a:pt x="47482" y="64330"/>
                </a:cubicBezTo>
                <a:lnTo>
                  <a:pt x="47482" y="64354"/>
                </a:lnTo>
                <a:cubicBezTo>
                  <a:pt x="47516" y="64355"/>
                  <a:pt x="47549" y="64355"/>
                  <a:pt x="47582" y="64355"/>
                </a:cubicBezTo>
                <a:cubicBezTo>
                  <a:pt x="48120" y="64355"/>
                  <a:pt x="48568" y="64267"/>
                  <a:pt x="49197" y="64199"/>
                </a:cubicBezTo>
                <a:lnTo>
                  <a:pt x="49197" y="64199"/>
                </a:lnTo>
                <a:lnTo>
                  <a:pt x="49102" y="64247"/>
                </a:lnTo>
                <a:cubicBezTo>
                  <a:pt x="49340" y="64247"/>
                  <a:pt x="49161" y="64187"/>
                  <a:pt x="49435" y="64187"/>
                </a:cubicBezTo>
                <a:lnTo>
                  <a:pt x="49447" y="64211"/>
                </a:lnTo>
                <a:cubicBezTo>
                  <a:pt x="49555" y="64179"/>
                  <a:pt x="49629" y="64171"/>
                  <a:pt x="49693" y="64171"/>
                </a:cubicBezTo>
                <a:cubicBezTo>
                  <a:pt x="49753" y="64171"/>
                  <a:pt x="49804" y="64178"/>
                  <a:pt x="49866" y="64178"/>
                </a:cubicBezTo>
                <a:cubicBezTo>
                  <a:pt x="49884" y="64178"/>
                  <a:pt x="49903" y="64177"/>
                  <a:pt x="49923" y="64176"/>
                </a:cubicBezTo>
                <a:lnTo>
                  <a:pt x="49840" y="64128"/>
                </a:lnTo>
                <a:lnTo>
                  <a:pt x="50149" y="64092"/>
                </a:lnTo>
                <a:cubicBezTo>
                  <a:pt x="50205" y="64088"/>
                  <a:pt x="50249" y="64087"/>
                  <a:pt x="50283" y="64087"/>
                </a:cubicBezTo>
                <a:cubicBezTo>
                  <a:pt x="50458" y="64087"/>
                  <a:pt x="50368" y="64132"/>
                  <a:pt x="50328" y="64152"/>
                </a:cubicBezTo>
                <a:lnTo>
                  <a:pt x="50447" y="64128"/>
                </a:lnTo>
                <a:cubicBezTo>
                  <a:pt x="50507" y="64116"/>
                  <a:pt x="50566" y="64080"/>
                  <a:pt x="50566" y="64080"/>
                </a:cubicBezTo>
                <a:lnTo>
                  <a:pt x="50626" y="64116"/>
                </a:lnTo>
                <a:cubicBezTo>
                  <a:pt x="50792" y="64033"/>
                  <a:pt x="50792" y="64080"/>
                  <a:pt x="51090" y="64009"/>
                </a:cubicBezTo>
                <a:lnTo>
                  <a:pt x="51090" y="64009"/>
                </a:lnTo>
                <a:cubicBezTo>
                  <a:pt x="51114" y="64021"/>
                  <a:pt x="51042" y="64033"/>
                  <a:pt x="51149" y="64033"/>
                </a:cubicBezTo>
                <a:cubicBezTo>
                  <a:pt x="51149" y="64033"/>
                  <a:pt x="51269" y="63997"/>
                  <a:pt x="51388" y="63961"/>
                </a:cubicBezTo>
                <a:lnTo>
                  <a:pt x="51626" y="63878"/>
                </a:lnTo>
                <a:lnTo>
                  <a:pt x="51626" y="63878"/>
                </a:lnTo>
                <a:cubicBezTo>
                  <a:pt x="51626" y="63878"/>
                  <a:pt x="51542" y="63902"/>
                  <a:pt x="51471" y="63914"/>
                </a:cubicBezTo>
                <a:cubicBezTo>
                  <a:pt x="51399" y="63937"/>
                  <a:pt x="51328" y="63961"/>
                  <a:pt x="51328" y="63961"/>
                </a:cubicBezTo>
                <a:lnTo>
                  <a:pt x="51352" y="63890"/>
                </a:lnTo>
                <a:cubicBezTo>
                  <a:pt x="51650" y="63771"/>
                  <a:pt x="51780" y="63795"/>
                  <a:pt x="51995" y="63711"/>
                </a:cubicBezTo>
                <a:lnTo>
                  <a:pt x="51995" y="63711"/>
                </a:lnTo>
                <a:lnTo>
                  <a:pt x="51840" y="63783"/>
                </a:lnTo>
                <a:cubicBezTo>
                  <a:pt x="52197" y="63652"/>
                  <a:pt x="52233" y="63664"/>
                  <a:pt x="52435" y="63580"/>
                </a:cubicBezTo>
                <a:lnTo>
                  <a:pt x="52435" y="63580"/>
                </a:lnTo>
                <a:cubicBezTo>
                  <a:pt x="52402" y="63586"/>
                  <a:pt x="52362" y="63594"/>
                  <a:pt x="52343" y="63594"/>
                </a:cubicBezTo>
                <a:cubicBezTo>
                  <a:pt x="52321" y="63594"/>
                  <a:pt x="52328" y="63583"/>
                  <a:pt x="52412" y="63544"/>
                </a:cubicBezTo>
                <a:cubicBezTo>
                  <a:pt x="52519" y="63485"/>
                  <a:pt x="52483" y="63533"/>
                  <a:pt x="52590" y="63485"/>
                </a:cubicBezTo>
                <a:cubicBezTo>
                  <a:pt x="52590" y="63461"/>
                  <a:pt x="52650" y="63414"/>
                  <a:pt x="52733" y="63342"/>
                </a:cubicBezTo>
                <a:cubicBezTo>
                  <a:pt x="52793" y="63294"/>
                  <a:pt x="52840" y="63259"/>
                  <a:pt x="52888" y="63223"/>
                </a:cubicBezTo>
                <a:cubicBezTo>
                  <a:pt x="52912" y="63199"/>
                  <a:pt x="52935" y="63175"/>
                  <a:pt x="52959" y="63140"/>
                </a:cubicBezTo>
                <a:lnTo>
                  <a:pt x="53066" y="63044"/>
                </a:lnTo>
                <a:lnTo>
                  <a:pt x="53066" y="63044"/>
                </a:lnTo>
                <a:cubicBezTo>
                  <a:pt x="53066" y="63044"/>
                  <a:pt x="53066" y="63052"/>
                  <a:pt x="53060" y="63061"/>
                </a:cubicBezTo>
                <a:lnTo>
                  <a:pt x="53060" y="63061"/>
                </a:lnTo>
                <a:cubicBezTo>
                  <a:pt x="53115" y="62993"/>
                  <a:pt x="53130" y="62945"/>
                  <a:pt x="53233" y="62818"/>
                </a:cubicBezTo>
                <a:lnTo>
                  <a:pt x="53233" y="62818"/>
                </a:lnTo>
                <a:lnTo>
                  <a:pt x="53209" y="62925"/>
                </a:lnTo>
                <a:cubicBezTo>
                  <a:pt x="53233" y="62925"/>
                  <a:pt x="53328" y="62628"/>
                  <a:pt x="53316" y="62628"/>
                </a:cubicBezTo>
                <a:cubicBezTo>
                  <a:pt x="53364" y="62532"/>
                  <a:pt x="53388" y="62413"/>
                  <a:pt x="53424" y="62330"/>
                </a:cubicBezTo>
                <a:cubicBezTo>
                  <a:pt x="53424" y="62294"/>
                  <a:pt x="53435" y="62282"/>
                  <a:pt x="53435" y="62271"/>
                </a:cubicBezTo>
                <a:cubicBezTo>
                  <a:pt x="53447" y="62247"/>
                  <a:pt x="53447" y="62235"/>
                  <a:pt x="53424" y="62235"/>
                </a:cubicBezTo>
                <a:cubicBezTo>
                  <a:pt x="53388" y="62223"/>
                  <a:pt x="53388" y="62223"/>
                  <a:pt x="53400" y="62223"/>
                </a:cubicBezTo>
                <a:cubicBezTo>
                  <a:pt x="53400" y="62223"/>
                  <a:pt x="53423" y="62223"/>
                  <a:pt x="53444" y="62229"/>
                </a:cubicBezTo>
                <a:lnTo>
                  <a:pt x="53444" y="62229"/>
                </a:lnTo>
                <a:cubicBezTo>
                  <a:pt x="53408" y="62214"/>
                  <a:pt x="53356" y="62186"/>
                  <a:pt x="53304" y="62175"/>
                </a:cubicBezTo>
                <a:cubicBezTo>
                  <a:pt x="53162" y="62116"/>
                  <a:pt x="52971" y="62056"/>
                  <a:pt x="52781" y="61985"/>
                </a:cubicBezTo>
                <a:cubicBezTo>
                  <a:pt x="52507" y="61913"/>
                  <a:pt x="52233" y="61830"/>
                  <a:pt x="52233" y="61830"/>
                </a:cubicBezTo>
                <a:lnTo>
                  <a:pt x="52233" y="61794"/>
                </a:lnTo>
                <a:cubicBezTo>
                  <a:pt x="52226" y="61796"/>
                  <a:pt x="52218" y="61796"/>
                  <a:pt x="52209" y="61796"/>
                </a:cubicBezTo>
                <a:cubicBezTo>
                  <a:pt x="52098" y="61796"/>
                  <a:pt x="51825" y="61694"/>
                  <a:pt x="51737" y="61694"/>
                </a:cubicBezTo>
                <a:cubicBezTo>
                  <a:pt x="51718" y="61694"/>
                  <a:pt x="51707" y="61699"/>
                  <a:pt x="51709" y="61711"/>
                </a:cubicBezTo>
                <a:cubicBezTo>
                  <a:pt x="51530" y="61639"/>
                  <a:pt x="50959" y="61592"/>
                  <a:pt x="51078" y="61556"/>
                </a:cubicBezTo>
                <a:cubicBezTo>
                  <a:pt x="50423" y="61437"/>
                  <a:pt x="50054" y="61461"/>
                  <a:pt x="49256" y="61330"/>
                </a:cubicBezTo>
                <a:cubicBezTo>
                  <a:pt x="48971" y="61223"/>
                  <a:pt x="48197" y="61163"/>
                  <a:pt x="47685" y="61104"/>
                </a:cubicBezTo>
                <a:cubicBezTo>
                  <a:pt x="46697" y="61020"/>
                  <a:pt x="46054" y="60961"/>
                  <a:pt x="45053" y="60782"/>
                </a:cubicBezTo>
                <a:cubicBezTo>
                  <a:pt x="44470" y="60568"/>
                  <a:pt x="43553" y="60461"/>
                  <a:pt x="42922" y="60246"/>
                </a:cubicBezTo>
                <a:lnTo>
                  <a:pt x="42744" y="60223"/>
                </a:lnTo>
                <a:cubicBezTo>
                  <a:pt x="42327" y="60068"/>
                  <a:pt x="41672" y="59925"/>
                  <a:pt x="41077" y="59711"/>
                </a:cubicBezTo>
                <a:cubicBezTo>
                  <a:pt x="40934" y="59675"/>
                  <a:pt x="40862" y="59663"/>
                  <a:pt x="40815" y="59651"/>
                </a:cubicBezTo>
                <a:lnTo>
                  <a:pt x="40815" y="59651"/>
                </a:lnTo>
                <a:cubicBezTo>
                  <a:pt x="40839" y="59663"/>
                  <a:pt x="40874" y="59675"/>
                  <a:pt x="40886" y="59711"/>
                </a:cubicBezTo>
                <a:cubicBezTo>
                  <a:pt x="40720" y="59651"/>
                  <a:pt x="40362" y="59556"/>
                  <a:pt x="40410" y="59532"/>
                </a:cubicBezTo>
                <a:lnTo>
                  <a:pt x="40410" y="59532"/>
                </a:lnTo>
                <a:lnTo>
                  <a:pt x="40458" y="59544"/>
                </a:lnTo>
                <a:cubicBezTo>
                  <a:pt x="40505" y="59508"/>
                  <a:pt x="39934" y="59413"/>
                  <a:pt x="39755" y="59318"/>
                </a:cubicBezTo>
                <a:lnTo>
                  <a:pt x="39755" y="59318"/>
                </a:lnTo>
                <a:lnTo>
                  <a:pt x="39850" y="59389"/>
                </a:lnTo>
                <a:lnTo>
                  <a:pt x="39517" y="59294"/>
                </a:lnTo>
                <a:lnTo>
                  <a:pt x="39612" y="59306"/>
                </a:lnTo>
                <a:cubicBezTo>
                  <a:pt x="38172" y="59020"/>
                  <a:pt x="37553" y="58711"/>
                  <a:pt x="36159" y="58580"/>
                </a:cubicBezTo>
                <a:cubicBezTo>
                  <a:pt x="36350" y="58544"/>
                  <a:pt x="35886" y="58556"/>
                  <a:pt x="35874" y="58496"/>
                </a:cubicBezTo>
                <a:cubicBezTo>
                  <a:pt x="35682" y="58430"/>
                  <a:pt x="35501" y="58415"/>
                  <a:pt x="35329" y="58415"/>
                </a:cubicBezTo>
                <a:cubicBezTo>
                  <a:pt x="35192" y="58415"/>
                  <a:pt x="35060" y="58425"/>
                  <a:pt x="34933" y="58425"/>
                </a:cubicBezTo>
                <a:lnTo>
                  <a:pt x="34921" y="58437"/>
                </a:lnTo>
                <a:lnTo>
                  <a:pt x="34421" y="58401"/>
                </a:lnTo>
                <a:cubicBezTo>
                  <a:pt x="34503" y="58388"/>
                  <a:pt x="34511" y="58384"/>
                  <a:pt x="34485" y="58384"/>
                </a:cubicBezTo>
                <a:cubicBezTo>
                  <a:pt x="34443" y="58384"/>
                  <a:pt x="34313" y="58394"/>
                  <a:pt x="34269" y="58394"/>
                </a:cubicBezTo>
                <a:cubicBezTo>
                  <a:pt x="34242" y="58394"/>
                  <a:pt x="34247" y="58390"/>
                  <a:pt x="34326" y="58377"/>
                </a:cubicBezTo>
                <a:cubicBezTo>
                  <a:pt x="33952" y="58340"/>
                  <a:pt x="33546" y="58323"/>
                  <a:pt x="33121" y="58323"/>
                </a:cubicBezTo>
                <a:cubicBezTo>
                  <a:pt x="32056" y="58323"/>
                  <a:pt x="30874" y="58430"/>
                  <a:pt x="29802" y="58591"/>
                </a:cubicBezTo>
                <a:lnTo>
                  <a:pt x="29873" y="58591"/>
                </a:lnTo>
                <a:cubicBezTo>
                  <a:pt x="29504" y="58663"/>
                  <a:pt x="29028" y="58758"/>
                  <a:pt x="28742" y="58794"/>
                </a:cubicBezTo>
                <a:cubicBezTo>
                  <a:pt x="28444" y="58830"/>
                  <a:pt x="28135" y="58972"/>
                  <a:pt x="28028" y="59020"/>
                </a:cubicBezTo>
                <a:cubicBezTo>
                  <a:pt x="27826" y="59107"/>
                  <a:pt x="27609" y="59131"/>
                  <a:pt x="27551" y="59131"/>
                </a:cubicBezTo>
                <a:cubicBezTo>
                  <a:pt x="27537" y="59131"/>
                  <a:pt x="27532" y="59130"/>
                  <a:pt x="27539" y="59127"/>
                </a:cubicBezTo>
                <a:lnTo>
                  <a:pt x="27539" y="59127"/>
                </a:lnTo>
                <a:cubicBezTo>
                  <a:pt x="27230" y="59211"/>
                  <a:pt x="26944" y="59377"/>
                  <a:pt x="26492" y="59496"/>
                </a:cubicBezTo>
                <a:cubicBezTo>
                  <a:pt x="26321" y="59496"/>
                  <a:pt x="25389" y="59964"/>
                  <a:pt x="25286" y="59964"/>
                </a:cubicBezTo>
                <a:cubicBezTo>
                  <a:pt x="25281" y="59964"/>
                  <a:pt x="25278" y="59963"/>
                  <a:pt x="25277" y="59961"/>
                </a:cubicBezTo>
                <a:cubicBezTo>
                  <a:pt x="25241" y="59973"/>
                  <a:pt x="25206" y="59985"/>
                  <a:pt x="25170" y="60008"/>
                </a:cubicBezTo>
                <a:cubicBezTo>
                  <a:pt x="25837" y="59425"/>
                  <a:pt x="26432" y="58901"/>
                  <a:pt x="27027" y="58401"/>
                </a:cubicBezTo>
                <a:lnTo>
                  <a:pt x="27027" y="58401"/>
                </a:lnTo>
                <a:lnTo>
                  <a:pt x="27004" y="58425"/>
                </a:lnTo>
                <a:lnTo>
                  <a:pt x="27313" y="58127"/>
                </a:lnTo>
                <a:cubicBezTo>
                  <a:pt x="27319" y="58121"/>
                  <a:pt x="27322" y="58118"/>
                  <a:pt x="27324" y="58118"/>
                </a:cubicBezTo>
                <a:cubicBezTo>
                  <a:pt x="27325" y="58118"/>
                  <a:pt x="27325" y="58121"/>
                  <a:pt x="27325" y="58127"/>
                </a:cubicBezTo>
                <a:cubicBezTo>
                  <a:pt x="27563" y="57877"/>
                  <a:pt x="27920" y="57544"/>
                  <a:pt x="28289" y="57234"/>
                </a:cubicBezTo>
                <a:cubicBezTo>
                  <a:pt x="28730" y="57032"/>
                  <a:pt x="29194" y="56853"/>
                  <a:pt x="29659" y="56687"/>
                </a:cubicBezTo>
                <a:cubicBezTo>
                  <a:pt x="29694" y="56675"/>
                  <a:pt x="29742" y="56651"/>
                  <a:pt x="29790" y="56651"/>
                </a:cubicBezTo>
                <a:cubicBezTo>
                  <a:pt x="30183" y="56556"/>
                  <a:pt x="30623" y="56460"/>
                  <a:pt x="30766" y="56413"/>
                </a:cubicBezTo>
                <a:cubicBezTo>
                  <a:pt x="31099" y="56353"/>
                  <a:pt x="31480" y="56222"/>
                  <a:pt x="31885" y="56163"/>
                </a:cubicBezTo>
                <a:cubicBezTo>
                  <a:pt x="32155" y="56113"/>
                  <a:pt x="32255" y="56100"/>
                  <a:pt x="32305" y="56100"/>
                </a:cubicBezTo>
                <a:cubicBezTo>
                  <a:pt x="32352" y="56100"/>
                  <a:pt x="32354" y="56112"/>
                  <a:pt x="32415" y="56112"/>
                </a:cubicBezTo>
                <a:cubicBezTo>
                  <a:pt x="32442" y="56112"/>
                  <a:pt x="32481" y="56109"/>
                  <a:pt x="32540" y="56103"/>
                </a:cubicBezTo>
                <a:cubicBezTo>
                  <a:pt x="32742" y="56073"/>
                  <a:pt x="32722" y="56070"/>
                  <a:pt x="32669" y="56070"/>
                </a:cubicBezTo>
                <a:cubicBezTo>
                  <a:pt x="32656" y="56070"/>
                  <a:pt x="32641" y="56071"/>
                  <a:pt x="32628" y="56071"/>
                </a:cubicBezTo>
                <a:cubicBezTo>
                  <a:pt x="32586" y="56071"/>
                  <a:pt x="32553" y="56069"/>
                  <a:pt x="32611" y="56055"/>
                </a:cubicBezTo>
                <a:lnTo>
                  <a:pt x="33111" y="56020"/>
                </a:lnTo>
                <a:lnTo>
                  <a:pt x="33111" y="56020"/>
                </a:lnTo>
                <a:cubicBezTo>
                  <a:pt x="32826" y="56055"/>
                  <a:pt x="32992" y="56055"/>
                  <a:pt x="33028" y="56055"/>
                </a:cubicBezTo>
                <a:cubicBezTo>
                  <a:pt x="33445" y="55996"/>
                  <a:pt x="34124" y="55960"/>
                  <a:pt x="34243" y="55901"/>
                </a:cubicBezTo>
                <a:cubicBezTo>
                  <a:pt x="34802" y="55865"/>
                  <a:pt x="34802" y="55877"/>
                  <a:pt x="35052" y="55865"/>
                </a:cubicBezTo>
                <a:lnTo>
                  <a:pt x="34802" y="55865"/>
                </a:lnTo>
                <a:cubicBezTo>
                  <a:pt x="35028" y="55865"/>
                  <a:pt x="34909" y="55853"/>
                  <a:pt x="34814" y="55853"/>
                </a:cubicBezTo>
                <a:cubicBezTo>
                  <a:pt x="35159" y="55794"/>
                  <a:pt x="36636" y="55805"/>
                  <a:pt x="36695" y="55746"/>
                </a:cubicBezTo>
                <a:lnTo>
                  <a:pt x="36695" y="55758"/>
                </a:lnTo>
                <a:cubicBezTo>
                  <a:pt x="36767" y="55722"/>
                  <a:pt x="36636" y="55674"/>
                  <a:pt x="36886" y="55639"/>
                </a:cubicBezTo>
                <a:lnTo>
                  <a:pt x="37052" y="55663"/>
                </a:lnTo>
                <a:lnTo>
                  <a:pt x="37291" y="55627"/>
                </a:lnTo>
                <a:cubicBezTo>
                  <a:pt x="37457" y="55627"/>
                  <a:pt x="37374" y="55639"/>
                  <a:pt x="37374" y="55663"/>
                </a:cubicBezTo>
                <a:cubicBezTo>
                  <a:pt x="37779" y="55615"/>
                  <a:pt x="38326" y="55627"/>
                  <a:pt x="38815" y="55615"/>
                </a:cubicBezTo>
                <a:lnTo>
                  <a:pt x="38303" y="55508"/>
                </a:lnTo>
                <a:lnTo>
                  <a:pt x="38303" y="55508"/>
                </a:lnTo>
                <a:cubicBezTo>
                  <a:pt x="38562" y="55515"/>
                  <a:pt x="38942" y="55532"/>
                  <a:pt x="39214" y="55532"/>
                </a:cubicBezTo>
                <a:cubicBezTo>
                  <a:pt x="39379" y="55532"/>
                  <a:pt x="39505" y="55526"/>
                  <a:pt x="39541" y="55508"/>
                </a:cubicBezTo>
                <a:lnTo>
                  <a:pt x="39791" y="55544"/>
                </a:lnTo>
                <a:cubicBezTo>
                  <a:pt x="39920" y="55549"/>
                  <a:pt x="40022" y="55552"/>
                  <a:pt x="40104" y="55552"/>
                </a:cubicBezTo>
                <a:cubicBezTo>
                  <a:pt x="40505" y="55552"/>
                  <a:pt x="40419" y="55495"/>
                  <a:pt x="40630" y="55495"/>
                </a:cubicBezTo>
                <a:cubicBezTo>
                  <a:pt x="40646" y="55495"/>
                  <a:pt x="40664" y="55495"/>
                  <a:pt x="40684" y="55496"/>
                </a:cubicBezTo>
                <a:lnTo>
                  <a:pt x="41101" y="55520"/>
                </a:lnTo>
                <a:lnTo>
                  <a:pt x="40684" y="55544"/>
                </a:lnTo>
                <a:cubicBezTo>
                  <a:pt x="41065" y="55544"/>
                  <a:pt x="41232" y="55555"/>
                  <a:pt x="41589" y="55555"/>
                </a:cubicBezTo>
                <a:lnTo>
                  <a:pt x="41601" y="55555"/>
                </a:lnTo>
                <a:cubicBezTo>
                  <a:pt x="41648" y="55520"/>
                  <a:pt x="41874" y="55508"/>
                  <a:pt x="42148" y="55484"/>
                </a:cubicBezTo>
                <a:cubicBezTo>
                  <a:pt x="42565" y="55448"/>
                  <a:pt x="42887" y="55401"/>
                  <a:pt x="43541" y="55377"/>
                </a:cubicBezTo>
                <a:lnTo>
                  <a:pt x="43708" y="55317"/>
                </a:lnTo>
                <a:lnTo>
                  <a:pt x="44196" y="55282"/>
                </a:lnTo>
                <a:lnTo>
                  <a:pt x="44196" y="55317"/>
                </a:lnTo>
                <a:cubicBezTo>
                  <a:pt x="43720" y="55377"/>
                  <a:pt x="42815" y="55484"/>
                  <a:pt x="42184" y="55520"/>
                </a:cubicBezTo>
                <a:lnTo>
                  <a:pt x="42172" y="55544"/>
                </a:lnTo>
                <a:cubicBezTo>
                  <a:pt x="42541" y="55508"/>
                  <a:pt x="42958" y="55460"/>
                  <a:pt x="43196" y="55436"/>
                </a:cubicBezTo>
                <a:cubicBezTo>
                  <a:pt x="43300" y="55436"/>
                  <a:pt x="43547" y="55436"/>
                  <a:pt x="43469" y="55468"/>
                </a:cubicBezTo>
                <a:lnTo>
                  <a:pt x="43469" y="55468"/>
                </a:lnTo>
                <a:lnTo>
                  <a:pt x="43625" y="55424"/>
                </a:lnTo>
                <a:cubicBezTo>
                  <a:pt x="44851" y="55270"/>
                  <a:pt x="44863" y="55270"/>
                  <a:pt x="46137" y="55067"/>
                </a:cubicBezTo>
                <a:lnTo>
                  <a:pt x="46018" y="55067"/>
                </a:lnTo>
                <a:cubicBezTo>
                  <a:pt x="46280" y="55008"/>
                  <a:pt x="46518" y="54948"/>
                  <a:pt x="46601" y="54948"/>
                </a:cubicBezTo>
                <a:cubicBezTo>
                  <a:pt x="47304" y="54782"/>
                  <a:pt x="48030" y="54615"/>
                  <a:pt x="48637" y="54472"/>
                </a:cubicBezTo>
                <a:lnTo>
                  <a:pt x="48732" y="54389"/>
                </a:lnTo>
                <a:cubicBezTo>
                  <a:pt x="48899" y="54353"/>
                  <a:pt x="49149" y="54329"/>
                  <a:pt x="49209" y="54246"/>
                </a:cubicBezTo>
                <a:cubicBezTo>
                  <a:pt x="49209" y="54246"/>
                  <a:pt x="49280" y="54210"/>
                  <a:pt x="49375" y="54186"/>
                </a:cubicBezTo>
                <a:cubicBezTo>
                  <a:pt x="49447" y="54150"/>
                  <a:pt x="49530" y="54115"/>
                  <a:pt x="49530" y="54115"/>
                </a:cubicBezTo>
                <a:cubicBezTo>
                  <a:pt x="49745" y="54031"/>
                  <a:pt x="49864" y="53960"/>
                  <a:pt x="50114" y="53900"/>
                </a:cubicBezTo>
                <a:cubicBezTo>
                  <a:pt x="50126" y="53900"/>
                  <a:pt x="50149" y="53889"/>
                  <a:pt x="50161" y="53889"/>
                </a:cubicBezTo>
                <a:cubicBezTo>
                  <a:pt x="50637" y="53710"/>
                  <a:pt x="50149" y="53853"/>
                  <a:pt x="50697" y="53662"/>
                </a:cubicBezTo>
                <a:cubicBezTo>
                  <a:pt x="50876" y="53615"/>
                  <a:pt x="50876" y="53543"/>
                  <a:pt x="51126" y="53436"/>
                </a:cubicBezTo>
                <a:lnTo>
                  <a:pt x="51411" y="53377"/>
                </a:lnTo>
                <a:cubicBezTo>
                  <a:pt x="51900" y="53198"/>
                  <a:pt x="51947" y="53115"/>
                  <a:pt x="52614" y="52781"/>
                </a:cubicBezTo>
                <a:cubicBezTo>
                  <a:pt x="52797" y="52703"/>
                  <a:pt x="52933" y="52657"/>
                  <a:pt x="52988" y="52657"/>
                </a:cubicBezTo>
                <a:cubicBezTo>
                  <a:pt x="53031" y="52657"/>
                  <a:pt x="53022" y="52686"/>
                  <a:pt x="52941" y="52753"/>
                </a:cubicBezTo>
                <a:lnTo>
                  <a:pt x="52941" y="52753"/>
                </a:lnTo>
                <a:cubicBezTo>
                  <a:pt x="53195" y="52545"/>
                  <a:pt x="53057" y="52649"/>
                  <a:pt x="53400" y="52424"/>
                </a:cubicBezTo>
                <a:cubicBezTo>
                  <a:pt x="53410" y="52423"/>
                  <a:pt x="53419" y="52422"/>
                  <a:pt x="53426" y="52422"/>
                </a:cubicBezTo>
                <a:cubicBezTo>
                  <a:pt x="53470" y="52422"/>
                  <a:pt x="53426" y="52456"/>
                  <a:pt x="53364" y="52507"/>
                </a:cubicBezTo>
                <a:cubicBezTo>
                  <a:pt x="53721" y="52341"/>
                  <a:pt x="53555" y="52365"/>
                  <a:pt x="53805" y="52234"/>
                </a:cubicBezTo>
                <a:cubicBezTo>
                  <a:pt x="53852" y="52162"/>
                  <a:pt x="53912" y="52055"/>
                  <a:pt x="53983" y="51995"/>
                </a:cubicBezTo>
                <a:lnTo>
                  <a:pt x="53983" y="51995"/>
                </a:lnTo>
                <a:lnTo>
                  <a:pt x="53888" y="52043"/>
                </a:lnTo>
                <a:cubicBezTo>
                  <a:pt x="54138" y="51876"/>
                  <a:pt x="54424" y="51686"/>
                  <a:pt x="54733" y="51519"/>
                </a:cubicBezTo>
                <a:lnTo>
                  <a:pt x="54733" y="51555"/>
                </a:lnTo>
                <a:lnTo>
                  <a:pt x="55043" y="51341"/>
                </a:lnTo>
                <a:lnTo>
                  <a:pt x="55079" y="51353"/>
                </a:lnTo>
                <a:lnTo>
                  <a:pt x="55519" y="51043"/>
                </a:lnTo>
                <a:lnTo>
                  <a:pt x="55519" y="51043"/>
                </a:lnTo>
                <a:lnTo>
                  <a:pt x="55460" y="51079"/>
                </a:lnTo>
                <a:cubicBezTo>
                  <a:pt x="55567" y="50995"/>
                  <a:pt x="55876" y="50781"/>
                  <a:pt x="56102" y="50626"/>
                </a:cubicBezTo>
                <a:lnTo>
                  <a:pt x="56102" y="50638"/>
                </a:lnTo>
                <a:cubicBezTo>
                  <a:pt x="56662" y="50281"/>
                  <a:pt x="57079" y="49900"/>
                  <a:pt x="57662" y="49376"/>
                </a:cubicBezTo>
                <a:lnTo>
                  <a:pt x="57662" y="49376"/>
                </a:lnTo>
                <a:lnTo>
                  <a:pt x="57603" y="49471"/>
                </a:lnTo>
                <a:cubicBezTo>
                  <a:pt x="57829" y="49317"/>
                  <a:pt x="57638" y="49376"/>
                  <a:pt x="57888" y="49186"/>
                </a:cubicBezTo>
                <a:lnTo>
                  <a:pt x="57912" y="49197"/>
                </a:lnTo>
                <a:cubicBezTo>
                  <a:pt x="58091" y="48971"/>
                  <a:pt x="58198" y="48959"/>
                  <a:pt x="58353" y="48852"/>
                </a:cubicBezTo>
                <a:lnTo>
                  <a:pt x="58353" y="48852"/>
                </a:lnTo>
                <a:lnTo>
                  <a:pt x="58246" y="48888"/>
                </a:lnTo>
                <a:lnTo>
                  <a:pt x="58519" y="48650"/>
                </a:lnTo>
                <a:cubicBezTo>
                  <a:pt x="58652" y="48538"/>
                  <a:pt x="58712" y="48502"/>
                  <a:pt x="58734" y="48502"/>
                </a:cubicBezTo>
                <a:cubicBezTo>
                  <a:pt x="58763" y="48502"/>
                  <a:pt x="58735" y="48557"/>
                  <a:pt x="58722" y="48590"/>
                </a:cubicBezTo>
                <a:lnTo>
                  <a:pt x="58900" y="48376"/>
                </a:lnTo>
                <a:lnTo>
                  <a:pt x="58972" y="48376"/>
                </a:lnTo>
                <a:cubicBezTo>
                  <a:pt x="59079" y="48197"/>
                  <a:pt x="59115" y="48245"/>
                  <a:pt x="59365" y="47995"/>
                </a:cubicBezTo>
                <a:cubicBezTo>
                  <a:pt x="59380" y="47995"/>
                  <a:pt x="59362" y="48018"/>
                  <a:pt x="59367" y="48018"/>
                </a:cubicBezTo>
                <a:cubicBezTo>
                  <a:pt x="59370" y="48018"/>
                  <a:pt x="59381" y="48010"/>
                  <a:pt x="59412" y="47983"/>
                </a:cubicBezTo>
                <a:lnTo>
                  <a:pt x="59793" y="47543"/>
                </a:lnTo>
                <a:lnTo>
                  <a:pt x="59555" y="47804"/>
                </a:lnTo>
                <a:lnTo>
                  <a:pt x="59531" y="47721"/>
                </a:lnTo>
                <a:cubicBezTo>
                  <a:pt x="59758" y="47447"/>
                  <a:pt x="59889" y="47400"/>
                  <a:pt x="60067" y="47221"/>
                </a:cubicBezTo>
                <a:lnTo>
                  <a:pt x="60067" y="47221"/>
                </a:lnTo>
                <a:lnTo>
                  <a:pt x="59948" y="47352"/>
                </a:lnTo>
                <a:cubicBezTo>
                  <a:pt x="60228" y="47073"/>
                  <a:pt x="60276" y="47066"/>
                  <a:pt x="60439" y="46948"/>
                </a:cubicBezTo>
                <a:lnTo>
                  <a:pt x="60439" y="46948"/>
                </a:lnTo>
                <a:cubicBezTo>
                  <a:pt x="60412" y="46966"/>
                  <a:pt x="60386" y="46981"/>
                  <a:pt x="60379" y="46981"/>
                </a:cubicBezTo>
                <a:cubicBezTo>
                  <a:pt x="60371" y="46981"/>
                  <a:pt x="60386" y="46963"/>
                  <a:pt x="60448" y="46911"/>
                </a:cubicBezTo>
                <a:cubicBezTo>
                  <a:pt x="60532" y="46816"/>
                  <a:pt x="60508" y="46876"/>
                  <a:pt x="60603" y="46816"/>
                </a:cubicBezTo>
                <a:cubicBezTo>
                  <a:pt x="60603" y="46769"/>
                  <a:pt x="60817" y="46566"/>
                  <a:pt x="61044" y="46400"/>
                </a:cubicBezTo>
                <a:lnTo>
                  <a:pt x="61044" y="46400"/>
                </a:lnTo>
                <a:cubicBezTo>
                  <a:pt x="61044" y="46400"/>
                  <a:pt x="61044" y="46411"/>
                  <a:pt x="61020" y="46435"/>
                </a:cubicBezTo>
                <a:cubicBezTo>
                  <a:pt x="61079" y="46376"/>
                  <a:pt x="61067" y="46376"/>
                  <a:pt x="61246" y="46233"/>
                </a:cubicBezTo>
                <a:lnTo>
                  <a:pt x="61246" y="46233"/>
                </a:lnTo>
                <a:lnTo>
                  <a:pt x="61186" y="46340"/>
                </a:lnTo>
                <a:lnTo>
                  <a:pt x="61341" y="46197"/>
                </a:lnTo>
                <a:cubicBezTo>
                  <a:pt x="61413" y="46138"/>
                  <a:pt x="61484" y="46066"/>
                  <a:pt x="61484" y="46066"/>
                </a:cubicBezTo>
                <a:cubicBezTo>
                  <a:pt x="61705" y="45904"/>
                  <a:pt x="62004" y="45685"/>
                  <a:pt x="62052" y="45685"/>
                </a:cubicBezTo>
                <a:cubicBezTo>
                  <a:pt x="62053" y="45685"/>
                  <a:pt x="62054" y="45685"/>
                  <a:pt x="62055" y="45685"/>
                </a:cubicBezTo>
                <a:lnTo>
                  <a:pt x="62055" y="45685"/>
                </a:lnTo>
                <a:lnTo>
                  <a:pt x="63437" y="44673"/>
                </a:lnTo>
                <a:lnTo>
                  <a:pt x="63270" y="44673"/>
                </a:lnTo>
                <a:lnTo>
                  <a:pt x="63056" y="44697"/>
                </a:lnTo>
                <a:lnTo>
                  <a:pt x="63139" y="44649"/>
                </a:lnTo>
                <a:lnTo>
                  <a:pt x="63139" y="44649"/>
                </a:lnTo>
                <a:cubicBezTo>
                  <a:pt x="62949" y="44697"/>
                  <a:pt x="62675" y="44709"/>
                  <a:pt x="62437" y="44721"/>
                </a:cubicBezTo>
                <a:cubicBezTo>
                  <a:pt x="62187" y="44733"/>
                  <a:pt x="61984" y="44756"/>
                  <a:pt x="61948" y="44792"/>
                </a:cubicBezTo>
                <a:cubicBezTo>
                  <a:pt x="61687" y="44792"/>
                  <a:pt x="60942" y="44888"/>
                  <a:pt x="60698" y="44888"/>
                </a:cubicBezTo>
                <a:cubicBezTo>
                  <a:pt x="60619" y="44888"/>
                  <a:pt x="60593" y="44878"/>
                  <a:pt x="60651" y="44852"/>
                </a:cubicBezTo>
                <a:lnTo>
                  <a:pt x="60651" y="44852"/>
                </a:lnTo>
                <a:cubicBezTo>
                  <a:pt x="60532" y="44876"/>
                  <a:pt x="60436" y="44876"/>
                  <a:pt x="60317" y="44887"/>
                </a:cubicBezTo>
                <a:cubicBezTo>
                  <a:pt x="60222" y="44899"/>
                  <a:pt x="60151" y="44899"/>
                  <a:pt x="60055" y="44911"/>
                </a:cubicBezTo>
                <a:lnTo>
                  <a:pt x="59579" y="44995"/>
                </a:lnTo>
                <a:cubicBezTo>
                  <a:pt x="59270" y="45030"/>
                  <a:pt x="58924" y="45078"/>
                  <a:pt x="58448" y="45126"/>
                </a:cubicBezTo>
                <a:cubicBezTo>
                  <a:pt x="58435" y="45125"/>
                  <a:pt x="58421" y="45125"/>
                  <a:pt x="58406" y="45125"/>
                </a:cubicBezTo>
                <a:cubicBezTo>
                  <a:pt x="58043" y="45125"/>
                  <a:pt x="57174" y="45261"/>
                  <a:pt x="56591" y="45376"/>
                </a:cubicBezTo>
                <a:cubicBezTo>
                  <a:pt x="55436" y="45649"/>
                  <a:pt x="54674" y="45840"/>
                  <a:pt x="53531" y="46269"/>
                </a:cubicBezTo>
                <a:cubicBezTo>
                  <a:pt x="52793" y="46435"/>
                  <a:pt x="51828" y="46995"/>
                  <a:pt x="51126" y="47340"/>
                </a:cubicBezTo>
                <a:lnTo>
                  <a:pt x="50947" y="47471"/>
                </a:lnTo>
                <a:cubicBezTo>
                  <a:pt x="50459" y="47685"/>
                  <a:pt x="49804" y="48126"/>
                  <a:pt x="49161" y="48459"/>
                </a:cubicBezTo>
                <a:cubicBezTo>
                  <a:pt x="48994" y="48566"/>
                  <a:pt x="48935" y="48602"/>
                  <a:pt x="48911" y="48638"/>
                </a:cubicBezTo>
                <a:cubicBezTo>
                  <a:pt x="48935" y="48626"/>
                  <a:pt x="48983" y="48602"/>
                  <a:pt x="49018" y="48602"/>
                </a:cubicBezTo>
                <a:cubicBezTo>
                  <a:pt x="48835" y="48689"/>
                  <a:pt x="48544" y="48883"/>
                  <a:pt x="48491" y="48883"/>
                </a:cubicBezTo>
                <a:cubicBezTo>
                  <a:pt x="48485" y="48883"/>
                  <a:pt x="48482" y="48880"/>
                  <a:pt x="48482" y="48876"/>
                </a:cubicBezTo>
                <a:lnTo>
                  <a:pt x="48518" y="48840"/>
                </a:lnTo>
                <a:cubicBezTo>
                  <a:pt x="48518" y="48839"/>
                  <a:pt x="48517" y="48838"/>
                  <a:pt x="48515" y="48838"/>
                </a:cubicBezTo>
                <a:cubicBezTo>
                  <a:pt x="48470" y="48838"/>
                  <a:pt x="47973" y="49177"/>
                  <a:pt x="47768" y="49245"/>
                </a:cubicBezTo>
                <a:lnTo>
                  <a:pt x="47899" y="49233"/>
                </a:lnTo>
                <a:lnTo>
                  <a:pt x="47554" y="49412"/>
                </a:lnTo>
                <a:lnTo>
                  <a:pt x="47649" y="49352"/>
                </a:lnTo>
                <a:lnTo>
                  <a:pt x="47649" y="49352"/>
                </a:lnTo>
                <a:cubicBezTo>
                  <a:pt x="46935" y="49793"/>
                  <a:pt x="46363" y="50031"/>
                  <a:pt x="45815" y="50245"/>
                </a:cubicBezTo>
                <a:cubicBezTo>
                  <a:pt x="45244" y="50448"/>
                  <a:pt x="44696" y="50614"/>
                  <a:pt x="43958" y="50852"/>
                </a:cubicBezTo>
                <a:cubicBezTo>
                  <a:pt x="43997" y="50830"/>
                  <a:pt x="44008" y="50822"/>
                  <a:pt x="43999" y="50822"/>
                </a:cubicBezTo>
                <a:cubicBezTo>
                  <a:pt x="43972" y="50822"/>
                  <a:pt x="43745" y="50911"/>
                  <a:pt x="43657" y="50911"/>
                </a:cubicBezTo>
                <a:cubicBezTo>
                  <a:pt x="43641" y="50911"/>
                  <a:pt x="43629" y="50908"/>
                  <a:pt x="43625" y="50900"/>
                </a:cubicBezTo>
                <a:cubicBezTo>
                  <a:pt x="43220" y="50924"/>
                  <a:pt x="42910" y="51079"/>
                  <a:pt x="42589" y="51150"/>
                </a:cubicBezTo>
                <a:lnTo>
                  <a:pt x="42565" y="51162"/>
                </a:lnTo>
                <a:lnTo>
                  <a:pt x="42005" y="51269"/>
                </a:lnTo>
                <a:cubicBezTo>
                  <a:pt x="42073" y="51242"/>
                  <a:pt x="42094" y="51231"/>
                  <a:pt x="42089" y="51231"/>
                </a:cubicBezTo>
                <a:cubicBezTo>
                  <a:pt x="42072" y="51231"/>
                  <a:pt x="41839" y="51313"/>
                  <a:pt x="41826" y="51313"/>
                </a:cubicBezTo>
                <a:cubicBezTo>
                  <a:pt x="41821" y="51313"/>
                  <a:pt x="41840" y="51304"/>
                  <a:pt x="41898" y="51281"/>
                </a:cubicBezTo>
                <a:lnTo>
                  <a:pt x="41898" y="51281"/>
                </a:lnTo>
                <a:cubicBezTo>
                  <a:pt x="40410" y="51495"/>
                  <a:pt x="38457" y="51745"/>
                  <a:pt x="36719" y="52031"/>
                </a:cubicBezTo>
                <a:lnTo>
                  <a:pt x="36791" y="52031"/>
                </a:lnTo>
                <a:cubicBezTo>
                  <a:pt x="36350" y="52103"/>
                  <a:pt x="35814" y="52234"/>
                  <a:pt x="35469" y="52281"/>
                </a:cubicBezTo>
                <a:cubicBezTo>
                  <a:pt x="35124" y="52329"/>
                  <a:pt x="34755" y="52507"/>
                  <a:pt x="34635" y="52531"/>
                </a:cubicBezTo>
                <a:cubicBezTo>
                  <a:pt x="34368" y="52628"/>
                  <a:pt x="34100" y="52676"/>
                  <a:pt x="34057" y="52676"/>
                </a:cubicBezTo>
                <a:cubicBezTo>
                  <a:pt x="34053" y="52676"/>
                  <a:pt x="34051" y="52675"/>
                  <a:pt x="34052" y="52674"/>
                </a:cubicBezTo>
                <a:lnTo>
                  <a:pt x="34052" y="52674"/>
                </a:lnTo>
                <a:cubicBezTo>
                  <a:pt x="33683" y="52793"/>
                  <a:pt x="33362" y="52972"/>
                  <a:pt x="32850" y="53127"/>
                </a:cubicBezTo>
                <a:cubicBezTo>
                  <a:pt x="32742" y="53150"/>
                  <a:pt x="32409" y="53281"/>
                  <a:pt x="32076" y="53448"/>
                </a:cubicBezTo>
                <a:cubicBezTo>
                  <a:pt x="31774" y="53582"/>
                  <a:pt x="31503" y="53748"/>
                  <a:pt x="31442" y="53748"/>
                </a:cubicBezTo>
                <a:cubicBezTo>
                  <a:pt x="31438" y="53748"/>
                  <a:pt x="31435" y="53747"/>
                  <a:pt x="31433" y="53746"/>
                </a:cubicBezTo>
                <a:lnTo>
                  <a:pt x="31433" y="53758"/>
                </a:lnTo>
                <a:cubicBezTo>
                  <a:pt x="31361" y="53781"/>
                  <a:pt x="31290" y="53829"/>
                  <a:pt x="31218" y="53877"/>
                </a:cubicBezTo>
                <a:cubicBezTo>
                  <a:pt x="31659" y="53341"/>
                  <a:pt x="32088" y="52793"/>
                  <a:pt x="32504" y="52234"/>
                </a:cubicBezTo>
                <a:cubicBezTo>
                  <a:pt x="32969" y="51972"/>
                  <a:pt x="33433" y="51698"/>
                  <a:pt x="33909" y="51460"/>
                </a:cubicBezTo>
                <a:cubicBezTo>
                  <a:pt x="34266" y="51317"/>
                  <a:pt x="34695" y="51162"/>
                  <a:pt x="34850" y="51102"/>
                </a:cubicBezTo>
                <a:cubicBezTo>
                  <a:pt x="35100" y="51031"/>
                  <a:pt x="35362" y="50864"/>
                  <a:pt x="35683" y="50745"/>
                </a:cubicBezTo>
                <a:cubicBezTo>
                  <a:pt x="35921" y="50650"/>
                  <a:pt x="35984" y="50635"/>
                  <a:pt x="36018" y="50635"/>
                </a:cubicBezTo>
                <a:cubicBezTo>
                  <a:pt x="36034" y="50635"/>
                  <a:pt x="36043" y="50638"/>
                  <a:pt x="36061" y="50638"/>
                </a:cubicBezTo>
                <a:cubicBezTo>
                  <a:pt x="36082" y="50638"/>
                  <a:pt x="36115" y="50634"/>
                  <a:pt x="36183" y="50614"/>
                </a:cubicBezTo>
                <a:cubicBezTo>
                  <a:pt x="36299" y="50574"/>
                  <a:pt x="36318" y="50564"/>
                  <a:pt x="36303" y="50564"/>
                </a:cubicBezTo>
                <a:cubicBezTo>
                  <a:pt x="36288" y="50564"/>
                  <a:pt x="36238" y="50574"/>
                  <a:pt x="36217" y="50574"/>
                </a:cubicBezTo>
                <a:cubicBezTo>
                  <a:pt x="36203" y="50574"/>
                  <a:pt x="36201" y="50570"/>
                  <a:pt x="36231" y="50555"/>
                </a:cubicBezTo>
                <a:lnTo>
                  <a:pt x="36600" y="50448"/>
                </a:lnTo>
                <a:lnTo>
                  <a:pt x="36600" y="50448"/>
                </a:lnTo>
                <a:cubicBezTo>
                  <a:pt x="36493" y="50498"/>
                  <a:pt x="36476" y="50512"/>
                  <a:pt x="36489" y="50512"/>
                </a:cubicBezTo>
                <a:cubicBezTo>
                  <a:pt x="36500" y="50512"/>
                  <a:pt x="36536" y="50501"/>
                  <a:pt x="36552" y="50495"/>
                </a:cubicBezTo>
                <a:cubicBezTo>
                  <a:pt x="36874" y="50376"/>
                  <a:pt x="37374" y="50245"/>
                  <a:pt x="37469" y="50150"/>
                </a:cubicBezTo>
                <a:cubicBezTo>
                  <a:pt x="37898" y="50019"/>
                  <a:pt x="37910" y="50055"/>
                  <a:pt x="38088" y="49971"/>
                </a:cubicBezTo>
                <a:lnTo>
                  <a:pt x="38088" y="49971"/>
                </a:lnTo>
                <a:cubicBezTo>
                  <a:pt x="38029" y="49995"/>
                  <a:pt x="37898" y="50019"/>
                  <a:pt x="37898" y="50019"/>
                </a:cubicBezTo>
                <a:cubicBezTo>
                  <a:pt x="37979" y="49997"/>
                  <a:pt x="38001" y="49991"/>
                  <a:pt x="37996" y="49991"/>
                </a:cubicBezTo>
                <a:cubicBezTo>
                  <a:pt x="37989" y="49991"/>
                  <a:pt x="37942" y="50001"/>
                  <a:pt x="37910" y="50007"/>
                </a:cubicBezTo>
                <a:cubicBezTo>
                  <a:pt x="38160" y="49888"/>
                  <a:pt x="39291" y="49614"/>
                  <a:pt x="39327" y="49543"/>
                </a:cubicBezTo>
                <a:lnTo>
                  <a:pt x="39327" y="49555"/>
                </a:lnTo>
                <a:cubicBezTo>
                  <a:pt x="39374" y="49495"/>
                  <a:pt x="39267" y="49483"/>
                  <a:pt x="39434" y="49412"/>
                </a:cubicBezTo>
                <a:lnTo>
                  <a:pt x="39565" y="49376"/>
                </a:lnTo>
                <a:lnTo>
                  <a:pt x="39743" y="49305"/>
                </a:lnTo>
                <a:cubicBezTo>
                  <a:pt x="39784" y="49297"/>
                  <a:pt x="39806" y="49294"/>
                  <a:pt x="39818" y="49294"/>
                </a:cubicBezTo>
                <a:cubicBezTo>
                  <a:pt x="39843" y="49294"/>
                  <a:pt x="39815" y="49308"/>
                  <a:pt x="39815" y="49317"/>
                </a:cubicBezTo>
                <a:cubicBezTo>
                  <a:pt x="40112" y="49197"/>
                  <a:pt x="40529" y="49078"/>
                  <a:pt x="40886" y="48959"/>
                </a:cubicBezTo>
                <a:lnTo>
                  <a:pt x="40886" y="48959"/>
                </a:lnTo>
                <a:lnTo>
                  <a:pt x="40470" y="48983"/>
                </a:lnTo>
                <a:cubicBezTo>
                  <a:pt x="40779" y="48900"/>
                  <a:pt x="41351" y="48757"/>
                  <a:pt x="41398" y="48697"/>
                </a:cubicBezTo>
                <a:lnTo>
                  <a:pt x="41589" y="48662"/>
                </a:lnTo>
                <a:cubicBezTo>
                  <a:pt x="42232" y="48519"/>
                  <a:pt x="42005" y="48483"/>
                  <a:pt x="42255" y="48412"/>
                </a:cubicBezTo>
                <a:lnTo>
                  <a:pt x="42565" y="48340"/>
                </a:lnTo>
                <a:lnTo>
                  <a:pt x="42565" y="48340"/>
                </a:lnTo>
                <a:lnTo>
                  <a:pt x="42267" y="48459"/>
                </a:lnTo>
                <a:cubicBezTo>
                  <a:pt x="42589" y="48364"/>
                  <a:pt x="42708" y="48340"/>
                  <a:pt x="42958" y="48269"/>
                </a:cubicBezTo>
                <a:lnTo>
                  <a:pt x="42922" y="48269"/>
                </a:lnTo>
                <a:lnTo>
                  <a:pt x="42970" y="48245"/>
                </a:lnTo>
                <a:cubicBezTo>
                  <a:pt x="43006" y="48221"/>
                  <a:pt x="43148" y="48150"/>
                  <a:pt x="43363" y="48054"/>
                </a:cubicBezTo>
                <a:cubicBezTo>
                  <a:pt x="43660" y="47935"/>
                  <a:pt x="43875" y="47816"/>
                  <a:pt x="44387" y="47650"/>
                </a:cubicBezTo>
                <a:lnTo>
                  <a:pt x="44494" y="47566"/>
                </a:lnTo>
                <a:lnTo>
                  <a:pt x="44863" y="47435"/>
                </a:lnTo>
                <a:lnTo>
                  <a:pt x="44875" y="47459"/>
                </a:lnTo>
                <a:cubicBezTo>
                  <a:pt x="44530" y="47626"/>
                  <a:pt x="43875" y="47924"/>
                  <a:pt x="43422" y="48102"/>
                </a:cubicBezTo>
                <a:lnTo>
                  <a:pt x="43422" y="48114"/>
                </a:lnTo>
                <a:cubicBezTo>
                  <a:pt x="43684" y="48007"/>
                  <a:pt x="43982" y="47864"/>
                  <a:pt x="44160" y="47793"/>
                </a:cubicBezTo>
                <a:cubicBezTo>
                  <a:pt x="44218" y="47771"/>
                  <a:pt x="44326" y="47741"/>
                  <a:pt x="44370" y="47741"/>
                </a:cubicBezTo>
                <a:cubicBezTo>
                  <a:pt x="44392" y="47741"/>
                  <a:pt x="44398" y="47748"/>
                  <a:pt x="44376" y="47767"/>
                </a:cubicBezTo>
                <a:lnTo>
                  <a:pt x="44376" y="47767"/>
                </a:lnTo>
                <a:lnTo>
                  <a:pt x="44494" y="47685"/>
                </a:lnTo>
                <a:cubicBezTo>
                  <a:pt x="45351" y="47292"/>
                  <a:pt x="45339" y="47292"/>
                  <a:pt x="46304" y="46852"/>
                </a:cubicBezTo>
                <a:lnTo>
                  <a:pt x="46304" y="46852"/>
                </a:lnTo>
                <a:lnTo>
                  <a:pt x="46220" y="46876"/>
                </a:lnTo>
                <a:cubicBezTo>
                  <a:pt x="46399" y="46781"/>
                  <a:pt x="46554" y="46673"/>
                  <a:pt x="46637" y="46673"/>
                </a:cubicBezTo>
                <a:cubicBezTo>
                  <a:pt x="47173" y="46388"/>
                  <a:pt x="47732" y="46090"/>
                  <a:pt x="48090" y="45911"/>
                </a:cubicBezTo>
                <a:lnTo>
                  <a:pt x="48149" y="45840"/>
                </a:lnTo>
                <a:cubicBezTo>
                  <a:pt x="48256" y="45780"/>
                  <a:pt x="48459" y="45721"/>
                  <a:pt x="48482" y="45649"/>
                </a:cubicBezTo>
                <a:lnTo>
                  <a:pt x="48697" y="45483"/>
                </a:lnTo>
                <a:cubicBezTo>
                  <a:pt x="48852" y="45387"/>
                  <a:pt x="48923" y="45304"/>
                  <a:pt x="49102" y="45209"/>
                </a:cubicBezTo>
                <a:cubicBezTo>
                  <a:pt x="49113" y="45209"/>
                  <a:pt x="49113" y="45197"/>
                  <a:pt x="49137" y="45197"/>
                </a:cubicBezTo>
                <a:cubicBezTo>
                  <a:pt x="49471" y="44995"/>
                  <a:pt x="49102" y="45173"/>
                  <a:pt x="49506" y="44935"/>
                </a:cubicBezTo>
                <a:cubicBezTo>
                  <a:pt x="49637" y="44876"/>
                  <a:pt x="49614" y="44792"/>
                  <a:pt x="49792" y="44661"/>
                </a:cubicBezTo>
                <a:lnTo>
                  <a:pt x="50006" y="44578"/>
                </a:lnTo>
                <a:cubicBezTo>
                  <a:pt x="50352" y="44352"/>
                  <a:pt x="50387" y="44280"/>
                  <a:pt x="50828" y="43899"/>
                </a:cubicBezTo>
                <a:cubicBezTo>
                  <a:pt x="50968" y="43808"/>
                  <a:pt x="51071" y="43754"/>
                  <a:pt x="51108" y="43754"/>
                </a:cubicBezTo>
                <a:cubicBezTo>
                  <a:pt x="51133" y="43754"/>
                  <a:pt x="51128" y="43779"/>
                  <a:pt x="51083" y="43834"/>
                </a:cubicBezTo>
                <a:lnTo>
                  <a:pt x="51083" y="43834"/>
                </a:lnTo>
                <a:cubicBezTo>
                  <a:pt x="51243" y="43639"/>
                  <a:pt x="51164" y="43742"/>
                  <a:pt x="51399" y="43506"/>
                </a:cubicBezTo>
                <a:cubicBezTo>
                  <a:pt x="51412" y="43501"/>
                  <a:pt x="51421" y="43499"/>
                  <a:pt x="51425" y="43499"/>
                </a:cubicBezTo>
                <a:cubicBezTo>
                  <a:pt x="51443" y="43499"/>
                  <a:pt x="51413" y="43531"/>
                  <a:pt x="51376" y="43578"/>
                </a:cubicBezTo>
                <a:cubicBezTo>
                  <a:pt x="51614" y="43399"/>
                  <a:pt x="51519" y="43447"/>
                  <a:pt x="51673" y="43292"/>
                </a:cubicBezTo>
                <a:cubicBezTo>
                  <a:pt x="51697" y="43221"/>
                  <a:pt x="51709" y="43113"/>
                  <a:pt x="51769" y="43066"/>
                </a:cubicBezTo>
                <a:lnTo>
                  <a:pt x="51769" y="43066"/>
                </a:lnTo>
                <a:lnTo>
                  <a:pt x="51697" y="43113"/>
                </a:lnTo>
                <a:cubicBezTo>
                  <a:pt x="51852" y="42935"/>
                  <a:pt x="52031" y="42756"/>
                  <a:pt x="52257" y="42566"/>
                </a:cubicBezTo>
                <a:lnTo>
                  <a:pt x="52257" y="42590"/>
                </a:lnTo>
                <a:lnTo>
                  <a:pt x="52471" y="42375"/>
                </a:lnTo>
                <a:lnTo>
                  <a:pt x="52495" y="42375"/>
                </a:lnTo>
                <a:lnTo>
                  <a:pt x="52793" y="42054"/>
                </a:lnTo>
                <a:lnTo>
                  <a:pt x="52745" y="42089"/>
                </a:lnTo>
                <a:cubicBezTo>
                  <a:pt x="52828" y="42018"/>
                  <a:pt x="53031" y="41780"/>
                  <a:pt x="53162" y="41637"/>
                </a:cubicBezTo>
                <a:lnTo>
                  <a:pt x="53162" y="41661"/>
                </a:lnTo>
                <a:cubicBezTo>
                  <a:pt x="53555" y="41304"/>
                  <a:pt x="53793" y="40923"/>
                  <a:pt x="54174" y="40423"/>
                </a:cubicBezTo>
                <a:lnTo>
                  <a:pt x="54174" y="40423"/>
                </a:lnTo>
                <a:lnTo>
                  <a:pt x="54150" y="40506"/>
                </a:lnTo>
                <a:cubicBezTo>
                  <a:pt x="54293" y="40363"/>
                  <a:pt x="54150" y="40435"/>
                  <a:pt x="54317" y="40244"/>
                </a:cubicBezTo>
                <a:lnTo>
                  <a:pt x="54352" y="40256"/>
                </a:lnTo>
                <a:cubicBezTo>
                  <a:pt x="54447" y="40054"/>
                  <a:pt x="54531" y="40030"/>
                  <a:pt x="54638" y="39911"/>
                </a:cubicBezTo>
                <a:lnTo>
                  <a:pt x="54638" y="39911"/>
                </a:lnTo>
                <a:lnTo>
                  <a:pt x="54555" y="39946"/>
                </a:lnTo>
                <a:lnTo>
                  <a:pt x="54555" y="39946"/>
                </a:lnTo>
                <a:lnTo>
                  <a:pt x="54733" y="39720"/>
                </a:lnTo>
                <a:cubicBezTo>
                  <a:pt x="54820" y="39607"/>
                  <a:pt x="54859" y="39572"/>
                  <a:pt x="54877" y="39572"/>
                </a:cubicBezTo>
                <a:cubicBezTo>
                  <a:pt x="54899" y="39572"/>
                  <a:pt x="54888" y="39623"/>
                  <a:pt x="54888" y="39649"/>
                </a:cubicBezTo>
                <a:lnTo>
                  <a:pt x="54983" y="39458"/>
                </a:lnTo>
                <a:lnTo>
                  <a:pt x="55043" y="39434"/>
                </a:lnTo>
                <a:cubicBezTo>
                  <a:pt x="55090" y="39280"/>
                  <a:pt x="55126" y="39303"/>
                  <a:pt x="55269" y="39065"/>
                </a:cubicBezTo>
                <a:cubicBezTo>
                  <a:pt x="55271" y="39064"/>
                  <a:pt x="55273" y="39064"/>
                  <a:pt x="55274" y="39064"/>
                </a:cubicBezTo>
                <a:cubicBezTo>
                  <a:pt x="55284" y="39064"/>
                  <a:pt x="55281" y="39086"/>
                  <a:pt x="55291" y="39086"/>
                </a:cubicBezTo>
                <a:cubicBezTo>
                  <a:pt x="55297" y="39086"/>
                  <a:pt x="55308" y="39078"/>
                  <a:pt x="55329" y="39053"/>
                </a:cubicBezTo>
                <a:lnTo>
                  <a:pt x="55519" y="38637"/>
                </a:lnTo>
                <a:lnTo>
                  <a:pt x="55519" y="38637"/>
                </a:lnTo>
                <a:lnTo>
                  <a:pt x="55400" y="38887"/>
                </a:lnTo>
                <a:lnTo>
                  <a:pt x="55364" y="38827"/>
                </a:lnTo>
                <a:cubicBezTo>
                  <a:pt x="55470" y="38568"/>
                  <a:pt x="55576" y="38507"/>
                  <a:pt x="55659" y="38311"/>
                </a:cubicBezTo>
                <a:lnTo>
                  <a:pt x="55659" y="38311"/>
                </a:lnTo>
                <a:lnTo>
                  <a:pt x="55602" y="38446"/>
                </a:lnTo>
                <a:cubicBezTo>
                  <a:pt x="55757" y="38149"/>
                  <a:pt x="55781" y="38149"/>
                  <a:pt x="55888" y="37982"/>
                </a:cubicBezTo>
                <a:lnTo>
                  <a:pt x="55888" y="37982"/>
                </a:lnTo>
                <a:cubicBezTo>
                  <a:pt x="55860" y="38010"/>
                  <a:pt x="55827" y="38047"/>
                  <a:pt x="55818" y="38047"/>
                </a:cubicBezTo>
                <a:cubicBezTo>
                  <a:pt x="55812" y="38047"/>
                  <a:pt x="55816" y="38030"/>
                  <a:pt x="55841" y="37982"/>
                </a:cubicBezTo>
                <a:cubicBezTo>
                  <a:pt x="55888" y="37887"/>
                  <a:pt x="55888" y="37946"/>
                  <a:pt x="55936" y="37863"/>
                </a:cubicBezTo>
                <a:cubicBezTo>
                  <a:pt x="55900" y="37815"/>
                  <a:pt x="55995" y="37625"/>
                  <a:pt x="56126" y="37398"/>
                </a:cubicBezTo>
                <a:lnTo>
                  <a:pt x="56126" y="37446"/>
                </a:lnTo>
                <a:cubicBezTo>
                  <a:pt x="56162" y="37351"/>
                  <a:pt x="56174" y="37315"/>
                  <a:pt x="56245" y="37172"/>
                </a:cubicBezTo>
                <a:lnTo>
                  <a:pt x="56257" y="37267"/>
                </a:lnTo>
                <a:lnTo>
                  <a:pt x="56352" y="36982"/>
                </a:lnTo>
                <a:cubicBezTo>
                  <a:pt x="56457" y="36796"/>
                  <a:pt x="56528" y="36553"/>
                  <a:pt x="56553" y="36553"/>
                </a:cubicBezTo>
                <a:cubicBezTo>
                  <a:pt x="56554" y="36553"/>
                  <a:pt x="56554" y="36553"/>
                  <a:pt x="56555" y="36553"/>
                </a:cubicBezTo>
                <a:lnTo>
                  <a:pt x="56531" y="36660"/>
                </a:lnTo>
                <a:lnTo>
                  <a:pt x="56960" y="35708"/>
                </a:lnTo>
                <a:lnTo>
                  <a:pt x="56436" y="35922"/>
                </a:lnTo>
                <a:lnTo>
                  <a:pt x="56472" y="35863"/>
                </a:lnTo>
                <a:lnTo>
                  <a:pt x="56472" y="35863"/>
                </a:lnTo>
                <a:cubicBezTo>
                  <a:pt x="56364" y="35946"/>
                  <a:pt x="56162" y="36029"/>
                  <a:pt x="55983" y="36101"/>
                </a:cubicBezTo>
                <a:cubicBezTo>
                  <a:pt x="55805" y="36184"/>
                  <a:pt x="55638" y="36255"/>
                  <a:pt x="55650" y="36279"/>
                </a:cubicBezTo>
                <a:cubicBezTo>
                  <a:pt x="55579" y="36303"/>
                  <a:pt x="55471" y="36339"/>
                  <a:pt x="55352" y="36398"/>
                </a:cubicBezTo>
                <a:cubicBezTo>
                  <a:pt x="55269" y="36446"/>
                  <a:pt x="55162" y="36494"/>
                  <a:pt x="55067" y="36517"/>
                </a:cubicBezTo>
                <a:cubicBezTo>
                  <a:pt x="54986" y="36558"/>
                  <a:pt x="54916" y="36587"/>
                  <a:pt x="54887" y="36587"/>
                </a:cubicBezTo>
                <a:cubicBezTo>
                  <a:pt x="54873" y="36587"/>
                  <a:pt x="54868" y="36580"/>
                  <a:pt x="54876" y="36565"/>
                </a:cubicBezTo>
                <a:lnTo>
                  <a:pt x="54876" y="36565"/>
                </a:lnTo>
                <a:cubicBezTo>
                  <a:pt x="54317" y="36815"/>
                  <a:pt x="54043" y="37017"/>
                  <a:pt x="53364" y="37315"/>
                </a:cubicBezTo>
                <a:cubicBezTo>
                  <a:pt x="53090" y="37375"/>
                  <a:pt x="52447" y="37708"/>
                  <a:pt x="52019" y="37946"/>
                </a:cubicBezTo>
                <a:cubicBezTo>
                  <a:pt x="51221" y="38446"/>
                  <a:pt x="50709" y="38780"/>
                  <a:pt x="49935" y="39375"/>
                </a:cubicBezTo>
                <a:cubicBezTo>
                  <a:pt x="49411" y="39661"/>
                  <a:pt x="48840" y="40327"/>
                  <a:pt x="48363" y="40732"/>
                </a:cubicBezTo>
                <a:lnTo>
                  <a:pt x="48256" y="40887"/>
                </a:lnTo>
                <a:cubicBezTo>
                  <a:pt x="47923" y="41137"/>
                  <a:pt x="47542" y="41625"/>
                  <a:pt x="47089" y="41994"/>
                </a:cubicBezTo>
                <a:cubicBezTo>
                  <a:pt x="47006" y="42101"/>
                  <a:pt x="46958" y="42161"/>
                  <a:pt x="46947" y="42197"/>
                </a:cubicBezTo>
                <a:cubicBezTo>
                  <a:pt x="46956" y="42177"/>
                  <a:pt x="46982" y="42158"/>
                  <a:pt x="47004" y="42158"/>
                </a:cubicBezTo>
                <a:cubicBezTo>
                  <a:pt x="47009" y="42158"/>
                  <a:pt x="47014" y="42159"/>
                  <a:pt x="47018" y="42161"/>
                </a:cubicBezTo>
                <a:cubicBezTo>
                  <a:pt x="46909" y="42259"/>
                  <a:pt x="46711" y="42476"/>
                  <a:pt x="46668" y="42476"/>
                </a:cubicBezTo>
                <a:cubicBezTo>
                  <a:pt x="46664" y="42476"/>
                  <a:pt x="46662" y="42475"/>
                  <a:pt x="46661" y="42470"/>
                </a:cubicBezTo>
                <a:lnTo>
                  <a:pt x="46697" y="42447"/>
                </a:lnTo>
                <a:cubicBezTo>
                  <a:pt x="46695" y="42444"/>
                  <a:pt x="46693" y="42443"/>
                  <a:pt x="46690" y="42443"/>
                </a:cubicBezTo>
                <a:cubicBezTo>
                  <a:pt x="46640" y="42443"/>
                  <a:pt x="46354" y="42821"/>
                  <a:pt x="46196" y="42911"/>
                </a:cubicBezTo>
                <a:lnTo>
                  <a:pt x="46304" y="42875"/>
                </a:lnTo>
                <a:lnTo>
                  <a:pt x="46304" y="42875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5687" y="43538"/>
                  <a:pt x="45334" y="43831"/>
                  <a:pt x="44970" y="44114"/>
                </a:cubicBezTo>
                <a:cubicBezTo>
                  <a:pt x="44613" y="44375"/>
                  <a:pt x="44220" y="44590"/>
                  <a:pt x="43684" y="44935"/>
                </a:cubicBezTo>
                <a:cubicBezTo>
                  <a:pt x="43707" y="44913"/>
                  <a:pt x="43713" y="44904"/>
                  <a:pt x="43709" y="44904"/>
                </a:cubicBezTo>
                <a:cubicBezTo>
                  <a:pt x="43694" y="44904"/>
                  <a:pt x="43516" y="45036"/>
                  <a:pt x="43452" y="45036"/>
                </a:cubicBezTo>
                <a:cubicBezTo>
                  <a:pt x="43444" y="45036"/>
                  <a:pt x="43438" y="45034"/>
                  <a:pt x="43434" y="45030"/>
                </a:cubicBezTo>
                <a:cubicBezTo>
                  <a:pt x="43125" y="45126"/>
                  <a:pt x="42910" y="45352"/>
                  <a:pt x="42708" y="45530"/>
                </a:cubicBezTo>
                <a:lnTo>
                  <a:pt x="42684" y="45542"/>
                </a:lnTo>
                <a:cubicBezTo>
                  <a:pt x="42684" y="45542"/>
                  <a:pt x="42589" y="45614"/>
                  <a:pt x="42494" y="45685"/>
                </a:cubicBezTo>
                <a:lnTo>
                  <a:pt x="42315" y="45840"/>
                </a:lnTo>
                <a:cubicBezTo>
                  <a:pt x="42348" y="45795"/>
                  <a:pt x="42359" y="45777"/>
                  <a:pt x="42357" y="45777"/>
                </a:cubicBezTo>
                <a:cubicBezTo>
                  <a:pt x="42349" y="45777"/>
                  <a:pt x="42214" y="45939"/>
                  <a:pt x="42213" y="45939"/>
                </a:cubicBezTo>
                <a:cubicBezTo>
                  <a:pt x="42213" y="45939"/>
                  <a:pt x="42225" y="45925"/>
                  <a:pt x="42255" y="45888"/>
                </a:cubicBezTo>
                <a:lnTo>
                  <a:pt x="42255" y="45888"/>
                </a:lnTo>
                <a:cubicBezTo>
                  <a:pt x="41303" y="46602"/>
                  <a:pt x="40112" y="47554"/>
                  <a:pt x="38898" y="48162"/>
                </a:cubicBezTo>
                <a:lnTo>
                  <a:pt x="38957" y="48150"/>
                </a:lnTo>
                <a:lnTo>
                  <a:pt x="38957" y="48150"/>
                </a:lnTo>
                <a:cubicBezTo>
                  <a:pt x="38660" y="48305"/>
                  <a:pt x="38279" y="48519"/>
                  <a:pt x="38029" y="48602"/>
                </a:cubicBezTo>
                <a:cubicBezTo>
                  <a:pt x="37779" y="48697"/>
                  <a:pt x="37529" y="48888"/>
                  <a:pt x="37433" y="48936"/>
                </a:cubicBezTo>
                <a:cubicBezTo>
                  <a:pt x="37251" y="49031"/>
                  <a:pt x="37077" y="49089"/>
                  <a:pt x="37022" y="49089"/>
                </a:cubicBezTo>
                <a:cubicBezTo>
                  <a:pt x="37009" y="49089"/>
                  <a:pt x="37002" y="49085"/>
                  <a:pt x="37005" y="49078"/>
                </a:cubicBezTo>
                <a:lnTo>
                  <a:pt x="37005" y="49078"/>
                </a:lnTo>
                <a:cubicBezTo>
                  <a:pt x="36731" y="49197"/>
                  <a:pt x="36493" y="49364"/>
                  <a:pt x="36100" y="49483"/>
                </a:cubicBezTo>
                <a:cubicBezTo>
                  <a:pt x="35955" y="49483"/>
                  <a:pt x="35126" y="49846"/>
                  <a:pt x="34988" y="49846"/>
                </a:cubicBezTo>
                <a:cubicBezTo>
                  <a:pt x="34978" y="49846"/>
                  <a:pt x="34971" y="49844"/>
                  <a:pt x="34969" y="49840"/>
                </a:cubicBezTo>
                <a:cubicBezTo>
                  <a:pt x="34683" y="49900"/>
                  <a:pt x="34409" y="49995"/>
                  <a:pt x="34147" y="50090"/>
                </a:cubicBezTo>
                <a:cubicBezTo>
                  <a:pt x="34445" y="49698"/>
                  <a:pt x="34731" y="49281"/>
                  <a:pt x="35028" y="48864"/>
                </a:cubicBezTo>
                <a:cubicBezTo>
                  <a:pt x="35886" y="47697"/>
                  <a:pt x="36707" y="46245"/>
                  <a:pt x="37553" y="44816"/>
                </a:cubicBezTo>
                <a:cubicBezTo>
                  <a:pt x="38076" y="44542"/>
                  <a:pt x="38576" y="44280"/>
                  <a:pt x="39100" y="43994"/>
                </a:cubicBezTo>
                <a:cubicBezTo>
                  <a:pt x="39434" y="43828"/>
                  <a:pt x="39886" y="43637"/>
                  <a:pt x="40029" y="43566"/>
                </a:cubicBezTo>
                <a:cubicBezTo>
                  <a:pt x="40243" y="43471"/>
                  <a:pt x="40481" y="43292"/>
                  <a:pt x="40743" y="43149"/>
                </a:cubicBezTo>
                <a:cubicBezTo>
                  <a:pt x="41136" y="42911"/>
                  <a:pt x="40958" y="43054"/>
                  <a:pt x="41172" y="42947"/>
                </a:cubicBezTo>
                <a:cubicBezTo>
                  <a:pt x="41263" y="42899"/>
                  <a:pt x="41278" y="42886"/>
                  <a:pt x="41265" y="42886"/>
                </a:cubicBezTo>
                <a:cubicBezTo>
                  <a:pt x="41250" y="42886"/>
                  <a:pt x="41196" y="42904"/>
                  <a:pt x="41181" y="42904"/>
                </a:cubicBezTo>
                <a:cubicBezTo>
                  <a:pt x="41174" y="42904"/>
                  <a:pt x="41176" y="42900"/>
                  <a:pt x="41196" y="42887"/>
                </a:cubicBezTo>
                <a:lnTo>
                  <a:pt x="41529" y="42744"/>
                </a:lnTo>
                <a:lnTo>
                  <a:pt x="41529" y="42744"/>
                </a:lnTo>
                <a:cubicBezTo>
                  <a:pt x="41435" y="42801"/>
                  <a:pt x="41420" y="42814"/>
                  <a:pt x="41433" y="42814"/>
                </a:cubicBezTo>
                <a:cubicBezTo>
                  <a:pt x="41444" y="42814"/>
                  <a:pt x="41477" y="42804"/>
                  <a:pt x="41493" y="42804"/>
                </a:cubicBezTo>
                <a:cubicBezTo>
                  <a:pt x="41767" y="42637"/>
                  <a:pt x="42196" y="42435"/>
                  <a:pt x="42244" y="42328"/>
                </a:cubicBezTo>
                <a:cubicBezTo>
                  <a:pt x="42601" y="42137"/>
                  <a:pt x="42613" y="42137"/>
                  <a:pt x="42767" y="42042"/>
                </a:cubicBezTo>
                <a:lnTo>
                  <a:pt x="42767" y="42042"/>
                </a:lnTo>
                <a:cubicBezTo>
                  <a:pt x="42717" y="42072"/>
                  <a:pt x="42634" y="42119"/>
                  <a:pt x="42608" y="42119"/>
                </a:cubicBezTo>
                <a:cubicBezTo>
                  <a:pt x="42603" y="42119"/>
                  <a:pt x="42601" y="42117"/>
                  <a:pt x="42601" y="42113"/>
                </a:cubicBezTo>
                <a:cubicBezTo>
                  <a:pt x="42664" y="42082"/>
                  <a:pt x="42683" y="42071"/>
                  <a:pt x="42679" y="42071"/>
                </a:cubicBezTo>
                <a:cubicBezTo>
                  <a:pt x="42675" y="42071"/>
                  <a:pt x="42634" y="42088"/>
                  <a:pt x="42601" y="42101"/>
                </a:cubicBezTo>
                <a:cubicBezTo>
                  <a:pt x="42791" y="41958"/>
                  <a:pt x="43744" y="41458"/>
                  <a:pt x="43744" y="41375"/>
                </a:cubicBezTo>
                <a:lnTo>
                  <a:pt x="43744" y="41387"/>
                </a:lnTo>
                <a:cubicBezTo>
                  <a:pt x="43779" y="41316"/>
                  <a:pt x="43672" y="41339"/>
                  <a:pt x="43803" y="41220"/>
                </a:cubicBezTo>
                <a:lnTo>
                  <a:pt x="43910" y="41185"/>
                </a:lnTo>
                <a:lnTo>
                  <a:pt x="44041" y="41066"/>
                </a:lnTo>
                <a:cubicBezTo>
                  <a:pt x="44090" y="41038"/>
                  <a:pt x="44107" y="41031"/>
                  <a:pt x="44112" y="41031"/>
                </a:cubicBezTo>
                <a:cubicBezTo>
                  <a:pt x="44118" y="41031"/>
                  <a:pt x="44106" y="41042"/>
                  <a:pt x="44113" y="41042"/>
                </a:cubicBezTo>
                <a:cubicBezTo>
                  <a:pt x="44339" y="40863"/>
                  <a:pt x="44684" y="40649"/>
                  <a:pt x="44970" y="40446"/>
                </a:cubicBezTo>
                <a:lnTo>
                  <a:pt x="44970" y="40446"/>
                </a:lnTo>
                <a:lnTo>
                  <a:pt x="44589" y="40565"/>
                </a:lnTo>
                <a:cubicBezTo>
                  <a:pt x="44851" y="40423"/>
                  <a:pt x="45303" y="40149"/>
                  <a:pt x="45339" y="40077"/>
                </a:cubicBezTo>
                <a:lnTo>
                  <a:pt x="45506" y="40006"/>
                </a:lnTo>
                <a:cubicBezTo>
                  <a:pt x="46018" y="39708"/>
                  <a:pt x="45815" y="39732"/>
                  <a:pt x="46006" y="39601"/>
                </a:cubicBezTo>
                <a:lnTo>
                  <a:pt x="46256" y="39458"/>
                </a:lnTo>
                <a:lnTo>
                  <a:pt x="46018" y="39637"/>
                </a:lnTo>
                <a:cubicBezTo>
                  <a:pt x="46280" y="39470"/>
                  <a:pt x="46363" y="39411"/>
                  <a:pt x="46577" y="39292"/>
                </a:cubicBezTo>
                <a:lnTo>
                  <a:pt x="46577" y="39292"/>
                </a:lnTo>
                <a:cubicBezTo>
                  <a:pt x="46554" y="39303"/>
                  <a:pt x="46542" y="39303"/>
                  <a:pt x="46542" y="39303"/>
                </a:cubicBezTo>
                <a:lnTo>
                  <a:pt x="46577" y="39280"/>
                </a:lnTo>
                <a:cubicBezTo>
                  <a:pt x="46589" y="39232"/>
                  <a:pt x="46708" y="39125"/>
                  <a:pt x="46851" y="39006"/>
                </a:cubicBezTo>
                <a:cubicBezTo>
                  <a:pt x="47089" y="38827"/>
                  <a:pt x="47256" y="38660"/>
                  <a:pt x="47649" y="38399"/>
                </a:cubicBezTo>
                <a:lnTo>
                  <a:pt x="47709" y="38291"/>
                </a:lnTo>
                <a:lnTo>
                  <a:pt x="47982" y="38089"/>
                </a:lnTo>
                <a:lnTo>
                  <a:pt x="48018" y="38113"/>
                </a:lnTo>
                <a:cubicBezTo>
                  <a:pt x="47744" y="38339"/>
                  <a:pt x="47256" y="38756"/>
                  <a:pt x="46899" y="39041"/>
                </a:cubicBezTo>
                <a:lnTo>
                  <a:pt x="46899" y="39053"/>
                </a:lnTo>
                <a:cubicBezTo>
                  <a:pt x="47089" y="38887"/>
                  <a:pt x="47328" y="38696"/>
                  <a:pt x="47470" y="38577"/>
                </a:cubicBezTo>
                <a:cubicBezTo>
                  <a:pt x="47519" y="38544"/>
                  <a:pt x="47624" y="38478"/>
                  <a:pt x="47647" y="38478"/>
                </a:cubicBezTo>
                <a:cubicBezTo>
                  <a:pt x="47651" y="38478"/>
                  <a:pt x="47652" y="38480"/>
                  <a:pt x="47651" y="38483"/>
                </a:cubicBezTo>
                <a:lnTo>
                  <a:pt x="47651" y="38483"/>
                </a:lnTo>
                <a:lnTo>
                  <a:pt x="47720" y="38399"/>
                </a:lnTo>
                <a:cubicBezTo>
                  <a:pt x="48387" y="37827"/>
                  <a:pt x="48387" y="37815"/>
                  <a:pt x="49113" y="37256"/>
                </a:cubicBezTo>
                <a:lnTo>
                  <a:pt x="49113" y="37256"/>
                </a:lnTo>
                <a:lnTo>
                  <a:pt x="49042" y="37291"/>
                </a:lnTo>
                <a:cubicBezTo>
                  <a:pt x="49173" y="37160"/>
                  <a:pt x="49292" y="37041"/>
                  <a:pt x="49352" y="37029"/>
                </a:cubicBezTo>
                <a:cubicBezTo>
                  <a:pt x="49768" y="36672"/>
                  <a:pt x="50209" y="36279"/>
                  <a:pt x="50507" y="36077"/>
                </a:cubicBezTo>
                <a:lnTo>
                  <a:pt x="50530" y="35982"/>
                </a:lnTo>
                <a:cubicBezTo>
                  <a:pt x="50626" y="35910"/>
                  <a:pt x="50780" y="35839"/>
                  <a:pt x="50780" y="35743"/>
                </a:cubicBezTo>
                <a:lnTo>
                  <a:pt x="50947" y="35553"/>
                </a:lnTo>
                <a:cubicBezTo>
                  <a:pt x="51066" y="35446"/>
                  <a:pt x="51114" y="35362"/>
                  <a:pt x="51257" y="35243"/>
                </a:cubicBezTo>
                <a:cubicBezTo>
                  <a:pt x="51280" y="35243"/>
                  <a:pt x="51280" y="35231"/>
                  <a:pt x="51292" y="35231"/>
                </a:cubicBezTo>
                <a:cubicBezTo>
                  <a:pt x="51554" y="34993"/>
                  <a:pt x="51257" y="35196"/>
                  <a:pt x="51578" y="34934"/>
                </a:cubicBezTo>
                <a:cubicBezTo>
                  <a:pt x="51697" y="34850"/>
                  <a:pt x="51638" y="34779"/>
                  <a:pt x="51780" y="34648"/>
                </a:cubicBezTo>
                <a:lnTo>
                  <a:pt x="51959" y="34541"/>
                </a:lnTo>
                <a:cubicBezTo>
                  <a:pt x="52233" y="34291"/>
                  <a:pt x="52245" y="34219"/>
                  <a:pt x="52590" y="33803"/>
                </a:cubicBezTo>
                <a:cubicBezTo>
                  <a:pt x="52701" y="33692"/>
                  <a:pt x="52789" y="33617"/>
                  <a:pt x="52820" y="33617"/>
                </a:cubicBezTo>
                <a:cubicBezTo>
                  <a:pt x="52836" y="33617"/>
                  <a:pt x="52836" y="33637"/>
                  <a:pt x="52816" y="33683"/>
                </a:cubicBezTo>
                <a:lnTo>
                  <a:pt x="52816" y="33683"/>
                </a:lnTo>
                <a:cubicBezTo>
                  <a:pt x="52907" y="33490"/>
                  <a:pt x="52858" y="33590"/>
                  <a:pt x="53019" y="33338"/>
                </a:cubicBezTo>
                <a:cubicBezTo>
                  <a:pt x="53031" y="33329"/>
                  <a:pt x="53039" y="33324"/>
                  <a:pt x="53043" y="33324"/>
                </a:cubicBezTo>
                <a:cubicBezTo>
                  <a:pt x="53054" y="33324"/>
                  <a:pt x="53036" y="33358"/>
                  <a:pt x="53019" y="33410"/>
                </a:cubicBezTo>
                <a:cubicBezTo>
                  <a:pt x="53209" y="33207"/>
                  <a:pt x="53102" y="33267"/>
                  <a:pt x="53221" y="33088"/>
                </a:cubicBezTo>
                <a:cubicBezTo>
                  <a:pt x="53221" y="33005"/>
                  <a:pt x="53209" y="32922"/>
                  <a:pt x="53257" y="32862"/>
                </a:cubicBezTo>
                <a:lnTo>
                  <a:pt x="53257" y="32862"/>
                </a:lnTo>
                <a:lnTo>
                  <a:pt x="53197" y="32922"/>
                </a:lnTo>
                <a:cubicBezTo>
                  <a:pt x="53304" y="32731"/>
                  <a:pt x="53435" y="32517"/>
                  <a:pt x="53578" y="32314"/>
                </a:cubicBezTo>
                <a:lnTo>
                  <a:pt x="53602" y="32326"/>
                </a:lnTo>
                <a:lnTo>
                  <a:pt x="53733" y="32088"/>
                </a:lnTo>
                <a:lnTo>
                  <a:pt x="53757" y="32088"/>
                </a:lnTo>
                <a:lnTo>
                  <a:pt x="53936" y="31743"/>
                </a:lnTo>
                <a:lnTo>
                  <a:pt x="53936" y="31743"/>
                </a:lnTo>
                <a:lnTo>
                  <a:pt x="53912" y="31791"/>
                </a:lnTo>
                <a:cubicBezTo>
                  <a:pt x="53959" y="31719"/>
                  <a:pt x="54078" y="31433"/>
                  <a:pt x="54162" y="31279"/>
                </a:cubicBezTo>
                <a:lnTo>
                  <a:pt x="54174" y="31302"/>
                </a:lnTo>
                <a:cubicBezTo>
                  <a:pt x="54436" y="30886"/>
                  <a:pt x="54519" y="30481"/>
                  <a:pt x="54698" y="29945"/>
                </a:cubicBezTo>
                <a:lnTo>
                  <a:pt x="54698" y="30017"/>
                </a:lnTo>
                <a:cubicBezTo>
                  <a:pt x="54793" y="29838"/>
                  <a:pt x="54674" y="29957"/>
                  <a:pt x="54757" y="29731"/>
                </a:cubicBezTo>
                <a:lnTo>
                  <a:pt x="54805" y="29731"/>
                </a:lnTo>
                <a:cubicBezTo>
                  <a:pt x="54817" y="29528"/>
                  <a:pt x="54888" y="29481"/>
                  <a:pt x="54948" y="29362"/>
                </a:cubicBezTo>
                <a:lnTo>
                  <a:pt x="54948" y="29362"/>
                </a:lnTo>
                <a:lnTo>
                  <a:pt x="54888" y="29409"/>
                </a:lnTo>
                <a:lnTo>
                  <a:pt x="54983" y="29159"/>
                </a:lnTo>
                <a:cubicBezTo>
                  <a:pt x="55024" y="29019"/>
                  <a:pt x="55051" y="28976"/>
                  <a:pt x="55069" y="28976"/>
                </a:cubicBezTo>
                <a:cubicBezTo>
                  <a:pt x="55087" y="28976"/>
                  <a:pt x="55096" y="29022"/>
                  <a:pt x="55102" y="29052"/>
                </a:cubicBezTo>
                <a:lnTo>
                  <a:pt x="55114" y="28838"/>
                </a:lnTo>
                <a:lnTo>
                  <a:pt x="55174" y="28814"/>
                </a:lnTo>
                <a:cubicBezTo>
                  <a:pt x="55162" y="28659"/>
                  <a:pt x="55221" y="28683"/>
                  <a:pt x="55245" y="28409"/>
                </a:cubicBezTo>
                <a:cubicBezTo>
                  <a:pt x="55247" y="28408"/>
                  <a:pt x="55250" y="28408"/>
                  <a:pt x="55251" y="28408"/>
                </a:cubicBezTo>
                <a:cubicBezTo>
                  <a:pt x="55262" y="28408"/>
                  <a:pt x="55267" y="28421"/>
                  <a:pt x="55273" y="28421"/>
                </a:cubicBezTo>
                <a:cubicBezTo>
                  <a:pt x="55278" y="28421"/>
                  <a:pt x="55284" y="28413"/>
                  <a:pt x="55293" y="28385"/>
                </a:cubicBezTo>
                <a:lnTo>
                  <a:pt x="55305" y="27969"/>
                </a:lnTo>
                <a:lnTo>
                  <a:pt x="55293" y="28219"/>
                </a:lnTo>
                <a:lnTo>
                  <a:pt x="55233" y="28171"/>
                </a:lnTo>
                <a:cubicBezTo>
                  <a:pt x="55233" y="27909"/>
                  <a:pt x="55305" y="27826"/>
                  <a:pt x="55329" y="27635"/>
                </a:cubicBezTo>
                <a:lnTo>
                  <a:pt x="55329" y="27766"/>
                </a:lnTo>
                <a:cubicBezTo>
                  <a:pt x="55352" y="27469"/>
                  <a:pt x="55388" y="27457"/>
                  <a:pt x="55424" y="27278"/>
                </a:cubicBezTo>
                <a:lnTo>
                  <a:pt x="55424" y="27278"/>
                </a:lnTo>
                <a:cubicBezTo>
                  <a:pt x="55417" y="27307"/>
                  <a:pt x="55405" y="27348"/>
                  <a:pt x="55397" y="27348"/>
                </a:cubicBezTo>
                <a:cubicBezTo>
                  <a:pt x="55392" y="27348"/>
                  <a:pt x="55388" y="27330"/>
                  <a:pt x="55388" y="27278"/>
                </a:cubicBezTo>
                <a:cubicBezTo>
                  <a:pt x="55400" y="27195"/>
                  <a:pt x="55412" y="27230"/>
                  <a:pt x="55424" y="27147"/>
                </a:cubicBezTo>
                <a:cubicBezTo>
                  <a:pt x="55412" y="27135"/>
                  <a:pt x="55400" y="27076"/>
                  <a:pt x="55400" y="26980"/>
                </a:cubicBezTo>
                <a:cubicBezTo>
                  <a:pt x="55400" y="26897"/>
                  <a:pt x="55412" y="26814"/>
                  <a:pt x="55448" y="26623"/>
                </a:cubicBezTo>
                <a:cubicBezTo>
                  <a:pt x="55448" y="26623"/>
                  <a:pt x="55460" y="26635"/>
                  <a:pt x="55460" y="26659"/>
                </a:cubicBezTo>
                <a:cubicBezTo>
                  <a:pt x="55460" y="26564"/>
                  <a:pt x="55460" y="26540"/>
                  <a:pt x="55471" y="26385"/>
                </a:cubicBezTo>
                <a:lnTo>
                  <a:pt x="55519" y="26457"/>
                </a:lnTo>
                <a:lnTo>
                  <a:pt x="55519" y="26457"/>
                </a:lnTo>
                <a:lnTo>
                  <a:pt x="55483" y="26195"/>
                </a:lnTo>
                <a:cubicBezTo>
                  <a:pt x="55519" y="25980"/>
                  <a:pt x="55507" y="25766"/>
                  <a:pt x="55531" y="25742"/>
                </a:cubicBezTo>
                <a:lnTo>
                  <a:pt x="55531" y="25837"/>
                </a:lnTo>
                <a:cubicBezTo>
                  <a:pt x="55531" y="25837"/>
                  <a:pt x="55531" y="25742"/>
                  <a:pt x="55543" y="25611"/>
                </a:cubicBezTo>
                <a:cubicBezTo>
                  <a:pt x="55543" y="25587"/>
                  <a:pt x="55543" y="25540"/>
                  <a:pt x="55567" y="25492"/>
                </a:cubicBezTo>
                <a:cubicBezTo>
                  <a:pt x="55531" y="25492"/>
                  <a:pt x="55483" y="25528"/>
                  <a:pt x="55460" y="25540"/>
                </a:cubicBezTo>
                <a:cubicBezTo>
                  <a:pt x="55388" y="25564"/>
                  <a:pt x="55293" y="25611"/>
                  <a:pt x="55221" y="25659"/>
                </a:cubicBezTo>
                <a:cubicBezTo>
                  <a:pt x="54888" y="25826"/>
                  <a:pt x="54567" y="25968"/>
                  <a:pt x="54567" y="25968"/>
                </a:cubicBezTo>
                <a:lnTo>
                  <a:pt x="54531" y="25945"/>
                </a:lnTo>
                <a:cubicBezTo>
                  <a:pt x="54507" y="25968"/>
                  <a:pt x="54447" y="26004"/>
                  <a:pt x="54376" y="26040"/>
                </a:cubicBezTo>
                <a:cubicBezTo>
                  <a:pt x="54328" y="26076"/>
                  <a:pt x="54281" y="26088"/>
                  <a:pt x="54233" y="26123"/>
                </a:cubicBezTo>
                <a:cubicBezTo>
                  <a:pt x="54150" y="26159"/>
                  <a:pt x="54078" y="26207"/>
                  <a:pt x="54090" y="26218"/>
                </a:cubicBezTo>
                <a:cubicBezTo>
                  <a:pt x="53950" y="26259"/>
                  <a:pt x="53665" y="26469"/>
                  <a:pt x="53608" y="26469"/>
                </a:cubicBezTo>
                <a:cubicBezTo>
                  <a:pt x="53597" y="26469"/>
                  <a:pt x="53595" y="26461"/>
                  <a:pt x="53602" y="26445"/>
                </a:cubicBezTo>
                <a:lnTo>
                  <a:pt x="53602" y="26445"/>
                </a:lnTo>
                <a:cubicBezTo>
                  <a:pt x="53102" y="26730"/>
                  <a:pt x="52888" y="26933"/>
                  <a:pt x="52304" y="27290"/>
                </a:cubicBezTo>
                <a:cubicBezTo>
                  <a:pt x="52066" y="27373"/>
                  <a:pt x="51530" y="27790"/>
                  <a:pt x="51185" y="28052"/>
                </a:cubicBezTo>
                <a:cubicBezTo>
                  <a:pt x="50530" y="28600"/>
                  <a:pt x="50114" y="28981"/>
                  <a:pt x="49506" y="29600"/>
                </a:cubicBezTo>
                <a:cubicBezTo>
                  <a:pt x="49054" y="29897"/>
                  <a:pt x="48602" y="30552"/>
                  <a:pt x="48197" y="30945"/>
                </a:cubicBezTo>
                <a:lnTo>
                  <a:pt x="48125" y="31076"/>
                </a:lnTo>
                <a:cubicBezTo>
                  <a:pt x="47840" y="31326"/>
                  <a:pt x="47530" y="31814"/>
                  <a:pt x="47149" y="32207"/>
                </a:cubicBezTo>
                <a:cubicBezTo>
                  <a:pt x="47089" y="32326"/>
                  <a:pt x="47054" y="32386"/>
                  <a:pt x="47030" y="32398"/>
                </a:cubicBezTo>
                <a:cubicBezTo>
                  <a:pt x="47054" y="32386"/>
                  <a:pt x="47078" y="32350"/>
                  <a:pt x="47089" y="32350"/>
                </a:cubicBezTo>
                <a:cubicBezTo>
                  <a:pt x="47002" y="32459"/>
                  <a:pt x="46854" y="32689"/>
                  <a:pt x="46821" y="32689"/>
                </a:cubicBezTo>
                <a:cubicBezTo>
                  <a:pt x="46819" y="32689"/>
                  <a:pt x="46817" y="32687"/>
                  <a:pt x="46816" y="32684"/>
                </a:cubicBezTo>
                <a:lnTo>
                  <a:pt x="46827" y="32648"/>
                </a:lnTo>
                <a:cubicBezTo>
                  <a:pt x="46826" y="32646"/>
                  <a:pt x="46824" y="32646"/>
                  <a:pt x="46822" y="32646"/>
                </a:cubicBezTo>
                <a:cubicBezTo>
                  <a:pt x="46775" y="32646"/>
                  <a:pt x="46573" y="33045"/>
                  <a:pt x="46458" y="33160"/>
                </a:cubicBezTo>
                <a:lnTo>
                  <a:pt x="46542" y="33112"/>
                </a:lnTo>
                <a:lnTo>
                  <a:pt x="46542" y="33112"/>
                </a:lnTo>
                <a:lnTo>
                  <a:pt x="46375" y="33350"/>
                </a:lnTo>
                <a:lnTo>
                  <a:pt x="46411" y="33279"/>
                </a:lnTo>
                <a:lnTo>
                  <a:pt x="46411" y="33279"/>
                </a:lnTo>
                <a:cubicBezTo>
                  <a:pt x="45815" y="34362"/>
                  <a:pt x="45423" y="34779"/>
                  <a:pt x="44934" y="35827"/>
                </a:cubicBezTo>
                <a:cubicBezTo>
                  <a:pt x="44941" y="35796"/>
                  <a:pt x="44942" y="35783"/>
                  <a:pt x="44940" y="35783"/>
                </a:cubicBezTo>
                <a:cubicBezTo>
                  <a:pt x="44928" y="35783"/>
                  <a:pt x="44843" y="36018"/>
                  <a:pt x="44794" y="36018"/>
                </a:cubicBezTo>
                <a:cubicBezTo>
                  <a:pt x="44793" y="36018"/>
                  <a:pt x="44792" y="36017"/>
                  <a:pt x="44792" y="36017"/>
                </a:cubicBezTo>
                <a:cubicBezTo>
                  <a:pt x="44577" y="36244"/>
                  <a:pt x="44530" y="36494"/>
                  <a:pt x="44434" y="36696"/>
                </a:cubicBezTo>
                <a:lnTo>
                  <a:pt x="44434" y="36720"/>
                </a:lnTo>
                <a:lnTo>
                  <a:pt x="44220" y="37077"/>
                </a:lnTo>
                <a:cubicBezTo>
                  <a:pt x="44232" y="37023"/>
                  <a:pt x="44235" y="37003"/>
                  <a:pt x="44232" y="37003"/>
                </a:cubicBezTo>
                <a:cubicBezTo>
                  <a:pt x="44226" y="37003"/>
                  <a:pt x="44189" y="37118"/>
                  <a:pt x="44176" y="37167"/>
                </a:cubicBezTo>
                <a:lnTo>
                  <a:pt x="44176" y="37167"/>
                </a:lnTo>
                <a:cubicBezTo>
                  <a:pt x="43862" y="37645"/>
                  <a:pt x="43559" y="38124"/>
                  <a:pt x="43244" y="38649"/>
                </a:cubicBezTo>
                <a:cubicBezTo>
                  <a:pt x="42887" y="39184"/>
                  <a:pt x="42529" y="39732"/>
                  <a:pt x="42172" y="40268"/>
                </a:cubicBezTo>
                <a:lnTo>
                  <a:pt x="42208" y="40244"/>
                </a:lnTo>
                <a:lnTo>
                  <a:pt x="42208" y="40244"/>
                </a:lnTo>
                <a:cubicBezTo>
                  <a:pt x="42029" y="40506"/>
                  <a:pt x="41839" y="40839"/>
                  <a:pt x="41672" y="41006"/>
                </a:cubicBezTo>
                <a:cubicBezTo>
                  <a:pt x="41517" y="41161"/>
                  <a:pt x="41398" y="41423"/>
                  <a:pt x="41339" y="41494"/>
                </a:cubicBezTo>
                <a:cubicBezTo>
                  <a:pt x="41209" y="41656"/>
                  <a:pt x="41050" y="41759"/>
                  <a:pt x="41039" y="41759"/>
                </a:cubicBezTo>
                <a:cubicBezTo>
                  <a:pt x="41038" y="41759"/>
                  <a:pt x="41039" y="41758"/>
                  <a:pt x="41041" y="41756"/>
                </a:cubicBezTo>
                <a:lnTo>
                  <a:pt x="41041" y="41756"/>
                </a:lnTo>
                <a:cubicBezTo>
                  <a:pt x="40862" y="41935"/>
                  <a:pt x="40696" y="42149"/>
                  <a:pt x="40362" y="42339"/>
                </a:cubicBezTo>
                <a:cubicBezTo>
                  <a:pt x="40238" y="42373"/>
                  <a:pt x="39586" y="42892"/>
                  <a:pt x="39471" y="42892"/>
                </a:cubicBezTo>
                <a:cubicBezTo>
                  <a:pt x="39465" y="42892"/>
                  <a:pt x="39460" y="42890"/>
                  <a:pt x="39458" y="42887"/>
                </a:cubicBezTo>
                <a:cubicBezTo>
                  <a:pt x="39077" y="43054"/>
                  <a:pt x="38731" y="43280"/>
                  <a:pt x="38326" y="43423"/>
                </a:cubicBezTo>
                <a:cubicBezTo>
                  <a:pt x="38505" y="43101"/>
                  <a:pt x="38719" y="42732"/>
                  <a:pt x="38922" y="42339"/>
                </a:cubicBezTo>
                <a:cubicBezTo>
                  <a:pt x="39398" y="41435"/>
                  <a:pt x="39862" y="40530"/>
                  <a:pt x="39934" y="40363"/>
                </a:cubicBezTo>
                <a:lnTo>
                  <a:pt x="39934" y="40363"/>
                </a:lnTo>
                <a:lnTo>
                  <a:pt x="39684" y="40720"/>
                </a:lnTo>
                <a:cubicBezTo>
                  <a:pt x="40303" y="39470"/>
                  <a:pt x="40636" y="38899"/>
                  <a:pt x="41077" y="37768"/>
                </a:cubicBezTo>
                <a:lnTo>
                  <a:pt x="41077" y="37768"/>
                </a:lnTo>
                <a:lnTo>
                  <a:pt x="41065" y="37827"/>
                </a:lnTo>
                <a:cubicBezTo>
                  <a:pt x="41112" y="37756"/>
                  <a:pt x="41112" y="37684"/>
                  <a:pt x="41220" y="37398"/>
                </a:cubicBezTo>
                <a:cubicBezTo>
                  <a:pt x="41315" y="37136"/>
                  <a:pt x="41529" y="36660"/>
                  <a:pt x="41886" y="35743"/>
                </a:cubicBezTo>
                <a:cubicBezTo>
                  <a:pt x="41891" y="35721"/>
                  <a:pt x="41894" y="35706"/>
                  <a:pt x="41898" y="35689"/>
                </a:cubicBezTo>
                <a:lnTo>
                  <a:pt x="41898" y="35689"/>
                </a:lnTo>
                <a:cubicBezTo>
                  <a:pt x="41894" y="35699"/>
                  <a:pt x="41890" y="35709"/>
                  <a:pt x="41886" y="35720"/>
                </a:cubicBezTo>
                <a:cubicBezTo>
                  <a:pt x="41863" y="35791"/>
                  <a:pt x="41815" y="35863"/>
                  <a:pt x="41815" y="35863"/>
                </a:cubicBezTo>
                <a:cubicBezTo>
                  <a:pt x="41874" y="35672"/>
                  <a:pt x="41886" y="35493"/>
                  <a:pt x="41958" y="35231"/>
                </a:cubicBezTo>
                <a:cubicBezTo>
                  <a:pt x="41970" y="35172"/>
                  <a:pt x="42005" y="35148"/>
                  <a:pt x="42005" y="35148"/>
                </a:cubicBezTo>
                <a:lnTo>
                  <a:pt x="42005" y="35124"/>
                </a:lnTo>
                <a:cubicBezTo>
                  <a:pt x="42291" y="34708"/>
                  <a:pt x="42648" y="34196"/>
                  <a:pt x="42756" y="34017"/>
                </a:cubicBezTo>
                <a:cubicBezTo>
                  <a:pt x="42958" y="33755"/>
                  <a:pt x="43125" y="33362"/>
                  <a:pt x="43339" y="33005"/>
                </a:cubicBezTo>
                <a:cubicBezTo>
                  <a:pt x="43684" y="32434"/>
                  <a:pt x="43553" y="32743"/>
                  <a:pt x="43732" y="32457"/>
                </a:cubicBezTo>
                <a:cubicBezTo>
                  <a:pt x="43804" y="32344"/>
                  <a:pt x="43823" y="32308"/>
                  <a:pt x="43818" y="32308"/>
                </a:cubicBezTo>
                <a:cubicBezTo>
                  <a:pt x="43810" y="32308"/>
                  <a:pt x="43737" y="32405"/>
                  <a:pt x="43729" y="32405"/>
                </a:cubicBezTo>
                <a:cubicBezTo>
                  <a:pt x="43727" y="32405"/>
                  <a:pt x="43731" y="32396"/>
                  <a:pt x="43744" y="32374"/>
                </a:cubicBezTo>
                <a:lnTo>
                  <a:pt x="44030" y="31957"/>
                </a:lnTo>
                <a:lnTo>
                  <a:pt x="44030" y="31957"/>
                </a:lnTo>
                <a:cubicBezTo>
                  <a:pt x="43969" y="32073"/>
                  <a:pt x="43954" y="32107"/>
                  <a:pt x="43959" y="32107"/>
                </a:cubicBezTo>
                <a:cubicBezTo>
                  <a:pt x="43965" y="32107"/>
                  <a:pt x="43998" y="32060"/>
                  <a:pt x="44018" y="32041"/>
                </a:cubicBezTo>
                <a:lnTo>
                  <a:pt x="44018" y="32041"/>
                </a:lnTo>
                <a:cubicBezTo>
                  <a:pt x="43970" y="32136"/>
                  <a:pt x="43922" y="32207"/>
                  <a:pt x="43899" y="32267"/>
                </a:cubicBezTo>
                <a:cubicBezTo>
                  <a:pt x="44011" y="32079"/>
                  <a:pt x="44035" y="32032"/>
                  <a:pt x="44028" y="32032"/>
                </a:cubicBezTo>
                <a:cubicBezTo>
                  <a:pt x="44027" y="32032"/>
                  <a:pt x="44023" y="32036"/>
                  <a:pt x="44018" y="32041"/>
                </a:cubicBezTo>
                <a:cubicBezTo>
                  <a:pt x="44232" y="31672"/>
                  <a:pt x="44613" y="31088"/>
                  <a:pt x="44625" y="30945"/>
                </a:cubicBezTo>
                <a:cubicBezTo>
                  <a:pt x="44897" y="30478"/>
                  <a:pt x="44940" y="30447"/>
                  <a:pt x="45036" y="30282"/>
                </a:cubicBezTo>
                <a:lnTo>
                  <a:pt x="45036" y="30282"/>
                </a:lnTo>
                <a:cubicBezTo>
                  <a:pt x="44993" y="30351"/>
                  <a:pt x="44932" y="30433"/>
                  <a:pt x="44922" y="30433"/>
                </a:cubicBezTo>
                <a:cubicBezTo>
                  <a:pt x="44980" y="30349"/>
                  <a:pt x="44996" y="30319"/>
                  <a:pt x="44992" y="30319"/>
                </a:cubicBezTo>
                <a:cubicBezTo>
                  <a:pt x="44987" y="30319"/>
                  <a:pt x="44949" y="30368"/>
                  <a:pt x="44922" y="30421"/>
                </a:cubicBezTo>
                <a:cubicBezTo>
                  <a:pt x="45065" y="30088"/>
                  <a:pt x="45875" y="28814"/>
                  <a:pt x="45839" y="28707"/>
                </a:cubicBezTo>
                <a:lnTo>
                  <a:pt x="45863" y="28707"/>
                </a:lnTo>
                <a:cubicBezTo>
                  <a:pt x="45863" y="28624"/>
                  <a:pt x="45756" y="28719"/>
                  <a:pt x="45839" y="28481"/>
                </a:cubicBezTo>
                <a:lnTo>
                  <a:pt x="45935" y="28338"/>
                </a:lnTo>
                <a:lnTo>
                  <a:pt x="46030" y="28100"/>
                </a:lnTo>
                <a:cubicBezTo>
                  <a:pt x="46067" y="28030"/>
                  <a:pt x="46083" y="28011"/>
                  <a:pt x="46089" y="28011"/>
                </a:cubicBezTo>
                <a:cubicBezTo>
                  <a:pt x="46097" y="28011"/>
                  <a:pt x="46089" y="28040"/>
                  <a:pt x="46089" y="28040"/>
                </a:cubicBezTo>
                <a:cubicBezTo>
                  <a:pt x="46244" y="27671"/>
                  <a:pt x="46506" y="27147"/>
                  <a:pt x="46708" y="26695"/>
                </a:cubicBezTo>
                <a:lnTo>
                  <a:pt x="46708" y="26695"/>
                </a:lnTo>
                <a:lnTo>
                  <a:pt x="46387" y="27135"/>
                </a:lnTo>
                <a:cubicBezTo>
                  <a:pt x="46589" y="26754"/>
                  <a:pt x="46935" y="26088"/>
                  <a:pt x="46935" y="26004"/>
                </a:cubicBezTo>
                <a:lnTo>
                  <a:pt x="47066" y="25778"/>
                </a:lnTo>
                <a:cubicBezTo>
                  <a:pt x="47447" y="25028"/>
                  <a:pt x="47256" y="25230"/>
                  <a:pt x="47387" y="24909"/>
                </a:cubicBezTo>
                <a:lnTo>
                  <a:pt x="47589" y="24528"/>
                </a:lnTo>
                <a:lnTo>
                  <a:pt x="47435" y="24933"/>
                </a:lnTo>
                <a:cubicBezTo>
                  <a:pt x="47601" y="24540"/>
                  <a:pt x="47673" y="24397"/>
                  <a:pt x="47828" y="24075"/>
                </a:cubicBezTo>
                <a:lnTo>
                  <a:pt x="47828" y="24075"/>
                </a:lnTo>
                <a:cubicBezTo>
                  <a:pt x="47818" y="24085"/>
                  <a:pt x="47812" y="24092"/>
                  <a:pt x="47809" y="24098"/>
                </a:cubicBezTo>
                <a:lnTo>
                  <a:pt x="47809" y="24098"/>
                </a:lnTo>
                <a:lnTo>
                  <a:pt x="47828" y="24052"/>
                </a:lnTo>
                <a:cubicBezTo>
                  <a:pt x="47828" y="23992"/>
                  <a:pt x="47887" y="23778"/>
                  <a:pt x="47970" y="23504"/>
                </a:cubicBezTo>
                <a:cubicBezTo>
                  <a:pt x="48090" y="23111"/>
                  <a:pt x="48173" y="22885"/>
                  <a:pt x="48399" y="22147"/>
                </a:cubicBezTo>
                <a:lnTo>
                  <a:pt x="48399" y="21968"/>
                </a:lnTo>
                <a:lnTo>
                  <a:pt x="48566" y="21492"/>
                </a:lnTo>
                <a:lnTo>
                  <a:pt x="48602" y="21504"/>
                </a:lnTo>
                <a:cubicBezTo>
                  <a:pt x="48471" y="21980"/>
                  <a:pt x="48221" y="22885"/>
                  <a:pt x="48018" y="23504"/>
                </a:cubicBezTo>
                <a:lnTo>
                  <a:pt x="48030" y="23516"/>
                </a:lnTo>
                <a:cubicBezTo>
                  <a:pt x="48149" y="23159"/>
                  <a:pt x="48268" y="22742"/>
                  <a:pt x="48351" y="22504"/>
                </a:cubicBezTo>
                <a:cubicBezTo>
                  <a:pt x="48378" y="22417"/>
                  <a:pt x="48448" y="22241"/>
                  <a:pt x="48470" y="22241"/>
                </a:cubicBezTo>
                <a:cubicBezTo>
                  <a:pt x="48474" y="22241"/>
                  <a:pt x="48477" y="22246"/>
                  <a:pt x="48477" y="22259"/>
                </a:cubicBezTo>
                <a:lnTo>
                  <a:pt x="48477" y="22259"/>
                </a:lnTo>
                <a:lnTo>
                  <a:pt x="48494" y="22087"/>
                </a:lnTo>
                <a:cubicBezTo>
                  <a:pt x="48673" y="21480"/>
                  <a:pt x="48732" y="21158"/>
                  <a:pt x="48804" y="20849"/>
                </a:cubicBezTo>
                <a:cubicBezTo>
                  <a:pt x="48887" y="20539"/>
                  <a:pt x="48983" y="20206"/>
                  <a:pt x="49102" y="19551"/>
                </a:cubicBezTo>
                <a:lnTo>
                  <a:pt x="49102" y="19551"/>
                </a:lnTo>
                <a:lnTo>
                  <a:pt x="49078" y="19658"/>
                </a:lnTo>
                <a:cubicBezTo>
                  <a:pt x="49102" y="19396"/>
                  <a:pt x="49137" y="19134"/>
                  <a:pt x="49185" y="19063"/>
                </a:cubicBezTo>
                <a:cubicBezTo>
                  <a:pt x="49316" y="18277"/>
                  <a:pt x="49399" y="17455"/>
                  <a:pt x="49459" y="16932"/>
                </a:cubicBezTo>
                <a:lnTo>
                  <a:pt x="49435" y="16813"/>
                </a:lnTo>
                <a:cubicBezTo>
                  <a:pt x="49447" y="16658"/>
                  <a:pt x="49518" y="16396"/>
                  <a:pt x="49459" y="16312"/>
                </a:cubicBezTo>
                <a:lnTo>
                  <a:pt x="49447" y="15955"/>
                </a:lnTo>
                <a:cubicBezTo>
                  <a:pt x="49447" y="15729"/>
                  <a:pt x="49435" y="15586"/>
                  <a:pt x="49447" y="15324"/>
                </a:cubicBezTo>
                <a:lnTo>
                  <a:pt x="49447" y="15289"/>
                </a:lnTo>
                <a:cubicBezTo>
                  <a:pt x="49447" y="14765"/>
                  <a:pt x="49423" y="15289"/>
                  <a:pt x="49423" y="14693"/>
                </a:cubicBezTo>
                <a:cubicBezTo>
                  <a:pt x="49447" y="14491"/>
                  <a:pt x="49364" y="14479"/>
                  <a:pt x="49364" y="14193"/>
                </a:cubicBezTo>
                <a:lnTo>
                  <a:pt x="49399" y="13896"/>
                </a:lnTo>
                <a:cubicBezTo>
                  <a:pt x="49399" y="13384"/>
                  <a:pt x="49340" y="13288"/>
                  <a:pt x="49268" y="12526"/>
                </a:cubicBezTo>
                <a:cubicBezTo>
                  <a:pt x="49260" y="12272"/>
                  <a:pt x="49269" y="12109"/>
                  <a:pt x="49302" y="12109"/>
                </a:cubicBezTo>
                <a:cubicBezTo>
                  <a:pt x="49317" y="12109"/>
                  <a:pt x="49337" y="12142"/>
                  <a:pt x="49364" y="12217"/>
                </a:cubicBezTo>
                <a:cubicBezTo>
                  <a:pt x="49268" y="11895"/>
                  <a:pt x="49316" y="12074"/>
                  <a:pt x="49244" y="11633"/>
                </a:cubicBezTo>
                <a:cubicBezTo>
                  <a:pt x="49248" y="11610"/>
                  <a:pt x="49252" y="11599"/>
                  <a:pt x="49257" y="11599"/>
                </a:cubicBezTo>
                <a:cubicBezTo>
                  <a:pt x="49267" y="11599"/>
                  <a:pt x="49280" y="11645"/>
                  <a:pt x="49304" y="11717"/>
                </a:cubicBezTo>
                <a:cubicBezTo>
                  <a:pt x="49280" y="11324"/>
                  <a:pt x="49256" y="11479"/>
                  <a:pt x="49221" y="11181"/>
                </a:cubicBezTo>
                <a:cubicBezTo>
                  <a:pt x="49185" y="11098"/>
                  <a:pt x="49090" y="11014"/>
                  <a:pt x="49078" y="10907"/>
                </a:cubicBezTo>
                <a:lnTo>
                  <a:pt x="49078" y="11026"/>
                </a:lnTo>
                <a:cubicBezTo>
                  <a:pt x="49018" y="10717"/>
                  <a:pt x="48971" y="10383"/>
                  <a:pt x="48947" y="10026"/>
                </a:cubicBezTo>
                <a:lnTo>
                  <a:pt x="48947" y="10026"/>
                </a:lnTo>
                <a:lnTo>
                  <a:pt x="48971" y="10050"/>
                </a:lnTo>
                <a:lnTo>
                  <a:pt x="48971" y="10050"/>
                </a:lnTo>
                <a:lnTo>
                  <a:pt x="48911" y="9669"/>
                </a:lnTo>
                <a:lnTo>
                  <a:pt x="48947" y="9645"/>
                </a:lnTo>
                <a:lnTo>
                  <a:pt x="48863" y="9109"/>
                </a:lnTo>
                <a:lnTo>
                  <a:pt x="48863" y="9181"/>
                </a:lnTo>
                <a:cubicBezTo>
                  <a:pt x="48852" y="9050"/>
                  <a:pt x="48780" y="8633"/>
                  <a:pt x="48768" y="8395"/>
                </a:cubicBezTo>
                <a:lnTo>
                  <a:pt x="48780" y="8395"/>
                </a:lnTo>
                <a:cubicBezTo>
                  <a:pt x="48732" y="7704"/>
                  <a:pt x="48602" y="7169"/>
                  <a:pt x="48506" y="6383"/>
                </a:cubicBezTo>
                <a:lnTo>
                  <a:pt x="48506" y="6383"/>
                </a:lnTo>
                <a:lnTo>
                  <a:pt x="48554" y="6490"/>
                </a:lnTo>
                <a:cubicBezTo>
                  <a:pt x="48554" y="6216"/>
                  <a:pt x="48494" y="6418"/>
                  <a:pt x="48482" y="6097"/>
                </a:cubicBezTo>
                <a:lnTo>
                  <a:pt x="48506" y="6085"/>
                </a:lnTo>
                <a:cubicBezTo>
                  <a:pt x="48435" y="5799"/>
                  <a:pt x="48482" y="5716"/>
                  <a:pt x="48482" y="5525"/>
                </a:cubicBezTo>
                <a:lnTo>
                  <a:pt x="48482" y="5525"/>
                </a:lnTo>
                <a:lnTo>
                  <a:pt x="48435" y="5609"/>
                </a:lnTo>
                <a:lnTo>
                  <a:pt x="48411" y="5240"/>
                </a:lnTo>
                <a:cubicBezTo>
                  <a:pt x="48392" y="5029"/>
                  <a:pt x="48403" y="4970"/>
                  <a:pt x="48422" y="4970"/>
                </a:cubicBezTo>
                <a:cubicBezTo>
                  <a:pt x="48440" y="4970"/>
                  <a:pt x="48465" y="5021"/>
                  <a:pt x="48482" y="5049"/>
                </a:cubicBezTo>
                <a:lnTo>
                  <a:pt x="48423" y="4775"/>
                </a:lnTo>
                <a:lnTo>
                  <a:pt x="48471" y="4716"/>
                </a:lnTo>
                <a:cubicBezTo>
                  <a:pt x="48411" y="4525"/>
                  <a:pt x="48471" y="4525"/>
                  <a:pt x="48411" y="4168"/>
                </a:cubicBezTo>
                <a:cubicBezTo>
                  <a:pt x="48413" y="4162"/>
                  <a:pt x="48415" y="4160"/>
                  <a:pt x="48417" y="4160"/>
                </a:cubicBezTo>
                <a:cubicBezTo>
                  <a:pt x="48422" y="4160"/>
                  <a:pt x="48426" y="4171"/>
                  <a:pt x="48429" y="4171"/>
                </a:cubicBezTo>
                <a:cubicBezTo>
                  <a:pt x="48433" y="4171"/>
                  <a:pt x="48435" y="4159"/>
                  <a:pt x="48435" y="4109"/>
                </a:cubicBezTo>
                <a:cubicBezTo>
                  <a:pt x="48435" y="4109"/>
                  <a:pt x="48411" y="3954"/>
                  <a:pt x="48387" y="3823"/>
                </a:cubicBezTo>
                <a:cubicBezTo>
                  <a:pt x="48375" y="3680"/>
                  <a:pt x="48351" y="3537"/>
                  <a:pt x="48351" y="3537"/>
                </a:cubicBezTo>
                <a:lnTo>
                  <a:pt x="48351" y="3537"/>
                </a:lnTo>
                <a:lnTo>
                  <a:pt x="48387" y="3882"/>
                </a:lnTo>
                <a:lnTo>
                  <a:pt x="48387" y="3882"/>
                </a:lnTo>
                <a:lnTo>
                  <a:pt x="48328" y="3835"/>
                </a:lnTo>
                <a:cubicBezTo>
                  <a:pt x="48268" y="3478"/>
                  <a:pt x="48316" y="3347"/>
                  <a:pt x="48292" y="3085"/>
                </a:cubicBezTo>
                <a:lnTo>
                  <a:pt x="48292" y="3085"/>
                </a:lnTo>
                <a:lnTo>
                  <a:pt x="48316" y="3263"/>
                </a:lnTo>
                <a:cubicBezTo>
                  <a:pt x="48292" y="2847"/>
                  <a:pt x="48304" y="2811"/>
                  <a:pt x="48316" y="2573"/>
                </a:cubicBezTo>
                <a:lnTo>
                  <a:pt x="48316" y="2573"/>
                </a:lnTo>
                <a:cubicBezTo>
                  <a:pt x="48308" y="2617"/>
                  <a:pt x="48301" y="2678"/>
                  <a:pt x="48291" y="2678"/>
                </a:cubicBezTo>
                <a:cubicBezTo>
                  <a:pt x="48285" y="2678"/>
                  <a:pt x="48277" y="2654"/>
                  <a:pt x="48268" y="2585"/>
                </a:cubicBezTo>
                <a:cubicBezTo>
                  <a:pt x="48268" y="2466"/>
                  <a:pt x="48292" y="2513"/>
                  <a:pt x="48304" y="2394"/>
                </a:cubicBezTo>
                <a:cubicBezTo>
                  <a:pt x="48268" y="2382"/>
                  <a:pt x="48244" y="2204"/>
                  <a:pt x="48244" y="2013"/>
                </a:cubicBezTo>
                <a:cubicBezTo>
                  <a:pt x="48256" y="1954"/>
                  <a:pt x="48292" y="1894"/>
                  <a:pt x="48304" y="1846"/>
                </a:cubicBezTo>
                <a:cubicBezTo>
                  <a:pt x="48292" y="1846"/>
                  <a:pt x="48268" y="1846"/>
                  <a:pt x="48244" y="1835"/>
                </a:cubicBezTo>
                <a:lnTo>
                  <a:pt x="48244" y="1835"/>
                </a:lnTo>
                <a:lnTo>
                  <a:pt x="48244" y="1835"/>
                </a:lnTo>
                <a:lnTo>
                  <a:pt x="48244" y="1787"/>
                </a:lnTo>
                <a:cubicBezTo>
                  <a:pt x="48244" y="1787"/>
                  <a:pt x="48256" y="1799"/>
                  <a:pt x="48256" y="1811"/>
                </a:cubicBezTo>
                <a:cubicBezTo>
                  <a:pt x="48256" y="1787"/>
                  <a:pt x="48256" y="1775"/>
                  <a:pt x="48244" y="1739"/>
                </a:cubicBezTo>
                <a:lnTo>
                  <a:pt x="4801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6654096" y="5023281"/>
            <a:ext cx="2009036" cy="381645"/>
          </a:xfrm>
          <a:custGeom>
            <a:avLst/>
            <a:gdLst/>
            <a:ahLst/>
            <a:cxnLst/>
            <a:rect l="l" t="t" r="r" b="b"/>
            <a:pathLst>
              <a:path w="65128" h="12372" extrusionOk="0">
                <a:moveTo>
                  <a:pt x="0" y="1"/>
                </a:moveTo>
                <a:lnTo>
                  <a:pt x="0" y="12371"/>
                </a:lnTo>
                <a:lnTo>
                  <a:pt x="2774" y="12371"/>
                </a:lnTo>
                <a:lnTo>
                  <a:pt x="2774" y="12324"/>
                </a:lnTo>
                <a:cubicBezTo>
                  <a:pt x="12795" y="12324"/>
                  <a:pt x="22820" y="12342"/>
                  <a:pt x="32845" y="12342"/>
                </a:cubicBezTo>
                <a:cubicBezTo>
                  <a:pt x="40864" y="12342"/>
                  <a:pt x="48883" y="12330"/>
                  <a:pt x="56900" y="12288"/>
                </a:cubicBezTo>
                <a:cubicBezTo>
                  <a:pt x="64294" y="12264"/>
                  <a:pt x="64294" y="12109"/>
                  <a:pt x="64306" y="4787"/>
                </a:cubicBezTo>
                <a:cubicBezTo>
                  <a:pt x="64306" y="4585"/>
                  <a:pt x="64270" y="4346"/>
                  <a:pt x="64306" y="4156"/>
                </a:cubicBezTo>
                <a:cubicBezTo>
                  <a:pt x="65127" y="727"/>
                  <a:pt x="63258" y="203"/>
                  <a:pt x="60401" y="191"/>
                </a:cubicBezTo>
                <a:cubicBezTo>
                  <a:pt x="40255" y="167"/>
                  <a:pt x="20134" y="84"/>
                  <a:pt x="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" name="Google Shape;36;p2"/>
          <p:cNvGrpSpPr/>
          <p:nvPr/>
        </p:nvGrpSpPr>
        <p:grpSpPr>
          <a:xfrm>
            <a:off x="3449953" y="3942624"/>
            <a:ext cx="2244094" cy="1496443"/>
            <a:chOff x="4012948" y="3790224"/>
            <a:chExt cx="2244094" cy="1496443"/>
          </a:xfrm>
        </p:grpSpPr>
        <p:sp>
          <p:nvSpPr>
            <p:cNvPr id="37" name="Google Shape;37;p2"/>
            <p:cNvSpPr/>
            <p:nvPr/>
          </p:nvSpPr>
          <p:spPr>
            <a:xfrm>
              <a:off x="4770619" y="4613352"/>
              <a:ext cx="709986" cy="673308"/>
            </a:xfrm>
            <a:custGeom>
              <a:avLst/>
              <a:gdLst/>
              <a:ahLst/>
              <a:cxnLst/>
              <a:rect l="l" t="t" r="r" b="b"/>
              <a:pathLst>
                <a:path w="23016" h="21827" extrusionOk="0">
                  <a:moveTo>
                    <a:pt x="11788" y="0"/>
                  </a:moveTo>
                  <a:cubicBezTo>
                    <a:pt x="10894" y="0"/>
                    <a:pt x="10000" y="115"/>
                    <a:pt x="9133" y="348"/>
                  </a:cubicBezTo>
                  <a:cubicBezTo>
                    <a:pt x="4609" y="1586"/>
                    <a:pt x="2013" y="5443"/>
                    <a:pt x="1072" y="9599"/>
                  </a:cubicBezTo>
                  <a:cubicBezTo>
                    <a:pt x="263" y="13242"/>
                    <a:pt x="1" y="17290"/>
                    <a:pt x="441" y="20993"/>
                  </a:cubicBezTo>
                  <a:cubicBezTo>
                    <a:pt x="441" y="21291"/>
                    <a:pt x="501" y="21564"/>
                    <a:pt x="572" y="21826"/>
                  </a:cubicBezTo>
                  <a:lnTo>
                    <a:pt x="8299" y="21826"/>
                  </a:lnTo>
                  <a:cubicBezTo>
                    <a:pt x="8347" y="21576"/>
                    <a:pt x="8347" y="21314"/>
                    <a:pt x="8311" y="21029"/>
                  </a:cubicBezTo>
                  <a:cubicBezTo>
                    <a:pt x="8085" y="19147"/>
                    <a:pt x="8085" y="17254"/>
                    <a:pt x="8204" y="15373"/>
                  </a:cubicBezTo>
                  <a:cubicBezTo>
                    <a:pt x="8252" y="14599"/>
                    <a:pt x="8347" y="13802"/>
                    <a:pt x="8419" y="13028"/>
                  </a:cubicBezTo>
                  <a:cubicBezTo>
                    <a:pt x="8419" y="13004"/>
                    <a:pt x="8419" y="12968"/>
                    <a:pt x="8430" y="12944"/>
                  </a:cubicBezTo>
                  <a:cubicBezTo>
                    <a:pt x="8490" y="12528"/>
                    <a:pt x="8585" y="12111"/>
                    <a:pt x="8669" y="11706"/>
                  </a:cubicBezTo>
                  <a:cubicBezTo>
                    <a:pt x="8788" y="11170"/>
                    <a:pt x="8895" y="10194"/>
                    <a:pt x="9252" y="9765"/>
                  </a:cubicBezTo>
                  <a:lnTo>
                    <a:pt x="9252" y="9765"/>
                  </a:lnTo>
                  <a:cubicBezTo>
                    <a:pt x="9126" y="10044"/>
                    <a:pt x="9067" y="10182"/>
                    <a:pt x="9069" y="10182"/>
                  </a:cubicBezTo>
                  <a:cubicBezTo>
                    <a:pt x="9072" y="10182"/>
                    <a:pt x="9113" y="10094"/>
                    <a:pt x="9192" y="9920"/>
                  </a:cubicBezTo>
                  <a:cubicBezTo>
                    <a:pt x="9276" y="9765"/>
                    <a:pt x="9371" y="9587"/>
                    <a:pt x="9454" y="9420"/>
                  </a:cubicBezTo>
                  <a:cubicBezTo>
                    <a:pt x="9550" y="9253"/>
                    <a:pt x="9645" y="9087"/>
                    <a:pt x="9752" y="8944"/>
                  </a:cubicBezTo>
                  <a:cubicBezTo>
                    <a:pt x="9812" y="8849"/>
                    <a:pt x="9859" y="8789"/>
                    <a:pt x="9883" y="8765"/>
                  </a:cubicBezTo>
                  <a:cubicBezTo>
                    <a:pt x="10026" y="8646"/>
                    <a:pt x="10181" y="8527"/>
                    <a:pt x="10252" y="8444"/>
                  </a:cubicBezTo>
                  <a:cubicBezTo>
                    <a:pt x="10383" y="8360"/>
                    <a:pt x="10526" y="8265"/>
                    <a:pt x="10669" y="8194"/>
                  </a:cubicBezTo>
                  <a:cubicBezTo>
                    <a:pt x="10693" y="8170"/>
                    <a:pt x="10740" y="8146"/>
                    <a:pt x="10752" y="8122"/>
                  </a:cubicBezTo>
                  <a:cubicBezTo>
                    <a:pt x="10776" y="8122"/>
                    <a:pt x="10800" y="8110"/>
                    <a:pt x="10836" y="8110"/>
                  </a:cubicBezTo>
                  <a:cubicBezTo>
                    <a:pt x="11038" y="8051"/>
                    <a:pt x="11228" y="7991"/>
                    <a:pt x="11431" y="7944"/>
                  </a:cubicBezTo>
                  <a:cubicBezTo>
                    <a:pt x="11598" y="7908"/>
                    <a:pt x="11693" y="7896"/>
                    <a:pt x="11717" y="7884"/>
                  </a:cubicBezTo>
                  <a:cubicBezTo>
                    <a:pt x="11859" y="7884"/>
                    <a:pt x="11990" y="7908"/>
                    <a:pt x="12109" y="7908"/>
                  </a:cubicBezTo>
                  <a:cubicBezTo>
                    <a:pt x="12264" y="7944"/>
                    <a:pt x="12443" y="7991"/>
                    <a:pt x="12610" y="8051"/>
                  </a:cubicBezTo>
                  <a:cubicBezTo>
                    <a:pt x="12669" y="8075"/>
                    <a:pt x="12729" y="8087"/>
                    <a:pt x="12776" y="8110"/>
                  </a:cubicBezTo>
                  <a:cubicBezTo>
                    <a:pt x="12848" y="8146"/>
                    <a:pt x="12919" y="8182"/>
                    <a:pt x="13002" y="8229"/>
                  </a:cubicBezTo>
                  <a:cubicBezTo>
                    <a:pt x="13122" y="8301"/>
                    <a:pt x="13252" y="8372"/>
                    <a:pt x="13372" y="8444"/>
                  </a:cubicBezTo>
                  <a:cubicBezTo>
                    <a:pt x="13458" y="8505"/>
                    <a:pt x="13504" y="8535"/>
                    <a:pt x="13508" y="8535"/>
                  </a:cubicBezTo>
                  <a:cubicBezTo>
                    <a:pt x="13515" y="8535"/>
                    <a:pt x="13395" y="8442"/>
                    <a:pt x="13145" y="8253"/>
                  </a:cubicBezTo>
                  <a:lnTo>
                    <a:pt x="13145" y="8253"/>
                  </a:lnTo>
                  <a:cubicBezTo>
                    <a:pt x="13336" y="8325"/>
                    <a:pt x="13895" y="8860"/>
                    <a:pt x="13967" y="9075"/>
                  </a:cubicBezTo>
                  <a:cubicBezTo>
                    <a:pt x="13797" y="8846"/>
                    <a:pt x="13706" y="8728"/>
                    <a:pt x="13700" y="8728"/>
                  </a:cubicBezTo>
                  <a:lnTo>
                    <a:pt x="13700" y="8728"/>
                  </a:lnTo>
                  <a:cubicBezTo>
                    <a:pt x="13695" y="8728"/>
                    <a:pt x="13747" y="8807"/>
                    <a:pt x="13860" y="8968"/>
                  </a:cubicBezTo>
                  <a:cubicBezTo>
                    <a:pt x="13955" y="9099"/>
                    <a:pt x="14026" y="9253"/>
                    <a:pt x="14098" y="9396"/>
                  </a:cubicBezTo>
                  <a:lnTo>
                    <a:pt x="14157" y="9515"/>
                  </a:lnTo>
                  <a:cubicBezTo>
                    <a:pt x="14193" y="9611"/>
                    <a:pt x="14217" y="9718"/>
                    <a:pt x="14253" y="9813"/>
                  </a:cubicBezTo>
                  <a:cubicBezTo>
                    <a:pt x="14384" y="10230"/>
                    <a:pt x="14455" y="10670"/>
                    <a:pt x="14550" y="11099"/>
                  </a:cubicBezTo>
                  <a:cubicBezTo>
                    <a:pt x="14562" y="11146"/>
                    <a:pt x="14562" y="11182"/>
                    <a:pt x="14574" y="11218"/>
                  </a:cubicBezTo>
                  <a:cubicBezTo>
                    <a:pt x="14574" y="11266"/>
                    <a:pt x="14574" y="11301"/>
                    <a:pt x="14586" y="11361"/>
                  </a:cubicBezTo>
                  <a:cubicBezTo>
                    <a:pt x="14622" y="11813"/>
                    <a:pt x="14669" y="12242"/>
                    <a:pt x="14693" y="12694"/>
                  </a:cubicBezTo>
                  <a:cubicBezTo>
                    <a:pt x="14812" y="14695"/>
                    <a:pt x="14860" y="16719"/>
                    <a:pt x="15062" y="18719"/>
                  </a:cubicBezTo>
                  <a:cubicBezTo>
                    <a:pt x="15086" y="19374"/>
                    <a:pt x="15086" y="20017"/>
                    <a:pt x="15098" y="20671"/>
                  </a:cubicBezTo>
                  <a:cubicBezTo>
                    <a:pt x="15086" y="21029"/>
                    <a:pt x="15122" y="21362"/>
                    <a:pt x="15205" y="21707"/>
                  </a:cubicBezTo>
                  <a:cubicBezTo>
                    <a:pt x="15217" y="21767"/>
                    <a:pt x="15277" y="21814"/>
                    <a:pt x="15336" y="21814"/>
                  </a:cubicBezTo>
                  <a:lnTo>
                    <a:pt x="22944" y="21814"/>
                  </a:lnTo>
                  <a:cubicBezTo>
                    <a:pt x="23004" y="21541"/>
                    <a:pt x="23016" y="21279"/>
                    <a:pt x="23004" y="20981"/>
                  </a:cubicBezTo>
                  <a:cubicBezTo>
                    <a:pt x="22837" y="17612"/>
                    <a:pt x="22849" y="14194"/>
                    <a:pt x="22444" y="10849"/>
                  </a:cubicBezTo>
                  <a:cubicBezTo>
                    <a:pt x="21968" y="6884"/>
                    <a:pt x="20456" y="3288"/>
                    <a:pt x="16753" y="1264"/>
                  </a:cubicBezTo>
                  <a:cubicBezTo>
                    <a:pt x="15225" y="426"/>
                    <a:pt x="13507" y="0"/>
                    <a:pt x="117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382406" y="4183156"/>
              <a:ext cx="1468773" cy="1103508"/>
            </a:xfrm>
            <a:custGeom>
              <a:avLst/>
              <a:gdLst/>
              <a:ahLst/>
              <a:cxnLst/>
              <a:rect l="l" t="t" r="r" b="b"/>
              <a:pathLst>
                <a:path w="47614" h="35773" extrusionOk="0">
                  <a:moveTo>
                    <a:pt x="23055" y="0"/>
                  </a:moveTo>
                  <a:cubicBezTo>
                    <a:pt x="20849" y="0"/>
                    <a:pt x="18626" y="315"/>
                    <a:pt x="16467" y="899"/>
                  </a:cubicBezTo>
                  <a:cubicBezTo>
                    <a:pt x="13324" y="1756"/>
                    <a:pt x="10312" y="3280"/>
                    <a:pt x="7990" y="5578"/>
                  </a:cubicBezTo>
                  <a:cubicBezTo>
                    <a:pt x="5609" y="7912"/>
                    <a:pt x="4097" y="10924"/>
                    <a:pt x="2966" y="14032"/>
                  </a:cubicBezTo>
                  <a:cubicBezTo>
                    <a:pt x="572" y="20663"/>
                    <a:pt x="1" y="27831"/>
                    <a:pt x="775" y="34808"/>
                  </a:cubicBezTo>
                  <a:cubicBezTo>
                    <a:pt x="834" y="35344"/>
                    <a:pt x="1299" y="35749"/>
                    <a:pt x="1834" y="35749"/>
                  </a:cubicBezTo>
                  <a:lnTo>
                    <a:pt x="7549" y="35749"/>
                  </a:lnTo>
                  <a:lnTo>
                    <a:pt x="7549" y="35772"/>
                  </a:lnTo>
                  <a:cubicBezTo>
                    <a:pt x="8169" y="35772"/>
                    <a:pt x="8681" y="35225"/>
                    <a:pt x="8585" y="34594"/>
                  </a:cubicBezTo>
                  <a:lnTo>
                    <a:pt x="8585" y="34582"/>
                  </a:lnTo>
                  <a:cubicBezTo>
                    <a:pt x="8573" y="34475"/>
                    <a:pt x="8562" y="34403"/>
                    <a:pt x="8562" y="34344"/>
                  </a:cubicBezTo>
                  <a:cubicBezTo>
                    <a:pt x="8562" y="34308"/>
                    <a:pt x="8538" y="34248"/>
                    <a:pt x="8538" y="34189"/>
                  </a:cubicBezTo>
                  <a:cubicBezTo>
                    <a:pt x="8514" y="33808"/>
                    <a:pt x="8466" y="33451"/>
                    <a:pt x="8431" y="33082"/>
                  </a:cubicBezTo>
                  <a:cubicBezTo>
                    <a:pt x="8371" y="32355"/>
                    <a:pt x="8323" y="31605"/>
                    <a:pt x="8288" y="30867"/>
                  </a:cubicBezTo>
                  <a:cubicBezTo>
                    <a:pt x="8228" y="29391"/>
                    <a:pt x="8264" y="27902"/>
                    <a:pt x="8371" y="26426"/>
                  </a:cubicBezTo>
                  <a:cubicBezTo>
                    <a:pt x="8407" y="25688"/>
                    <a:pt x="8478" y="24950"/>
                    <a:pt x="8573" y="24223"/>
                  </a:cubicBezTo>
                  <a:cubicBezTo>
                    <a:pt x="8585" y="24152"/>
                    <a:pt x="8585" y="24092"/>
                    <a:pt x="8585" y="24033"/>
                  </a:cubicBezTo>
                  <a:cubicBezTo>
                    <a:pt x="8609" y="23973"/>
                    <a:pt x="8621" y="23902"/>
                    <a:pt x="8633" y="23807"/>
                  </a:cubicBezTo>
                  <a:cubicBezTo>
                    <a:pt x="8681" y="23568"/>
                    <a:pt x="8704" y="23318"/>
                    <a:pt x="8752" y="23080"/>
                  </a:cubicBezTo>
                  <a:cubicBezTo>
                    <a:pt x="9014" y="21509"/>
                    <a:pt x="9371" y="19937"/>
                    <a:pt x="9824" y="18413"/>
                  </a:cubicBezTo>
                  <a:cubicBezTo>
                    <a:pt x="9990" y="17854"/>
                    <a:pt x="10157" y="17318"/>
                    <a:pt x="10324" y="16782"/>
                  </a:cubicBezTo>
                  <a:cubicBezTo>
                    <a:pt x="10431" y="16472"/>
                    <a:pt x="10538" y="16175"/>
                    <a:pt x="10657" y="15865"/>
                  </a:cubicBezTo>
                  <a:cubicBezTo>
                    <a:pt x="10693" y="15794"/>
                    <a:pt x="10824" y="15460"/>
                    <a:pt x="10883" y="15329"/>
                  </a:cubicBezTo>
                  <a:cubicBezTo>
                    <a:pt x="11371" y="14246"/>
                    <a:pt x="11955" y="13234"/>
                    <a:pt x="12610" y="12234"/>
                  </a:cubicBezTo>
                  <a:cubicBezTo>
                    <a:pt x="12633" y="12186"/>
                    <a:pt x="12645" y="12162"/>
                    <a:pt x="12681" y="12127"/>
                  </a:cubicBezTo>
                  <a:lnTo>
                    <a:pt x="12788" y="12019"/>
                  </a:lnTo>
                  <a:cubicBezTo>
                    <a:pt x="13014" y="11781"/>
                    <a:pt x="13217" y="11543"/>
                    <a:pt x="13443" y="11305"/>
                  </a:cubicBezTo>
                  <a:cubicBezTo>
                    <a:pt x="13669" y="11091"/>
                    <a:pt x="13919" y="10876"/>
                    <a:pt x="14157" y="10650"/>
                  </a:cubicBezTo>
                  <a:lnTo>
                    <a:pt x="14265" y="10555"/>
                  </a:lnTo>
                  <a:cubicBezTo>
                    <a:pt x="14288" y="10531"/>
                    <a:pt x="14336" y="10507"/>
                    <a:pt x="14384" y="10472"/>
                  </a:cubicBezTo>
                  <a:cubicBezTo>
                    <a:pt x="14824" y="10198"/>
                    <a:pt x="15277" y="9900"/>
                    <a:pt x="15753" y="9626"/>
                  </a:cubicBezTo>
                  <a:cubicBezTo>
                    <a:pt x="16027" y="9472"/>
                    <a:pt x="16324" y="9341"/>
                    <a:pt x="16610" y="9198"/>
                  </a:cubicBezTo>
                  <a:cubicBezTo>
                    <a:pt x="16646" y="9174"/>
                    <a:pt x="16658" y="9174"/>
                    <a:pt x="16670" y="9162"/>
                  </a:cubicBezTo>
                  <a:cubicBezTo>
                    <a:pt x="16836" y="9102"/>
                    <a:pt x="17003" y="9031"/>
                    <a:pt x="17158" y="8971"/>
                  </a:cubicBezTo>
                  <a:cubicBezTo>
                    <a:pt x="18289" y="8567"/>
                    <a:pt x="19456" y="8281"/>
                    <a:pt x="20634" y="8078"/>
                  </a:cubicBezTo>
                  <a:cubicBezTo>
                    <a:pt x="20732" y="8069"/>
                    <a:pt x="21270" y="7995"/>
                    <a:pt x="21283" y="7995"/>
                  </a:cubicBezTo>
                  <a:cubicBezTo>
                    <a:pt x="21286" y="7995"/>
                    <a:pt x="21264" y="7998"/>
                    <a:pt x="21206" y="8007"/>
                  </a:cubicBezTo>
                  <a:cubicBezTo>
                    <a:pt x="21480" y="7971"/>
                    <a:pt x="21742" y="7948"/>
                    <a:pt x="22016" y="7936"/>
                  </a:cubicBezTo>
                  <a:cubicBezTo>
                    <a:pt x="22479" y="7903"/>
                    <a:pt x="22946" y="7882"/>
                    <a:pt x="23411" y="7882"/>
                  </a:cubicBezTo>
                  <a:cubicBezTo>
                    <a:pt x="23806" y="7882"/>
                    <a:pt x="24199" y="7897"/>
                    <a:pt x="24587" y="7936"/>
                  </a:cubicBezTo>
                  <a:cubicBezTo>
                    <a:pt x="24623" y="7936"/>
                    <a:pt x="25195" y="8019"/>
                    <a:pt x="25302" y="8019"/>
                  </a:cubicBezTo>
                  <a:cubicBezTo>
                    <a:pt x="25361" y="8031"/>
                    <a:pt x="25397" y="8031"/>
                    <a:pt x="25409" y="8031"/>
                  </a:cubicBezTo>
                  <a:cubicBezTo>
                    <a:pt x="25957" y="8150"/>
                    <a:pt x="26504" y="8293"/>
                    <a:pt x="27064" y="8471"/>
                  </a:cubicBezTo>
                  <a:cubicBezTo>
                    <a:pt x="27326" y="8555"/>
                    <a:pt x="27600" y="8662"/>
                    <a:pt x="27862" y="8745"/>
                  </a:cubicBezTo>
                  <a:cubicBezTo>
                    <a:pt x="27873" y="8745"/>
                    <a:pt x="27873" y="8745"/>
                    <a:pt x="27897" y="8769"/>
                  </a:cubicBezTo>
                  <a:cubicBezTo>
                    <a:pt x="27921" y="8781"/>
                    <a:pt x="27933" y="8793"/>
                    <a:pt x="27969" y="8805"/>
                  </a:cubicBezTo>
                  <a:cubicBezTo>
                    <a:pt x="28469" y="9079"/>
                    <a:pt x="28981" y="9317"/>
                    <a:pt x="29469" y="9614"/>
                  </a:cubicBezTo>
                  <a:cubicBezTo>
                    <a:pt x="29957" y="9912"/>
                    <a:pt x="30421" y="10234"/>
                    <a:pt x="30898" y="10567"/>
                  </a:cubicBezTo>
                  <a:cubicBezTo>
                    <a:pt x="30910" y="10567"/>
                    <a:pt x="30910" y="10579"/>
                    <a:pt x="30933" y="10579"/>
                  </a:cubicBezTo>
                  <a:cubicBezTo>
                    <a:pt x="30957" y="10591"/>
                    <a:pt x="30969" y="10626"/>
                    <a:pt x="31005" y="10650"/>
                  </a:cubicBezTo>
                  <a:cubicBezTo>
                    <a:pt x="31207" y="10841"/>
                    <a:pt x="31445" y="11019"/>
                    <a:pt x="31660" y="11222"/>
                  </a:cubicBezTo>
                  <a:cubicBezTo>
                    <a:pt x="32517" y="12008"/>
                    <a:pt x="33291" y="12853"/>
                    <a:pt x="34041" y="13746"/>
                  </a:cubicBezTo>
                  <a:cubicBezTo>
                    <a:pt x="34053" y="13758"/>
                    <a:pt x="34053" y="13782"/>
                    <a:pt x="34065" y="13782"/>
                  </a:cubicBezTo>
                  <a:cubicBezTo>
                    <a:pt x="34089" y="13805"/>
                    <a:pt x="34112" y="13841"/>
                    <a:pt x="34124" y="13865"/>
                  </a:cubicBezTo>
                  <a:cubicBezTo>
                    <a:pt x="34291" y="14103"/>
                    <a:pt x="34470" y="14341"/>
                    <a:pt x="34636" y="14579"/>
                  </a:cubicBezTo>
                  <a:cubicBezTo>
                    <a:pt x="34898" y="14984"/>
                    <a:pt x="35172" y="15401"/>
                    <a:pt x="35410" y="15818"/>
                  </a:cubicBezTo>
                  <a:cubicBezTo>
                    <a:pt x="35708" y="16318"/>
                    <a:pt x="35994" y="16830"/>
                    <a:pt x="36244" y="17353"/>
                  </a:cubicBezTo>
                  <a:cubicBezTo>
                    <a:pt x="36375" y="17603"/>
                    <a:pt x="36494" y="17865"/>
                    <a:pt x="36613" y="18139"/>
                  </a:cubicBezTo>
                  <a:cubicBezTo>
                    <a:pt x="36660" y="18223"/>
                    <a:pt x="36672" y="18282"/>
                    <a:pt x="36708" y="18330"/>
                  </a:cubicBezTo>
                  <a:cubicBezTo>
                    <a:pt x="36744" y="18461"/>
                    <a:pt x="36803" y="18580"/>
                    <a:pt x="36851" y="18723"/>
                  </a:cubicBezTo>
                  <a:cubicBezTo>
                    <a:pt x="37934" y="21533"/>
                    <a:pt x="38589" y="24461"/>
                    <a:pt x="39042" y="27438"/>
                  </a:cubicBezTo>
                  <a:cubicBezTo>
                    <a:pt x="39053" y="27593"/>
                    <a:pt x="39113" y="28045"/>
                    <a:pt x="39125" y="28105"/>
                  </a:cubicBezTo>
                  <a:cubicBezTo>
                    <a:pt x="39184" y="28581"/>
                    <a:pt x="39232" y="29057"/>
                    <a:pt x="39292" y="29534"/>
                  </a:cubicBezTo>
                  <a:cubicBezTo>
                    <a:pt x="39363" y="30248"/>
                    <a:pt x="39423" y="30986"/>
                    <a:pt x="39482" y="31700"/>
                  </a:cubicBezTo>
                  <a:cubicBezTo>
                    <a:pt x="39565" y="32712"/>
                    <a:pt x="39637" y="33736"/>
                    <a:pt x="39696" y="34748"/>
                  </a:cubicBezTo>
                  <a:cubicBezTo>
                    <a:pt x="39720" y="35308"/>
                    <a:pt x="40185" y="35749"/>
                    <a:pt x="40756" y="35749"/>
                  </a:cubicBezTo>
                  <a:lnTo>
                    <a:pt x="46507" y="35749"/>
                  </a:lnTo>
                  <a:cubicBezTo>
                    <a:pt x="47126" y="35749"/>
                    <a:pt x="47614" y="35225"/>
                    <a:pt x="47566" y="34617"/>
                  </a:cubicBezTo>
                  <a:cubicBezTo>
                    <a:pt x="47221" y="28819"/>
                    <a:pt x="46721" y="22926"/>
                    <a:pt x="44768" y="17437"/>
                  </a:cubicBezTo>
                  <a:cubicBezTo>
                    <a:pt x="42756" y="11793"/>
                    <a:pt x="39363" y="6793"/>
                    <a:pt x="34398" y="3376"/>
                  </a:cubicBezTo>
                  <a:cubicBezTo>
                    <a:pt x="30999" y="1035"/>
                    <a:pt x="27055" y="0"/>
                    <a:pt x="2305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012948" y="3790224"/>
              <a:ext cx="2244094" cy="1496443"/>
            </a:xfrm>
            <a:custGeom>
              <a:avLst/>
              <a:gdLst/>
              <a:ahLst/>
              <a:cxnLst/>
              <a:rect l="l" t="t" r="r" b="b"/>
              <a:pathLst>
                <a:path w="72748" h="48511" extrusionOk="0">
                  <a:moveTo>
                    <a:pt x="33638" y="1"/>
                  </a:moveTo>
                  <a:cubicBezTo>
                    <a:pt x="31991" y="1"/>
                    <a:pt x="30344" y="74"/>
                    <a:pt x="28706" y="207"/>
                  </a:cubicBezTo>
                  <a:cubicBezTo>
                    <a:pt x="23217" y="635"/>
                    <a:pt x="17562" y="1814"/>
                    <a:pt x="13121" y="5076"/>
                  </a:cubicBezTo>
                  <a:cubicBezTo>
                    <a:pt x="9442" y="7767"/>
                    <a:pt x="6870" y="11708"/>
                    <a:pt x="5001" y="15864"/>
                  </a:cubicBezTo>
                  <a:cubicBezTo>
                    <a:pt x="2298" y="21805"/>
                    <a:pt x="941" y="28258"/>
                    <a:pt x="369" y="34747"/>
                  </a:cubicBezTo>
                  <a:cubicBezTo>
                    <a:pt x="84" y="38021"/>
                    <a:pt x="0" y="41295"/>
                    <a:pt x="24" y="44569"/>
                  </a:cubicBezTo>
                  <a:lnTo>
                    <a:pt x="24" y="46391"/>
                  </a:lnTo>
                  <a:cubicBezTo>
                    <a:pt x="12" y="47558"/>
                    <a:pt x="953" y="48510"/>
                    <a:pt x="2108" y="48510"/>
                  </a:cubicBezTo>
                  <a:lnTo>
                    <a:pt x="5894" y="48510"/>
                  </a:lnTo>
                  <a:cubicBezTo>
                    <a:pt x="7108" y="48510"/>
                    <a:pt x="8085" y="47475"/>
                    <a:pt x="7989" y="46272"/>
                  </a:cubicBezTo>
                  <a:lnTo>
                    <a:pt x="7989" y="46248"/>
                  </a:lnTo>
                  <a:cubicBezTo>
                    <a:pt x="7346" y="38057"/>
                    <a:pt x="8037" y="29627"/>
                    <a:pt x="11037" y="21959"/>
                  </a:cubicBezTo>
                  <a:cubicBezTo>
                    <a:pt x="12585" y="18030"/>
                    <a:pt x="14824" y="14220"/>
                    <a:pt x="18229" y="11744"/>
                  </a:cubicBezTo>
                  <a:cubicBezTo>
                    <a:pt x="22789" y="8422"/>
                    <a:pt x="28766" y="7874"/>
                    <a:pt x="34409" y="7874"/>
                  </a:cubicBezTo>
                  <a:cubicBezTo>
                    <a:pt x="38767" y="7874"/>
                    <a:pt x="43268" y="8148"/>
                    <a:pt x="47209" y="10018"/>
                  </a:cubicBezTo>
                  <a:cubicBezTo>
                    <a:pt x="53340" y="12911"/>
                    <a:pt x="57186" y="19245"/>
                    <a:pt x="59222" y="25698"/>
                  </a:cubicBezTo>
                  <a:cubicBezTo>
                    <a:pt x="61258" y="32175"/>
                    <a:pt x="61817" y="39009"/>
                    <a:pt x="63365" y="45593"/>
                  </a:cubicBezTo>
                  <a:cubicBezTo>
                    <a:pt x="63472" y="46058"/>
                    <a:pt x="63592" y="46534"/>
                    <a:pt x="63722" y="46998"/>
                  </a:cubicBezTo>
                  <a:cubicBezTo>
                    <a:pt x="63984" y="47891"/>
                    <a:pt x="64818" y="48498"/>
                    <a:pt x="65735" y="48498"/>
                  </a:cubicBezTo>
                  <a:lnTo>
                    <a:pt x="72747" y="48498"/>
                  </a:lnTo>
                  <a:cubicBezTo>
                    <a:pt x="72747" y="48272"/>
                    <a:pt x="72712" y="48058"/>
                    <a:pt x="72676" y="47844"/>
                  </a:cubicBezTo>
                  <a:cubicBezTo>
                    <a:pt x="71854" y="43748"/>
                    <a:pt x="70116" y="40140"/>
                    <a:pt x="69485" y="35902"/>
                  </a:cubicBezTo>
                  <a:cubicBezTo>
                    <a:pt x="68068" y="26329"/>
                    <a:pt x="65854" y="16221"/>
                    <a:pt x="59103" y="9267"/>
                  </a:cubicBezTo>
                  <a:cubicBezTo>
                    <a:pt x="55293" y="5350"/>
                    <a:pt x="50257" y="2755"/>
                    <a:pt x="44970" y="1362"/>
                  </a:cubicBezTo>
                  <a:cubicBezTo>
                    <a:pt x="41283" y="396"/>
                    <a:pt x="37462" y="1"/>
                    <a:pt x="336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40;p2"/>
          <p:cNvSpPr/>
          <p:nvPr/>
        </p:nvSpPr>
        <p:spPr>
          <a:xfrm>
            <a:off x="469378" y="4781223"/>
            <a:ext cx="373070" cy="303138"/>
          </a:xfrm>
          <a:custGeom>
            <a:avLst/>
            <a:gdLst/>
            <a:ahLst/>
            <a:cxnLst/>
            <a:rect l="l" t="t" r="r" b="b"/>
            <a:pathLst>
              <a:path w="12094" h="9827" extrusionOk="0">
                <a:moveTo>
                  <a:pt x="5724" y="1"/>
                </a:moveTo>
                <a:cubicBezTo>
                  <a:pt x="5282" y="1"/>
                  <a:pt x="4836" y="56"/>
                  <a:pt x="4402" y="156"/>
                </a:cubicBezTo>
                <a:cubicBezTo>
                  <a:pt x="3878" y="275"/>
                  <a:pt x="3390" y="454"/>
                  <a:pt x="2938" y="668"/>
                </a:cubicBezTo>
                <a:cubicBezTo>
                  <a:pt x="1652" y="1347"/>
                  <a:pt x="414" y="2930"/>
                  <a:pt x="259" y="4407"/>
                </a:cubicBezTo>
                <a:cubicBezTo>
                  <a:pt x="1" y="6880"/>
                  <a:pt x="1912" y="9826"/>
                  <a:pt x="4562" y="9826"/>
                </a:cubicBezTo>
                <a:cubicBezTo>
                  <a:pt x="4604" y="9826"/>
                  <a:pt x="4646" y="9826"/>
                  <a:pt x="4688" y="9824"/>
                </a:cubicBezTo>
                <a:cubicBezTo>
                  <a:pt x="7664" y="9717"/>
                  <a:pt x="12094" y="6597"/>
                  <a:pt x="10379" y="3311"/>
                </a:cubicBezTo>
                <a:cubicBezTo>
                  <a:pt x="9784" y="2156"/>
                  <a:pt x="8927" y="1073"/>
                  <a:pt x="7760" y="466"/>
                </a:cubicBezTo>
                <a:cubicBezTo>
                  <a:pt x="7136" y="143"/>
                  <a:pt x="6435" y="1"/>
                  <a:pt x="572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103468" y="4349855"/>
            <a:ext cx="502444" cy="418415"/>
          </a:xfrm>
          <a:custGeom>
            <a:avLst/>
            <a:gdLst/>
            <a:ahLst/>
            <a:cxnLst/>
            <a:rect l="l" t="t" r="r" b="b"/>
            <a:pathLst>
              <a:path w="16288" h="13564" extrusionOk="0">
                <a:moveTo>
                  <a:pt x="8109" y="0"/>
                </a:moveTo>
                <a:cubicBezTo>
                  <a:pt x="7691" y="0"/>
                  <a:pt x="7277" y="31"/>
                  <a:pt x="6882" y="91"/>
                </a:cubicBezTo>
                <a:cubicBezTo>
                  <a:pt x="4834" y="365"/>
                  <a:pt x="2417" y="1936"/>
                  <a:pt x="1524" y="3853"/>
                </a:cubicBezTo>
                <a:cubicBezTo>
                  <a:pt x="0" y="7116"/>
                  <a:pt x="1227" y="12069"/>
                  <a:pt x="4941" y="13212"/>
                </a:cubicBezTo>
                <a:cubicBezTo>
                  <a:pt x="5704" y="13446"/>
                  <a:pt x="6586" y="13563"/>
                  <a:pt x="7510" y="13563"/>
                </a:cubicBezTo>
                <a:cubicBezTo>
                  <a:pt x="11504" y="13563"/>
                  <a:pt x="16288" y="11382"/>
                  <a:pt x="15669" y="7127"/>
                </a:cubicBezTo>
                <a:cubicBezTo>
                  <a:pt x="15395" y="5306"/>
                  <a:pt x="14740" y="3425"/>
                  <a:pt x="13466" y="2067"/>
                </a:cubicBezTo>
                <a:cubicBezTo>
                  <a:pt x="12359" y="900"/>
                  <a:pt x="10740" y="246"/>
                  <a:pt x="9085" y="55"/>
                </a:cubicBezTo>
                <a:cubicBezTo>
                  <a:pt x="8762" y="19"/>
                  <a:pt x="8434" y="0"/>
                  <a:pt x="810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680558" y="4451157"/>
            <a:ext cx="266183" cy="215963"/>
          </a:xfrm>
          <a:custGeom>
            <a:avLst/>
            <a:gdLst/>
            <a:ahLst/>
            <a:cxnLst/>
            <a:rect l="l" t="t" r="r" b="b"/>
            <a:pathLst>
              <a:path w="8629" h="7001" extrusionOk="0">
                <a:moveTo>
                  <a:pt x="4065" y="1"/>
                </a:moveTo>
                <a:cubicBezTo>
                  <a:pt x="3754" y="1"/>
                  <a:pt x="3441" y="38"/>
                  <a:pt x="3140" y="105"/>
                </a:cubicBezTo>
                <a:cubicBezTo>
                  <a:pt x="2759" y="200"/>
                  <a:pt x="2426" y="319"/>
                  <a:pt x="2092" y="474"/>
                </a:cubicBezTo>
                <a:cubicBezTo>
                  <a:pt x="1176" y="950"/>
                  <a:pt x="295" y="2081"/>
                  <a:pt x="187" y="3141"/>
                </a:cubicBezTo>
                <a:cubicBezTo>
                  <a:pt x="0" y="4909"/>
                  <a:pt x="1356" y="7000"/>
                  <a:pt x="3248" y="7000"/>
                </a:cubicBezTo>
                <a:cubicBezTo>
                  <a:pt x="3279" y="7000"/>
                  <a:pt x="3311" y="7000"/>
                  <a:pt x="3343" y="6999"/>
                </a:cubicBezTo>
                <a:cubicBezTo>
                  <a:pt x="5474" y="6927"/>
                  <a:pt x="8629" y="4701"/>
                  <a:pt x="7403" y="2355"/>
                </a:cubicBezTo>
                <a:cubicBezTo>
                  <a:pt x="6986" y="1534"/>
                  <a:pt x="6367" y="760"/>
                  <a:pt x="5533" y="331"/>
                </a:cubicBezTo>
                <a:cubicBezTo>
                  <a:pt x="5088" y="101"/>
                  <a:pt x="4579" y="1"/>
                  <a:pt x="406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" name="Google Shape;43;p2"/>
          <p:cNvGrpSpPr/>
          <p:nvPr/>
        </p:nvGrpSpPr>
        <p:grpSpPr>
          <a:xfrm rot="322933">
            <a:off x="6943781" y="4545817"/>
            <a:ext cx="512378" cy="588048"/>
            <a:chOff x="5831400" y="481209"/>
            <a:chExt cx="512374" cy="588043"/>
          </a:xfrm>
        </p:grpSpPr>
        <p:sp>
          <p:nvSpPr>
            <p:cNvPr id="44" name="Google Shape;44;p2"/>
            <p:cNvSpPr/>
            <p:nvPr/>
          </p:nvSpPr>
          <p:spPr>
            <a:xfrm>
              <a:off x="5831400" y="649419"/>
              <a:ext cx="138104" cy="173764"/>
            </a:xfrm>
            <a:custGeom>
              <a:avLst/>
              <a:gdLst/>
              <a:ahLst/>
              <a:cxnLst/>
              <a:rect l="l" t="t" r="r" b="b"/>
              <a:pathLst>
                <a:path w="4477" h="5633" extrusionOk="0">
                  <a:moveTo>
                    <a:pt x="2310" y="0"/>
                  </a:moveTo>
                  <a:cubicBezTo>
                    <a:pt x="1250" y="489"/>
                    <a:pt x="453" y="2917"/>
                    <a:pt x="0" y="4013"/>
                  </a:cubicBezTo>
                  <a:cubicBezTo>
                    <a:pt x="536" y="4608"/>
                    <a:pt x="1191" y="5168"/>
                    <a:pt x="1810" y="5632"/>
                  </a:cubicBezTo>
                  <a:cubicBezTo>
                    <a:pt x="2667" y="4299"/>
                    <a:pt x="3513" y="3144"/>
                    <a:pt x="4477" y="1953"/>
                  </a:cubicBezTo>
                  <a:cubicBezTo>
                    <a:pt x="3858" y="1203"/>
                    <a:pt x="3096" y="548"/>
                    <a:pt x="23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993348" y="693130"/>
              <a:ext cx="138135" cy="173363"/>
            </a:xfrm>
            <a:custGeom>
              <a:avLst/>
              <a:gdLst/>
              <a:ahLst/>
              <a:cxnLst/>
              <a:rect l="l" t="t" r="r" b="b"/>
              <a:pathLst>
                <a:path w="4478" h="5620" extrusionOk="0">
                  <a:moveTo>
                    <a:pt x="2311" y="0"/>
                  </a:moveTo>
                  <a:cubicBezTo>
                    <a:pt x="1251" y="476"/>
                    <a:pt x="453" y="2893"/>
                    <a:pt x="1" y="4013"/>
                  </a:cubicBezTo>
                  <a:cubicBezTo>
                    <a:pt x="537" y="4608"/>
                    <a:pt x="1191" y="5168"/>
                    <a:pt x="1822" y="5620"/>
                  </a:cubicBezTo>
                  <a:cubicBezTo>
                    <a:pt x="2668" y="4298"/>
                    <a:pt x="3513" y="3143"/>
                    <a:pt x="4478" y="1953"/>
                  </a:cubicBezTo>
                  <a:cubicBezTo>
                    <a:pt x="3858" y="1203"/>
                    <a:pt x="3096" y="548"/>
                    <a:pt x="2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833961" y="875283"/>
              <a:ext cx="138505" cy="173764"/>
            </a:xfrm>
            <a:custGeom>
              <a:avLst/>
              <a:gdLst/>
              <a:ahLst/>
              <a:cxnLst/>
              <a:rect l="l" t="t" r="r" b="b"/>
              <a:pathLst>
                <a:path w="4490" h="5633" extrusionOk="0">
                  <a:moveTo>
                    <a:pt x="2310" y="1"/>
                  </a:moveTo>
                  <a:cubicBezTo>
                    <a:pt x="1274" y="477"/>
                    <a:pt x="465" y="2906"/>
                    <a:pt x="1" y="4013"/>
                  </a:cubicBezTo>
                  <a:cubicBezTo>
                    <a:pt x="548" y="4608"/>
                    <a:pt x="1191" y="5168"/>
                    <a:pt x="1822" y="5632"/>
                  </a:cubicBezTo>
                  <a:cubicBezTo>
                    <a:pt x="2668" y="4299"/>
                    <a:pt x="3525" y="3144"/>
                    <a:pt x="4489" y="1953"/>
                  </a:cubicBezTo>
                  <a:cubicBezTo>
                    <a:pt x="3858" y="1203"/>
                    <a:pt x="3108" y="548"/>
                    <a:pt x="23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080769" y="895488"/>
              <a:ext cx="138135" cy="173764"/>
            </a:xfrm>
            <a:custGeom>
              <a:avLst/>
              <a:gdLst/>
              <a:ahLst/>
              <a:cxnLst/>
              <a:rect l="l" t="t" r="r" b="b"/>
              <a:pathLst>
                <a:path w="4478" h="5633" extrusionOk="0">
                  <a:moveTo>
                    <a:pt x="2298" y="1"/>
                  </a:moveTo>
                  <a:cubicBezTo>
                    <a:pt x="1251" y="477"/>
                    <a:pt x="441" y="2906"/>
                    <a:pt x="1" y="4025"/>
                  </a:cubicBezTo>
                  <a:cubicBezTo>
                    <a:pt x="536" y="4620"/>
                    <a:pt x="1191" y="5168"/>
                    <a:pt x="1810" y="5632"/>
                  </a:cubicBezTo>
                  <a:cubicBezTo>
                    <a:pt x="2656" y="4299"/>
                    <a:pt x="3513" y="3144"/>
                    <a:pt x="4477" y="1953"/>
                  </a:cubicBezTo>
                  <a:cubicBezTo>
                    <a:pt x="3858" y="1203"/>
                    <a:pt x="3096" y="548"/>
                    <a:pt x="229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6205639" y="667773"/>
              <a:ext cx="138135" cy="173764"/>
            </a:xfrm>
            <a:custGeom>
              <a:avLst/>
              <a:gdLst/>
              <a:ahLst/>
              <a:cxnLst/>
              <a:rect l="l" t="t" r="r" b="b"/>
              <a:pathLst>
                <a:path w="4478" h="5633" extrusionOk="0">
                  <a:moveTo>
                    <a:pt x="2310" y="1"/>
                  </a:moveTo>
                  <a:cubicBezTo>
                    <a:pt x="1263" y="477"/>
                    <a:pt x="441" y="2906"/>
                    <a:pt x="1" y="4013"/>
                  </a:cubicBezTo>
                  <a:cubicBezTo>
                    <a:pt x="536" y="4608"/>
                    <a:pt x="1191" y="5168"/>
                    <a:pt x="1810" y="5632"/>
                  </a:cubicBezTo>
                  <a:cubicBezTo>
                    <a:pt x="2656" y="4299"/>
                    <a:pt x="3513" y="3144"/>
                    <a:pt x="4477" y="1953"/>
                  </a:cubicBezTo>
                  <a:cubicBezTo>
                    <a:pt x="3858" y="1203"/>
                    <a:pt x="3096" y="548"/>
                    <a:pt x="23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6028237" y="481209"/>
              <a:ext cx="138505" cy="173733"/>
            </a:xfrm>
            <a:custGeom>
              <a:avLst/>
              <a:gdLst/>
              <a:ahLst/>
              <a:cxnLst/>
              <a:rect l="l" t="t" r="r" b="b"/>
              <a:pathLst>
                <a:path w="4490" h="5632" extrusionOk="0">
                  <a:moveTo>
                    <a:pt x="2311" y="0"/>
                  </a:moveTo>
                  <a:cubicBezTo>
                    <a:pt x="1251" y="488"/>
                    <a:pt x="453" y="2905"/>
                    <a:pt x="1" y="4025"/>
                  </a:cubicBezTo>
                  <a:cubicBezTo>
                    <a:pt x="537" y="4620"/>
                    <a:pt x="1192" y="5168"/>
                    <a:pt x="1823" y="5632"/>
                  </a:cubicBezTo>
                  <a:cubicBezTo>
                    <a:pt x="2668" y="4310"/>
                    <a:pt x="3513" y="3144"/>
                    <a:pt x="4490" y="1953"/>
                  </a:cubicBezTo>
                  <a:cubicBezTo>
                    <a:pt x="3859" y="1215"/>
                    <a:pt x="3097" y="560"/>
                    <a:pt x="2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50;p2"/>
          <p:cNvSpPr/>
          <p:nvPr/>
        </p:nvSpPr>
        <p:spPr>
          <a:xfrm>
            <a:off x="453512" y="138800"/>
            <a:ext cx="1445267" cy="1157645"/>
          </a:xfrm>
          <a:custGeom>
            <a:avLst/>
            <a:gdLst/>
            <a:ahLst/>
            <a:cxnLst/>
            <a:rect l="l" t="t" r="r" b="b"/>
            <a:pathLst>
              <a:path w="46852" h="37528" extrusionOk="0">
                <a:moveTo>
                  <a:pt x="22974" y="1"/>
                </a:moveTo>
                <a:cubicBezTo>
                  <a:pt x="22774" y="1"/>
                  <a:pt x="22573" y="3"/>
                  <a:pt x="22373" y="8"/>
                </a:cubicBezTo>
                <a:cubicBezTo>
                  <a:pt x="14705" y="223"/>
                  <a:pt x="9835" y="4033"/>
                  <a:pt x="4704" y="9236"/>
                </a:cubicBezTo>
                <a:cubicBezTo>
                  <a:pt x="727" y="13272"/>
                  <a:pt x="1" y="20773"/>
                  <a:pt x="4847" y="24452"/>
                </a:cubicBezTo>
                <a:cubicBezTo>
                  <a:pt x="7168" y="26202"/>
                  <a:pt x="10121" y="26845"/>
                  <a:pt x="12979" y="27357"/>
                </a:cubicBezTo>
                <a:cubicBezTo>
                  <a:pt x="15836" y="27857"/>
                  <a:pt x="18801" y="28286"/>
                  <a:pt x="21325" y="29714"/>
                </a:cubicBezTo>
                <a:cubicBezTo>
                  <a:pt x="25409" y="32024"/>
                  <a:pt x="28219" y="36787"/>
                  <a:pt x="32862" y="37453"/>
                </a:cubicBezTo>
                <a:cubicBezTo>
                  <a:pt x="33208" y="37503"/>
                  <a:pt x="33553" y="37527"/>
                  <a:pt x="33895" y="37527"/>
                </a:cubicBezTo>
                <a:cubicBezTo>
                  <a:pt x="37562" y="37527"/>
                  <a:pt x="40930" y="34775"/>
                  <a:pt x="42923" y="31584"/>
                </a:cubicBezTo>
                <a:cubicBezTo>
                  <a:pt x="46757" y="25392"/>
                  <a:pt x="46852" y="17070"/>
                  <a:pt x="43161" y="10807"/>
                </a:cubicBezTo>
                <a:cubicBezTo>
                  <a:pt x="39096" y="3920"/>
                  <a:pt x="30963" y="1"/>
                  <a:pt x="2297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1967510" y="612587"/>
            <a:ext cx="394478" cy="385686"/>
          </a:xfrm>
          <a:custGeom>
            <a:avLst/>
            <a:gdLst/>
            <a:ahLst/>
            <a:cxnLst/>
            <a:rect l="l" t="t" r="r" b="b"/>
            <a:pathLst>
              <a:path w="12788" h="12503" extrusionOk="0">
                <a:moveTo>
                  <a:pt x="7013" y="1"/>
                </a:moveTo>
                <a:cubicBezTo>
                  <a:pt x="4704" y="1977"/>
                  <a:pt x="2489" y="4072"/>
                  <a:pt x="1" y="5858"/>
                </a:cubicBezTo>
                <a:lnTo>
                  <a:pt x="1" y="12502"/>
                </a:lnTo>
                <a:cubicBezTo>
                  <a:pt x="405" y="12443"/>
                  <a:pt x="798" y="12383"/>
                  <a:pt x="1191" y="12312"/>
                </a:cubicBezTo>
                <a:cubicBezTo>
                  <a:pt x="3989" y="11835"/>
                  <a:pt x="6775" y="11181"/>
                  <a:pt x="9561" y="10621"/>
                </a:cubicBezTo>
                <a:cubicBezTo>
                  <a:pt x="10585" y="10419"/>
                  <a:pt x="11812" y="10419"/>
                  <a:pt x="12788" y="10061"/>
                </a:cubicBezTo>
                <a:cubicBezTo>
                  <a:pt x="12252" y="8644"/>
                  <a:pt x="11097" y="6478"/>
                  <a:pt x="10478" y="5430"/>
                </a:cubicBezTo>
                <a:cubicBezTo>
                  <a:pt x="9133" y="3156"/>
                  <a:pt x="8013" y="2251"/>
                  <a:pt x="701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1">
  <p:cSld name="CUSTOM_16"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5"/>
          <p:cNvSpPr txBox="1">
            <a:spLocks noGrp="1"/>
          </p:cNvSpPr>
          <p:nvPr>
            <p:ph type="title"/>
          </p:nvPr>
        </p:nvSpPr>
        <p:spPr>
          <a:xfrm>
            <a:off x="2984700" y="1666125"/>
            <a:ext cx="3174600" cy="81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5" name="Google Shape;395;p15"/>
          <p:cNvSpPr txBox="1">
            <a:spLocks noGrp="1"/>
          </p:cNvSpPr>
          <p:nvPr>
            <p:ph type="subTitle" idx="1"/>
          </p:nvPr>
        </p:nvSpPr>
        <p:spPr>
          <a:xfrm>
            <a:off x="2984700" y="2570175"/>
            <a:ext cx="3174600" cy="9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96" name="Google Shape;396;p15"/>
          <p:cNvSpPr/>
          <p:nvPr/>
        </p:nvSpPr>
        <p:spPr>
          <a:xfrm>
            <a:off x="1766721" y="5023281"/>
            <a:ext cx="2009036" cy="381645"/>
          </a:xfrm>
          <a:custGeom>
            <a:avLst/>
            <a:gdLst/>
            <a:ahLst/>
            <a:cxnLst/>
            <a:rect l="l" t="t" r="r" b="b"/>
            <a:pathLst>
              <a:path w="65128" h="12372" extrusionOk="0">
                <a:moveTo>
                  <a:pt x="0" y="1"/>
                </a:moveTo>
                <a:lnTo>
                  <a:pt x="0" y="12371"/>
                </a:lnTo>
                <a:lnTo>
                  <a:pt x="2774" y="12371"/>
                </a:lnTo>
                <a:lnTo>
                  <a:pt x="2774" y="12324"/>
                </a:lnTo>
                <a:cubicBezTo>
                  <a:pt x="12795" y="12324"/>
                  <a:pt x="22820" y="12342"/>
                  <a:pt x="32845" y="12342"/>
                </a:cubicBezTo>
                <a:cubicBezTo>
                  <a:pt x="40864" y="12342"/>
                  <a:pt x="48883" y="12330"/>
                  <a:pt x="56900" y="12288"/>
                </a:cubicBezTo>
                <a:cubicBezTo>
                  <a:pt x="64294" y="12264"/>
                  <a:pt x="64294" y="12109"/>
                  <a:pt x="64306" y="4787"/>
                </a:cubicBezTo>
                <a:cubicBezTo>
                  <a:pt x="64306" y="4585"/>
                  <a:pt x="64270" y="4346"/>
                  <a:pt x="64306" y="4156"/>
                </a:cubicBezTo>
                <a:cubicBezTo>
                  <a:pt x="65127" y="727"/>
                  <a:pt x="63258" y="203"/>
                  <a:pt x="60401" y="191"/>
                </a:cubicBezTo>
                <a:cubicBezTo>
                  <a:pt x="40255" y="167"/>
                  <a:pt x="20134" y="84"/>
                  <a:pt x="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15"/>
          <p:cNvSpPr/>
          <p:nvPr/>
        </p:nvSpPr>
        <p:spPr>
          <a:xfrm flipH="1">
            <a:off x="6915105" y="4433944"/>
            <a:ext cx="2006105" cy="1483981"/>
          </a:xfrm>
          <a:custGeom>
            <a:avLst/>
            <a:gdLst/>
            <a:ahLst/>
            <a:cxnLst/>
            <a:rect l="l" t="t" r="r" b="b"/>
            <a:pathLst>
              <a:path w="65033" h="48107" extrusionOk="0">
                <a:moveTo>
                  <a:pt x="48438" y="1"/>
                </a:moveTo>
                <a:cubicBezTo>
                  <a:pt x="45204" y="1"/>
                  <a:pt x="41977" y="1240"/>
                  <a:pt x="38934" y="2463"/>
                </a:cubicBezTo>
                <a:lnTo>
                  <a:pt x="14467" y="12285"/>
                </a:lnTo>
                <a:cubicBezTo>
                  <a:pt x="11574" y="13452"/>
                  <a:pt x="8633" y="14643"/>
                  <a:pt x="6323" y="16714"/>
                </a:cubicBezTo>
                <a:cubicBezTo>
                  <a:pt x="1" y="22370"/>
                  <a:pt x="2275" y="31514"/>
                  <a:pt x="6871" y="37467"/>
                </a:cubicBezTo>
                <a:cubicBezTo>
                  <a:pt x="12217" y="44373"/>
                  <a:pt x="20503" y="47921"/>
                  <a:pt x="29088" y="48099"/>
                </a:cubicBezTo>
                <a:cubicBezTo>
                  <a:pt x="29341" y="48104"/>
                  <a:pt x="29594" y="48107"/>
                  <a:pt x="29848" y="48107"/>
                </a:cubicBezTo>
                <a:cubicBezTo>
                  <a:pt x="39786" y="48107"/>
                  <a:pt x="49910" y="44240"/>
                  <a:pt x="56377" y="36693"/>
                </a:cubicBezTo>
                <a:cubicBezTo>
                  <a:pt x="62985" y="28954"/>
                  <a:pt x="65033" y="17203"/>
                  <a:pt x="60270" y="8201"/>
                </a:cubicBezTo>
                <a:cubicBezTo>
                  <a:pt x="58234" y="4356"/>
                  <a:pt x="54805" y="974"/>
                  <a:pt x="50543" y="189"/>
                </a:cubicBezTo>
                <a:cubicBezTo>
                  <a:pt x="49842" y="59"/>
                  <a:pt x="49140" y="1"/>
                  <a:pt x="4843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15"/>
          <p:cNvSpPr/>
          <p:nvPr/>
        </p:nvSpPr>
        <p:spPr>
          <a:xfrm flipH="1">
            <a:off x="854814" y="-148962"/>
            <a:ext cx="1060875" cy="1117250"/>
          </a:xfrm>
          <a:custGeom>
            <a:avLst/>
            <a:gdLst/>
            <a:ahLst/>
            <a:cxnLst/>
            <a:rect l="l" t="t" r="r" b="b"/>
            <a:pathLst>
              <a:path w="42435" h="44690" extrusionOk="0">
                <a:moveTo>
                  <a:pt x="21171" y="1"/>
                </a:moveTo>
                <a:cubicBezTo>
                  <a:pt x="15424" y="1"/>
                  <a:pt x="7928" y="2437"/>
                  <a:pt x="5120" y="7650"/>
                </a:cubicBezTo>
                <a:cubicBezTo>
                  <a:pt x="1" y="17151"/>
                  <a:pt x="8918" y="33368"/>
                  <a:pt x="15622" y="40202"/>
                </a:cubicBezTo>
                <a:cubicBezTo>
                  <a:pt x="18192" y="42803"/>
                  <a:pt x="21730" y="44689"/>
                  <a:pt x="25323" y="44689"/>
                </a:cubicBezTo>
                <a:cubicBezTo>
                  <a:pt x="26006" y="44689"/>
                  <a:pt x="26692" y="44621"/>
                  <a:pt x="27373" y="44476"/>
                </a:cubicBezTo>
                <a:cubicBezTo>
                  <a:pt x="37315" y="42369"/>
                  <a:pt x="42434" y="29653"/>
                  <a:pt x="41661" y="20569"/>
                </a:cubicBezTo>
                <a:cubicBezTo>
                  <a:pt x="40827" y="10817"/>
                  <a:pt x="34243" y="2447"/>
                  <a:pt x="24539" y="328"/>
                </a:cubicBezTo>
                <a:cubicBezTo>
                  <a:pt x="23537" y="111"/>
                  <a:pt x="22394" y="1"/>
                  <a:pt x="2117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15"/>
          <p:cNvSpPr/>
          <p:nvPr/>
        </p:nvSpPr>
        <p:spPr>
          <a:xfrm flipH="1">
            <a:off x="6467516" y="4433946"/>
            <a:ext cx="1167732" cy="796081"/>
          </a:xfrm>
          <a:custGeom>
            <a:avLst/>
            <a:gdLst/>
            <a:ahLst/>
            <a:cxnLst/>
            <a:rect l="l" t="t" r="r" b="b"/>
            <a:pathLst>
              <a:path w="37855" h="25807" extrusionOk="0">
                <a:moveTo>
                  <a:pt x="30595" y="1"/>
                </a:moveTo>
                <a:cubicBezTo>
                  <a:pt x="28855" y="1"/>
                  <a:pt x="28101" y="1473"/>
                  <a:pt x="29536" y="2295"/>
                </a:cubicBezTo>
                <a:cubicBezTo>
                  <a:pt x="30922" y="2944"/>
                  <a:pt x="31947" y="3198"/>
                  <a:pt x="32655" y="3198"/>
                </a:cubicBezTo>
                <a:cubicBezTo>
                  <a:pt x="34765" y="3198"/>
                  <a:pt x="34071" y="948"/>
                  <a:pt x="31763" y="199"/>
                </a:cubicBezTo>
                <a:cubicBezTo>
                  <a:pt x="31340" y="61"/>
                  <a:pt x="30947" y="1"/>
                  <a:pt x="30595" y="1"/>
                </a:cubicBezTo>
                <a:close/>
                <a:moveTo>
                  <a:pt x="2501" y="4180"/>
                </a:moveTo>
                <a:cubicBezTo>
                  <a:pt x="758" y="4180"/>
                  <a:pt x="1" y="5661"/>
                  <a:pt x="1438" y="6474"/>
                </a:cubicBezTo>
                <a:cubicBezTo>
                  <a:pt x="2831" y="7127"/>
                  <a:pt x="3859" y="7382"/>
                  <a:pt x="4569" y="7382"/>
                </a:cubicBezTo>
                <a:cubicBezTo>
                  <a:pt x="6679" y="7382"/>
                  <a:pt x="5972" y="5127"/>
                  <a:pt x="3664" y="4378"/>
                </a:cubicBezTo>
                <a:cubicBezTo>
                  <a:pt x="3243" y="4241"/>
                  <a:pt x="2852" y="4180"/>
                  <a:pt x="2501" y="4180"/>
                </a:cubicBezTo>
                <a:close/>
                <a:moveTo>
                  <a:pt x="20308" y="7311"/>
                </a:moveTo>
                <a:cubicBezTo>
                  <a:pt x="18568" y="7311"/>
                  <a:pt x="17814" y="8783"/>
                  <a:pt x="19249" y="9605"/>
                </a:cubicBezTo>
                <a:cubicBezTo>
                  <a:pt x="20647" y="10263"/>
                  <a:pt x="21677" y="10520"/>
                  <a:pt x="22387" y="10520"/>
                </a:cubicBezTo>
                <a:cubicBezTo>
                  <a:pt x="24490" y="10520"/>
                  <a:pt x="23781" y="8266"/>
                  <a:pt x="21476" y="7510"/>
                </a:cubicBezTo>
                <a:cubicBezTo>
                  <a:pt x="21053" y="7371"/>
                  <a:pt x="20660" y="7311"/>
                  <a:pt x="20308" y="7311"/>
                </a:cubicBezTo>
                <a:close/>
                <a:moveTo>
                  <a:pt x="33290" y="10491"/>
                </a:moveTo>
                <a:cubicBezTo>
                  <a:pt x="31547" y="10491"/>
                  <a:pt x="30790" y="11971"/>
                  <a:pt x="32227" y="12784"/>
                </a:cubicBezTo>
                <a:cubicBezTo>
                  <a:pt x="33622" y="13441"/>
                  <a:pt x="34651" y="13697"/>
                  <a:pt x="35361" y="13697"/>
                </a:cubicBezTo>
                <a:cubicBezTo>
                  <a:pt x="37468" y="13697"/>
                  <a:pt x="36760" y="11437"/>
                  <a:pt x="34454" y="10689"/>
                </a:cubicBezTo>
                <a:cubicBezTo>
                  <a:pt x="34032" y="10551"/>
                  <a:pt x="33641" y="10491"/>
                  <a:pt x="33290" y="10491"/>
                </a:cubicBezTo>
                <a:close/>
                <a:moveTo>
                  <a:pt x="9830" y="11400"/>
                </a:moveTo>
                <a:cubicBezTo>
                  <a:pt x="8079" y="11400"/>
                  <a:pt x="7311" y="12877"/>
                  <a:pt x="8760" y="13701"/>
                </a:cubicBezTo>
                <a:cubicBezTo>
                  <a:pt x="10147" y="14354"/>
                  <a:pt x="11172" y="14609"/>
                  <a:pt x="11880" y="14609"/>
                </a:cubicBezTo>
                <a:cubicBezTo>
                  <a:pt x="13988" y="14609"/>
                  <a:pt x="13294" y="12351"/>
                  <a:pt x="10986" y="11593"/>
                </a:cubicBezTo>
                <a:cubicBezTo>
                  <a:pt x="10568" y="11459"/>
                  <a:pt x="10180" y="11400"/>
                  <a:pt x="9830" y="11400"/>
                </a:cubicBezTo>
                <a:close/>
                <a:moveTo>
                  <a:pt x="25161" y="14972"/>
                </a:moveTo>
                <a:cubicBezTo>
                  <a:pt x="23406" y="14972"/>
                  <a:pt x="22644" y="16449"/>
                  <a:pt x="24083" y="17273"/>
                </a:cubicBezTo>
                <a:cubicBezTo>
                  <a:pt x="25476" y="17926"/>
                  <a:pt x="26504" y="18181"/>
                  <a:pt x="27214" y="18181"/>
                </a:cubicBezTo>
                <a:cubicBezTo>
                  <a:pt x="29326" y="18181"/>
                  <a:pt x="28621" y="15923"/>
                  <a:pt x="26322" y="15165"/>
                </a:cubicBezTo>
                <a:cubicBezTo>
                  <a:pt x="25902" y="15031"/>
                  <a:pt x="25511" y="14972"/>
                  <a:pt x="25161" y="14972"/>
                </a:cubicBezTo>
                <a:close/>
                <a:moveTo>
                  <a:pt x="4235" y="18562"/>
                </a:moveTo>
                <a:cubicBezTo>
                  <a:pt x="2495" y="18562"/>
                  <a:pt x="1740" y="20035"/>
                  <a:pt x="3176" y="20857"/>
                </a:cubicBezTo>
                <a:cubicBezTo>
                  <a:pt x="4565" y="21505"/>
                  <a:pt x="5592" y="21758"/>
                  <a:pt x="6301" y="21758"/>
                </a:cubicBezTo>
                <a:cubicBezTo>
                  <a:pt x="8419" y="21758"/>
                  <a:pt x="7712" y="19501"/>
                  <a:pt x="5402" y="18761"/>
                </a:cubicBezTo>
                <a:cubicBezTo>
                  <a:pt x="4979" y="18623"/>
                  <a:pt x="4587" y="18562"/>
                  <a:pt x="4235" y="18562"/>
                </a:cubicBezTo>
                <a:close/>
                <a:moveTo>
                  <a:pt x="33694" y="21683"/>
                </a:moveTo>
                <a:cubicBezTo>
                  <a:pt x="31949" y="21683"/>
                  <a:pt x="31185" y="23163"/>
                  <a:pt x="32632" y="23976"/>
                </a:cubicBezTo>
                <a:cubicBezTo>
                  <a:pt x="34023" y="24634"/>
                  <a:pt x="35050" y="24891"/>
                  <a:pt x="35758" y="24891"/>
                </a:cubicBezTo>
                <a:cubicBezTo>
                  <a:pt x="37854" y="24891"/>
                  <a:pt x="37155" y="22637"/>
                  <a:pt x="34858" y="21880"/>
                </a:cubicBezTo>
                <a:cubicBezTo>
                  <a:pt x="34437" y="21743"/>
                  <a:pt x="34046" y="21683"/>
                  <a:pt x="33694" y="21683"/>
                </a:cubicBezTo>
                <a:close/>
                <a:moveTo>
                  <a:pt x="16874" y="22610"/>
                </a:moveTo>
                <a:cubicBezTo>
                  <a:pt x="15127" y="22610"/>
                  <a:pt x="14373" y="24083"/>
                  <a:pt x="15808" y="24905"/>
                </a:cubicBezTo>
                <a:cubicBezTo>
                  <a:pt x="17195" y="25553"/>
                  <a:pt x="18220" y="25806"/>
                  <a:pt x="18929" y="25806"/>
                </a:cubicBezTo>
                <a:cubicBezTo>
                  <a:pt x="21045" y="25806"/>
                  <a:pt x="20348" y="23549"/>
                  <a:pt x="18047" y="22809"/>
                </a:cubicBezTo>
                <a:cubicBezTo>
                  <a:pt x="17622" y="22671"/>
                  <a:pt x="17228" y="22610"/>
                  <a:pt x="16874" y="2261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0" name="Google Shape;400;p15"/>
          <p:cNvGrpSpPr/>
          <p:nvPr/>
        </p:nvGrpSpPr>
        <p:grpSpPr>
          <a:xfrm>
            <a:off x="7468940" y="2836362"/>
            <a:ext cx="1812496" cy="2307133"/>
            <a:chOff x="15386325" y="2647475"/>
            <a:chExt cx="1596350" cy="2032000"/>
          </a:xfrm>
        </p:grpSpPr>
        <p:sp>
          <p:nvSpPr>
            <p:cNvPr id="401" name="Google Shape;401;p15"/>
            <p:cNvSpPr/>
            <p:nvPr/>
          </p:nvSpPr>
          <p:spPr>
            <a:xfrm>
              <a:off x="15711650" y="3071350"/>
              <a:ext cx="1271025" cy="1544850"/>
            </a:xfrm>
            <a:custGeom>
              <a:avLst/>
              <a:gdLst/>
              <a:ahLst/>
              <a:cxnLst/>
              <a:rect l="l" t="t" r="r" b="b"/>
              <a:pathLst>
                <a:path w="50841" h="61794" extrusionOk="0">
                  <a:moveTo>
                    <a:pt x="60" y="0"/>
                  </a:moveTo>
                  <a:lnTo>
                    <a:pt x="1" y="250"/>
                  </a:lnTo>
                  <a:lnTo>
                    <a:pt x="1239" y="655"/>
                  </a:lnTo>
                  <a:lnTo>
                    <a:pt x="1870" y="857"/>
                  </a:lnTo>
                  <a:cubicBezTo>
                    <a:pt x="2060" y="929"/>
                    <a:pt x="2263" y="1024"/>
                    <a:pt x="2465" y="1107"/>
                  </a:cubicBezTo>
                  <a:lnTo>
                    <a:pt x="3656" y="1631"/>
                  </a:lnTo>
                  <a:cubicBezTo>
                    <a:pt x="4025" y="1846"/>
                    <a:pt x="4406" y="2060"/>
                    <a:pt x="4787" y="2274"/>
                  </a:cubicBezTo>
                  <a:lnTo>
                    <a:pt x="5347" y="2596"/>
                  </a:lnTo>
                  <a:lnTo>
                    <a:pt x="5882" y="2977"/>
                  </a:lnTo>
                  <a:cubicBezTo>
                    <a:pt x="6240" y="3227"/>
                    <a:pt x="6609" y="3465"/>
                    <a:pt x="6954" y="3727"/>
                  </a:cubicBezTo>
                  <a:cubicBezTo>
                    <a:pt x="7609" y="4310"/>
                    <a:pt x="8311" y="4834"/>
                    <a:pt x="8907" y="5477"/>
                  </a:cubicBezTo>
                  <a:cubicBezTo>
                    <a:pt x="11407" y="7918"/>
                    <a:pt x="13300" y="10894"/>
                    <a:pt x="14907" y="13990"/>
                  </a:cubicBezTo>
                  <a:cubicBezTo>
                    <a:pt x="16479" y="17097"/>
                    <a:pt x="17777" y="20360"/>
                    <a:pt x="18967" y="23646"/>
                  </a:cubicBezTo>
                  <a:cubicBezTo>
                    <a:pt x="20146" y="26932"/>
                    <a:pt x="21003" y="30325"/>
                    <a:pt x="22003" y="33695"/>
                  </a:cubicBezTo>
                  <a:cubicBezTo>
                    <a:pt x="22480" y="35374"/>
                    <a:pt x="23015" y="37052"/>
                    <a:pt x="23611" y="38707"/>
                  </a:cubicBezTo>
                  <a:cubicBezTo>
                    <a:pt x="24194" y="40374"/>
                    <a:pt x="24885" y="41993"/>
                    <a:pt x="25694" y="43577"/>
                  </a:cubicBezTo>
                  <a:cubicBezTo>
                    <a:pt x="26099" y="44363"/>
                    <a:pt x="26552" y="45125"/>
                    <a:pt x="27004" y="45887"/>
                  </a:cubicBezTo>
                  <a:cubicBezTo>
                    <a:pt x="27492" y="46613"/>
                    <a:pt x="27968" y="47375"/>
                    <a:pt x="28540" y="48054"/>
                  </a:cubicBezTo>
                  <a:cubicBezTo>
                    <a:pt x="29612" y="49470"/>
                    <a:pt x="30826" y="50744"/>
                    <a:pt x="32124" y="51959"/>
                  </a:cubicBezTo>
                  <a:cubicBezTo>
                    <a:pt x="33422" y="53161"/>
                    <a:pt x="34791" y="54281"/>
                    <a:pt x="36231" y="55305"/>
                  </a:cubicBezTo>
                  <a:cubicBezTo>
                    <a:pt x="37672" y="56317"/>
                    <a:pt x="39172" y="57233"/>
                    <a:pt x="40744" y="58067"/>
                  </a:cubicBezTo>
                  <a:cubicBezTo>
                    <a:pt x="43851" y="59734"/>
                    <a:pt x="47197" y="60972"/>
                    <a:pt x="50638" y="61793"/>
                  </a:cubicBezTo>
                  <a:lnTo>
                    <a:pt x="50840" y="61079"/>
                  </a:lnTo>
                  <a:cubicBezTo>
                    <a:pt x="47471" y="60281"/>
                    <a:pt x="44161" y="59091"/>
                    <a:pt x="41101" y="57471"/>
                  </a:cubicBezTo>
                  <a:cubicBezTo>
                    <a:pt x="39565" y="56674"/>
                    <a:pt x="38077" y="55781"/>
                    <a:pt x="36648" y="54781"/>
                  </a:cubicBezTo>
                  <a:cubicBezTo>
                    <a:pt x="35219" y="53769"/>
                    <a:pt x="33862" y="52685"/>
                    <a:pt x="32588" y="51506"/>
                  </a:cubicBezTo>
                  <a:cubicBezTo>
                    <a:pt x="31302" y="50328"/>
                    <a:pt x="30100" y="49066"/>
                    <a:pt x="29028" y="47696"/>
                  </a:cubicBezTo>
                  <a:cubicBezTo>
                    <a:pt x="28457" y="47030"/>
                    <a:pt x="28004" y="46292"/>
                    <a:pt x="27504" y="45577"/>
                  </a:cubicBezTo>
                  <a:cubicBezTo>
                    <a:pt x="27064" y="44839"/>
                    <a:pt x="26599" y="44089"/>
                    <a:pt x="26218" y="43315"/>
                  </a:cubicBezTo>
                  <a:cubicBezTo>
                    <a:pt x="25409" y="41791"/>
                    <a:pt x="24730" y="40184"/>
                    <a:pt x="24135" y="38541"/>
                  </a:cubicBezTo>
                  <a:cubicBezTo>
                    <a:pt x="23516" y="36909"/>
                    <a:pt x="22980" y="35243"/>
                    <a:pt x="22492" y="33552"/>
                  </a:cubicBezTo>
                  <a:cubicBezTo>
                    <a:pt x="21480" y="30206"/>
                    <a:pt x="20587" y="26801"/>
                    <a:pt x="19384" y="23491"/>
                  </a:cubicBezTo>
                  <a:cubicBezTo>
                    <a:pt x="18182" y="20193"/>
                    <a:pt x="16848" y="16931"/>
                    <a:pt x="15241" y="13811"/>
                  </a:cubicBezTo>
                  <a:cubicBezTo>
                    <a:pt x="13610" y="10692"/>
                    <a:pt x="11669" y="7692"/>
                    <a:pt x="9133" y="5239"/>
                  </a:cubicBezTo>
                  <a:cubicBezTo>
                    <a:pt x="6644" y="2715"/>
                    <a:pt x="3453" y="929"/>
                    <a:pt x="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5"/>
            <p:cNvSpPr/>
            <p:nvPr/>
          </p:nvSpPr>
          <p:spPr>
            <a:xfrm>
              <a:off x="16511750" y="3535675"/>
              <a:ext cx="306900" cy="846575"/>
            </a:xfrm>
            <a:custGeom>
              <a:avLst/>
              <a:gdLst/>
              <a:ahLst/>
              <a:cxnLst/>
              <a:rect l="l" t="t" r="r" b="b"/>
              <a:pathLst>
                <a:path w="12276" h="33863" extrusionOk="0">
                  <a:moveTo>
                    <a:pt x="11204" y="1"/>
                  </a:moveTo>
                  <a:cubicBezTo>
                    <a:pt x="10895" y="2704"/>
                    <a:pt x="10359" y="4549"/>
                    <a:pt x="9038" y="6978"/>
                  </a:cubicBezTo>
                  <a:cubicBezTo>
                    <a:pt x="7573" y="9633"/>
                    <a:pt x="6073" y="12229"/>
                    <a:pt x="4418" y="14753"/>
                  </a:cubicBezTo>
                  <a:cubicBezTo>
                    <a:pt x="2263" y="18027"/>
                    <a:pt x="191" y="20920"/>
                    <a:pt x="203" y="25004"/>
                  </a:cubicBezTo>
                  <a:cubicBezTo>
                    <a:pt x="203" y="27445"/>
                    <a:pt x="1" y="31838"/>
                    <a:pt x="1775" y="33862"/>
                  </a:cubicBezTo>
                  <a:cubicBezTo>
                    <a:pt x="6501" y="32398"/>
                    <a:pt x="8657" y="27754"/>
                    <a:pt x="10228" y="23123"/>
                  </a:cubicBezTo>
                  <a:cubicBezTo>
                    <a:pt x="11347" y="19765"/>
                    <a:pt x="12205" y="15562"/>
                    <a:pt x="12240" y="12014"/>
                  </a:cubicBezTo>
                  <a:cubicBezTo>
                    <a:pt x="12276" y="9847"/>
                    <a:pt x="11978" y="7752"/>
                    <a:pt x="11824" y="5597"/>
                  </a:cubicBezTo>
                  <a:cubicBezTo>
                    <a:pt x="11728" y="3942"/>
                    <a:pt x="11740" y="1572"/>
                    <a:pt x="112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5"/>
            <p:cNvSpPr/>
            <p:nvPr/>
          </p:nvSpPr>
          <p:spPr>
            <a:xfrm>
              <a:off x="15386325" y="3135650"/>
              <a:ext cx="543825" cy="139475"/>
            </a:xfrm>
            <a:custGeom>
              <a:avLst/>
              <a:gdLst/>
              <a:ahLst/>
              <a:cxnLst/>
              <a:rect l="l" t="t" r="r" b="b"/>
              <a:pathLst>
                <a:path w="21753" h="5579" extrusionOk="0">
                  <a:moveTo>
                    <a:pt x="14441" y="1"/>
                  </a:moveTo>
                  <a:cubicBezTo>
                    <a:pt x="12301" y="1"/>
                    <a:pt x="10236" y="150"/>
                    <a:pt x="8001" y="1131"/>
                  </a:cubicBezTo>
                  <a:cubicBezTo>
                    <a:pt x="5447" y="2260"/>
                    <a:pt x="3242" y="3771"/>
                    <a:pt x="382" y="3771"/>
                  </a:cubicBezTo>
                  <a:cubicBezTo>
                    <a:pt x="256" y="3771"/>
                    <a:pt x="129" y="3768"/>
                    <a:pt x="0" y="3762"/>
                  </a:cubicBezTo>
                  <a:lnTo>
                    <a:pt x="0" y="3762"/>
                  </a:lnTo>
                  <a:cubicBezTo>
                    <a:pt x="3264" y="4958"/>
                    <a:pt x="6267" y="5579"/>
                    <a:pt x="9375" y="5579"/>
                  </a:cubicBezTo>
                  <a:cubicBezTo>
                    <a:pt x="11402" y="5579"/>
                    <a:pt x="13474" y="5315"/>
                    <a:pt x="15693" y="4774"/>
                  </a:cubicBezTo>
                  <a:cubicBezTo>
                    <a:pt x="17705" y="4286"/>
                    <a:pt x="21753" y="976"/>
                    <a:pt x="18526" y="12"/>
                  </a:cubicBezTo>
                  <a:lnTo>
                    <a:pt x="18526" y="12"/>
                  </a:lnTo>
                  <a:cubicBezTo>
                    <a:pt x="18117" y="25"/>
                    <a:pt x="17715" y="29"/>
                    <a:pt x="17319" y="29"/>
                  </a:cubicBezTo>
                  <a:cubicBezTo>
                    <a:pt x="16332" y="29"/>
                    <a:pt x="15379" y="1"/>
                    <a:pt x="144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5"/>
            <p:cNvSpPr/>
            <p:nvPr/>
          </p:nvSpPr>
          <p:spPr>
            <a:xfrm>
              <a:off x="15701225" y="2647475"/>
              <a:ext cx="170950" cy="457650"/>
            </a:xfrm>
            <a:custGeom>
              <a:avLst/>
              <a:gdLst/>
              <a:ahLst/>
              <a:cxnLst/>
              <a:rect l="l" t="t" r="r" b="b"/>
              <a:pathLst>
                <a:path w="6838" h="18306" extrusionOk="0">
                  <a:moveTo>
                    <a:pt x="108" y="1"/>
                  </a:moveTo>
                  <a:cubicBezTo>
                    <a:pt x="1" y="2477"/>
                    <a:pt x="334" y="5120"/>
                    <a:pt x="227" y="7656"/>
                  </a:cubicBezTo>
                  <a:cubicBezTo>
                    <a:pt x="96" y="10788"/>
                    <a:pt x="49" y="14764"/>
                    <a:pt x="2251" y="17372"/>
                  </a:cubicBezTo>
                  <a:cubicBezTo>
                    <a:pt x="2848" y="18019"/>
                    <a:pt x="3452" y="18305"/>
                    <a:pt x="4004" y="18305"/>
                  </a:cubicBezTo>
                  <a:cubicBezTo>
                    <a:pt x="5656" y="18305"/>
                    <a:pt x="6838" y="15742"/>
                    <a:pt x="5918" y="12609"/>
                  </a:cubicBezTo>
                  <a:cubicBezTo>
                    <a:pt x="5240" y="10311"/>
                    <a:pt x="4311" y="8383"/>
                    <a:pt x="3085" y="6359"/>
                  </a:cubicBezTo>
                  <a:cubicBezTo>
                    <a:pt x="2061" y="4656"/>
                    <a:pt x="156" y="2013"/>
                    <a:pt x="1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5"/>
            <p:cNvSpPr/>
            <p:nvPr/>
          </p:nvSpPr>
          <p:spPr>
            <a:xfrm>
              <a:off x="16042050" y="2688550"/>
              <a:ext cx="303625" cy="709050"/>
            </a:xfrm>
            <a:custGeom>
              <a:avLst/>
              <a:gdLst/>
              <a:ahLst/>
              <a:cxnLst/>
              <a:rect l="l" t="t" r="r" b="b"/>
              <a:pathLst>
                <a:path w="12145" h="28362" extrusionOk="0">
                  <a:moveTo>
                    <a:pt x="12145" y="1"/>
                  </a:moveTo>
                  <a:lnTo>
                    <a:pt x="12145" y="1"/>
                  </a:lnTo>
                  <a:cubicBezTo>
                    <a:pt x="12137" y="49"/>
                    <a:pt x="12129" y="97"/>
                    <a:pt x="12121" y="145"/>
                  </a:cubicBezTo>
                  <a:lnTo>
                    <a:pt x="12121" y="145"/>
                  </a:lnTo>
                  <a:cubicBezTo>
                    <a:pt x="12130" y="97"/>
                    <a:pt x="12138" y="49"/>
                    <a:pt x="12145" y="1"/>
                  </a:cubicBezTo>
                  <a:close/>
                  <a:moveTo>
                    <a:pt x="12121" y="145"/>
                  </a:moveTo>
                  <a:cubicBezTo>
                    <a:pt x="11836" y="1785"/>
                    <a:pt x="11027" y="3377"/>
                    <a:pt x="10264" y="4847"/>
                  </a:cubicBezTo>
                  <a:cubicBezTo>
                    <a:pt x="9585" y="6168"/>
                    <a:pt x="8787" y="7478"/>
                    <a:pt x="7942" y="8704"/>
                  </a:cubicBezTo>
                  <a:cubicBezTo>
                    <a:pt x="7180" y="9788"/>
                    <a:pt x="6168" y="10657"/>
                    <a:pt x="5418" y="11740"/>
                  </a:cubicBezTo>
                  <a:cubicBezTo>
                    <a:pt x="3370" y="14729"/>
                    <a:pt x="929" y="17646"/>
                    <a:pt x="394" y="21289"/>
                  </a:cubicBezTo>
                  <a:cubicBezTo>
                    <a:pt x="1" y="23968"/>
                    <a:pt x="179" y="25932"/>
                    <a:pt x="1334" y="28361"/>
                  </a:cubicBezTo>
                  <a:cubicBezTo>
                    <a:pt x="3156" y="27361"/>
                    <a:pt x="5347" y="27623"/>
                    <a:pt x="6430" y="25694"/>
                  </a:cubicBezTo>
                  <a:cubicBezTo>
                    <a:pt x="7180" y="24420"/>
                    <a:pt x="7144" y="22242"/>
                    <a:pt x="7240" y="20801"/>
                  </a:cubicBezTo>
                  <a:cubicBezTo>
                    <a:pt x="7323" y="19467"/>
                    <a:pt x="7240" y="18074"/>
                    <a:pt x="7466" y="16753"/>
                  </a:cubicBezTo>
                  <a:cubicBezTo>
                    <a:pt x="7918" y="14074"/>
                    <a:pt x="10204" y="12514"/>
                    <a:pt x="10823" y="9954"/>
                  </a:cubicBezTo>
                  <a:cubicBezTo>
                    <a:pt x="11621" y="6775"/>
                    <a:pt x="11598" y="3376"/>
                    <a:pt x="12121" y="1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5"/>
            <p:cNvSpPr/>
            <p:nvPr/>
          </p:nvSpPr>
          <p:spPr>
            <a:xfrm>
              <a:off x="15535150" y="3454125"/>
              <a:ext cx="616475" cy="216925"/>
            </a:xfrm>
            <a:custGeom>
              <a:avLst/>
              <a:gdLst/>
              <a:ahLst/>
              <a:cxnLst/>
              <a:rect l="l" t="t" r="r" b="b"/>
              <a:pathLst>
                <a:path w="24659" h="8677" extrusionOk="0">
                  <a:moveTo>
                    <a:pt x="0" y="1"/>
                  </a:moveTo>
                  <a:cubicBezTo>
                    <a:pt x="381" y="2608"/>
                    <a:pt x="3584" y="5394"/>
                    <a:pt x="6084" y="6001"/>
                  </a:cubicBezTo>
                  <a:cubicBezTo>
                    <a:pt x="9168" y="6763"/>
                    <a:pt x="12442" y="6501"/>
                    <a:pt x="15502" y="7418"/>
                  </a:cubicBezTo>
                  <a:cubicBezTo>
                    <a:pt x="16969" y="7844"/>
                    <a:pt x="18639" y="8676"/>
                    <a:pt x="20256" y="8676"/>
                  </a:cubicBezTo>
                  <a:cubicBezTo>
                    <a:pt x="20988" y="8676"/>
                    <a:pt x="21709" y="8506"/>
                    <a:pt x="22396" y="8049"/>
                  </a:cubicBezTo>
                  <a:cubicBezTo>
                    <a:pt x="23753" y="7180"/>
                    <a:pt x="24658" y="5370"/>
                    <a:pt x="24360" y="3489"/>
                  </a:cubicBezTo>
                  <a:cubicBezTo>
                    <a:pt x="23396" y="3037"/>
                    <a:pt x="22289" y="2477"/>
                    <a:pt x="21205" y="2239"/>
                  </a:cubicBezTo>
                  <a:cubicBezTo>
                    <a:pt x="20542" y="2096"/>
                    <a:pt x="19794" y="2026"/>
                    <a:pt x="19060" y="2026"/>
                  </a:cubicBezTo>
                  <a:cubicBezTo>
                    <a:pt x="18568" y="2026"/>
                    <a:pt x="18082" y="2058"/>
                    <a:pt x="17633" y="2120"/>
                  </a:cubicBezTo>
                  <a:cubicBezTo>
                    <a:pt x="15717" y="2370"/>
                    <a:pt x="13883" y="3013"/>
                    <a:pt x="11930" y="3215"/>
                  </a:cubicBezTo>
                  <a:cubicBezTo>
                    <a:pt x="11136" y="3306"/>
                    <a:pt x="10342" y="3363"/>
                    <a:pt x="9555" y="3363"/>
                  </a:cubicBezTo>
                  <a:cubicBezTo>
                    <a:pt x="7972" y="3363"/>
                    <a:pt x="6413" y="3133"/>
                    <a:pt x="4918" y="2489"/>
                  </a:cubicBezTo>
                  <a:cubicBezTo>
                    <a:pt x="3882" y="2036"/>
                    <a:pt x="2774" y="1739"/>
                    <a:pt x="1786" y="1227"/>
                  </a:cubicBezTo>
                  <a:cubicBezTo>
                    <a:pt x="1131" y="882"/>
                    <a:pt x="619" y="35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5"/>
            <p:cNvSpPr/>
            <p:nvPr/>
          </p:nvSpPr>
          <p:spPr>
            <a:xfrm>
              <a:off x="16240000" y="3312450"/>
              <a:ext cx="328325" cy="608725"/>
            </a:xfrm>
            <a:custGeom>
              <a:avLst/>
              <a:gdLst/>
              <a:ahLst/>
              <a:cxnLst/>
              <a:rect l="l" t="t" r="r" b="b"/>
              <a:pathLst>
                <a:path w="13133" h="24349" extrusionOk="0">
                  <a:moveTo>
                    <a:pt x="11549" y="0"/>
                  </a:moveTo>
                  <a:cubicBezTo>
                    <a:pt x="11454" y="1238"/>
                    <a:pt x="10835" y="2393"/>
                    <a:pt x="10633" y="3620"/>
                  </a:cubicBezTo>
                  <a:cubicBezTo>
                    <a:pt x="10418" y="4846"/>
                    <a:pt x="10168" y="6084"/>
                    <a:pt x="9882" y="7311"/>
                  </a:cubicBezTo>
                  <a:cubicBezTo>
                    <a:pt x="9430" y="9275"/>
                    <a:pt x="8799" y="11478"/>
                    <a:pt x="7906" y="13288"/>
                  </a:cubicBezTo>
                  <a:cubicBezTo>
                    <a:pt x="6751" y="15657"/>
                    <a:pt x="4513" y="16609"/>
                    <a:pt x="2727" y="18419"/>
                  </a:cubicBezTo>
                  <a:cubicBezTo>
                    <a:pt x="1512" y="19657"/>
                    <a:pt x="0" y="22765"/>
                    <a:pt x="1489" y="24348"/>
                  </a:cubicBezTo>
                  <a:cubicBezTo>
                    <a:pt x="2584" y="23634"/>
                    <a:pt x="5620" y="24003"/>
                    <a:pt x="6787" y="23705"/>
                  </a:cubicBezTo>
                  <a:cubicBezTo>
                    <a:pt x="9823" y="22932"/>
                    <a:pt x="11049" y="20169"/>
                    <a:pt x="11895" y="17467"/>
                  </a:cubicBezTo>
                  <a:cubicBezTo>
                    <a:pt x="13002" y="13978"/>
                    <a:pt x="13133" y="10418"/>
                    <a:pt x="12478" y="6811"/>
                  </a:cubicBezTo>
                  <a:cubicBezTo>
                    <a:pt x="12073" y="4608"/>
                    <a:pt x="12121" y="2084"/>
                    <a:pt x="115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5"/>
            <p:cNvSpPr/>
            <p:nvPr/>
          </p:nvSpPr>
          <p:spPr>
            <a:xfrm>
              <a:off x="15449725" y="3814000"/>
              <a:ext cx="941800" cy="414700"/>
            </a:xfrm>
            <a:custGeom>
              <a:avLst/>
              <a:gdLst/>
              <a:ahLst/>
              <a:cxnLst/>
              <a:rect l="l" t="t" r="r" b="b"/>
              <a:pathLst>
                <a:path w="37672" h="16588" extrusionOk="0">
                  <a:moveTo>
                    <a:pt x="0" y="0"/>
                  </a:moveTo>
                  <a:lnTo>
                    <a:pt x="0" y="0"/>
                  </a:lnTo>
                  <a:cubicBezTo>
                    <a:pt x="7192" y="6632"/>
                    <a:pt x="17776" y="8180"/>
                    <a:pt x="25765" y="13538"/>
                  </a:cubicBezTo>
                  <a:cubicBezTo>
                    <a:pt x="27573" y="14754"/>
                    <a:pt x="30541" y="16588"/>
                    <a:pt x="33066" y="16588"/>
                  </a:cubicBezTo>
                  <a:cubicBezTo>
                    <a:pt x="34049" y="16588"/>
                    <a:pt x="34965" y="16310"/>
                    <a:pt x="35719" y="15609"/>
                  </a:cubicBezTo>
                  <a:cubicBezTo>
                    <a:pt x="37672" y="13823"/>
                    <a:pt x="35052" y="11835"/>
                    <a:pt x="34790" y="11097"/>
                  </a:cubicBezTo>
                  <a:cubicBezTo>
                    <a:pt x="32957" y="7882"/>
                    <a:pt x="28492" y="4251"/>
                    <a:pt x="25039" y="2870"/>
                  </a:cubicBezTo>
                  <a:cubicBezTo>
                    <a:pt x="22289" y="1786"/>
                    <a:pt x="19503" y="1727"/>
                    <a:pt x="16609" y="1608"/>
                  </a:cubicBezTo>
                  <a:cubicBezTo>
                    <a:pt x="16334" y="1596"/>
                    <a:pt x="16059" y="1590"/>
                    <a:pt x="15783" y="1590"/>
                  </a:cubicBezTo>
                  <a:cubicBezTo>
                    <a:pt x="13540" y="1590"/>
                    <a:pt x="11274" y="1942"/>
                    <a:pt x="9037" y="2048"/>
                  </a:cubicBezTo>
                  <a:cubicBezTo>
                    <a:pt x="8866" y="2056"/>
                    <a:pt x="8698" y="2060"/>
                    <a:pt x="8530" y="2060"/>
                  </a:cubicBezTo>
                  <a:cubicBezTo>
                    <a:pt x="5515" y="2060"/>
                    <a:pt x="2955" y="79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5"/>
            <p:cNvSpPr/>
            <p:nvPr/>
          </p:nvSpPr>
          <p:spPr>
            <a:xfrm>
              <a:off x="15449725" y="2911200"/>
              <a:ext cx="272075" cy="193700"/>
            </a:xfrm>
            <a:custGeom>
              <a:avLst/>
              <a:gdLst/>
              <a:ahLst/>
              <a:cxnLst/>
              <a:rect l="l" t="t" r="r" b="b"/>
              <a:pathLst>
                <a:path w="10883" h="7748" extrusionOk="0">
                  <a:moveTo>
                    <a:pt x="0" y="1"/>
                  </a:moveTo>
                  <a:cubicBezTo>
                    <a:pt x="810" y="644"/>
                    <a:pt x="1524" y="1465"/>
                    <a:pt x="2239" y="2203"/>
                  </a:cubicBezTo>
                  <a:cubicBezTo>
                    <a:pt x="2893" y="2870"/>
                    <a:pt x="3203" y="3692"/>
                    <a:pt x="3679" y="4465"/>
                  </a:cubicBezTo>
                  <a:cubicBezTo>
                    <a:pt x="4603" y="5955"/>
                    <a:pt x="6656" y="7748"/>
                    <a:pt x="8556" y="7748"/>
                  </a:cubicBezTo>
                  <a:cubicBezTo>
                    <a:pt x="9374" y="7748"/>
                    <a:pt x="10164" y="7416"/>
                    <a:pt x="10823" y="6585"/>
                  </a:cubicBezTo>
                  <a:cubicBezTo>
                    <a:pt x="10882" y="5108"/>
                    <a:pt x="9097" y="3620"/>
                    <a:pt x="7942" y="3370"/>
                  </a:cubicBezTo>
                  <a:cubicBezTo>
                    <a:pt x="7596" y="3287"/>
                    <a:pt x="7248" y="3272"/>
                    <a:pt x="6900" y="3272"/>
                  </a:cubicBezTo>
                  <a:cubicBezTo>
                    <a:pt x="6706" y="3272"/>
                    <a:pt x="6513" y="3276"/>
                    <a:pt x="6320" y="3276"/>
                  </a:cubicBezTo>
                  <a:cubicBezTo>
                    <a:pt x="6166" y="3276"/>
                    <a:pt x="6011" y="3273"/>
                    <a:pt x="5858" y="3263"/>
                  </a:cubicBezTo>
                  <a:cubicBezTo>
                    <a:pt x="4989" y="3203"/>
                    <a:pt x="4394" y="2787"/>
                    <a:pt x="3715" y="2298"/>
                  </a:cubicBezTo>
                  <a:cubicBezTo>
                    <a:pt x="2536" y="1465"/>
                    <a:pt x="1119" y="87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5"/>
            <p:cNvSpPr/>
            <p:nvPr/>
          </p:nvSpPr>
          <p:spPr>
            <a:xfrm>
              <a:off x="15723550" y="4457525"/>
              <a:ext cx="971575" cy="221950"/>
            </a:xfrm>
            <a:custGeom>
              <a:avLst/>
              <a:gdLst/>
              <a:ahLst/>
              <a:cxnLst/>
              <a:rect l="l" t="t" r="r" b="b"/>
              <a:pathLst>
                <a:path w="38863" h="8878" extrusionOk="0">
                  <a:moveTo>
                    <a:pt x="1" y="0"/>
                  </a:moveTo>
                  <a:lnTo>
                    <a:pt x="1" y="0"/>
                  </a:lnTo>
                  <a:cubicBezTo>
                    <a:pt x="644" y="500"/>
                    <a:pt x="1787" y="1632"/>
                    <a:pt x="2608" y="1989"/>
                  </a:cubicBezTo>
                  <a:cubicBezTo>
                    <a:pt x="4156" y="2644"/>
                    <a:pt x="5252" y="3263"/>
                    <a:pt x="6704" y="4144"/>
                  </a:cubicBezTo>
                  <a:cubicBezTo>
                    <a:pt x="10574" y="6525"/>
                    <a:pt x="15801" y="7478"/>
                    <a:pt x="20230" y="8347"/>
                  </a:cubicBezTo>
                  <a:cubicBezTo>
                    <a:pt x="21874" y="8669"/>
                    <a:pt x="23657" y="8878"/>
                    <a:pt x="25450" y="8878"/>
                  </a:cubicBezTo>
                  <a:cubicBezTo>
                    <a:pt x="28629" y="8878"/>
                    <a:pt x="31838" y="8220"/>
                    <a:pt x="34350" y="6370"/>
                  </a:cubicBezTo>
                  <a:cubicBezTo>
                    <a:pt x="35982" y="5180"/>
                    <a:pt x="38601" y="3739"/>
                    <a:pt x="38863" y="1489"/>
                  </a:cubicBezTo>
                  <a:lnTo>
                    <a:pt x="38863" y="1489"/>
                  </a:lnTo>
                  <a:cubicBezTo>
                    <a:pt x="38832" y="1491"/>
                    <a:pt x="38799" y="1491"/>
                    <a:pt x="38767" y="1491"/>
                  </a:cubicBezTo>
                  <a:cubicBezTo>
                    <a:pt x="37944" y="1491"/>
                    <a:pt x="36715" y="934"/>
                    <a:pt x="35386" y="762"/>
                  </a:cubicBezTo>
                  <a:cubicBezTo>
                    <a:pt x="33778" y="559"/>
                    <a:pt x="31936" y="422"/>
                    <a:pt x="30156" y="422"/>
                  </a:cubicBezTo>
                  <a:cubicBezTo>
                    <a:pt x="29129" y="422"/>
                    <a:pt x="28123" y="467"/>
                    <a:pt x="27195" y="572"/>
                  </a:cubicBezTo>
                  <a:cubicBezTo>
                    <a:pt x="25266" y="774"/>
                    <a:pt x="23432" y="1548"/>
                    <a:pt x="21706" y="2370"/>
                  </a:cubicBezTo>
                  <a:cubicBezTo>
                    <a:pt x="19563" y="3394"/>
                    <a:pt x="17455" y="3572"/>
                    <a:pt x="15110" y="3620"/>
                  </a:cubicBezTo>
                  <a:cubicBezTo>
                    <a:pt x="15005" y="3622"/>
                    <a:pt x="14901" y="3624"/>
                    <a:pt x="14797" y="3624"/>
                  </a:cubicBezTo>
                  <a:cubicBezTo>
                    <a:pt x="12390" y="3624"/>
                    <a:pt x="10126" y="2982"/>
                    <a:pt x="7752" y="2548"/>
                  </a:cubicBezTo>
                  <a:cubicBezTo>
                    <a:pt x="6014" y="2239"/>
                    <a:pt x="4275" y="1691"/>
                    <a:pt x="2620" y="1036"/>
                  </a:cubicBezTo>
                  <a:cubicBezTo>
                    <a:pt x="1787" y="703"/>
                    <a:pt x="1311" y="417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1" name="Google Shape;411;p15"/>
          <p:cNvSpPr/>
          <p:nvPr/>
        </p:nvSpPr>
        <p:spPr>
          <a:xfrm>
            <a:off x="-33924" y="294363"/>
            <a:ext cx="1800659" cy="2086922"/>
          </a:xfrm>
          <a:custGeom>
            <a:avLst/>
            <a:gdLst/>
            <a:ahLst/>
            <a:cxnLst/>
            <a:rect l="l" t="t" r="r" b="b"/>
            <a:pathLst>
              <a:path w="63437" h="73522" extrusionOk="0">
                <a:moveTo>
                  <a:pt x="48477" y="22259"/>
                </a:moveTo>
                <a:lnTo>
                  <a:pt x="48471" y="22325"/>
                </a:lnTo>
                <a:cubicBezTo>
                  <a:pt x="48475" y="22294"/>
                  <a:pt x="48477" y="22273"/>
                  <a:pt x="48477" y="22259"/>
                </a:cubicBezTo>
                <a:close/>
                <a:moveTo>
                  <a:pt x="30164" y="27936"/>
                </a:moveTo>
                <a:lnTo>
                  <a:pt x="30164" y="27936"/>
                </a:lnTo>
                <a:cubicBezTo>
                  <a:pt x="30173" y="27953"/>
                  <a:pt x="30183" y="27972"/>
                  <a:pt x="30194" y="27992"/>
                </a:cubicBezTo>
                <a:cubicBezTo>
                  <a:pt x="30183" y="27970"/>
                  <a:pt x="30173" y="27951"/>
                  <a:pt x="30164" y="27936"/>
                </a:cubicBezTo>
                <a:close/>
                <a:moveTo>
                  <a:pt x="36459" y="29742"/>
                </a:moveTo>
                <a:lnTo>
                  <a:pt x="36481" y="29814"/>
                </a:lnTo>
                <a:cubicBezTo>
                  <a:pt x="36472" y="29778"/>
                  <a:pt x="36465" y="29754"/>
                  <a:pt x="36459" y="29742"/>
                </a:cubicBezTo>
                <a:close/>
                <a:moveTo>
                  <a:pt x="45065" y="30231"/>
                </a:moveTo>
                <a:cubicBezTo>
                  <a:pt x="45055" y="30249"/>
                  <a:pt x="45045" y="30266"/>
                  <a:pt x="45036" y="30282"/>
                </a:cubicBezTo>
                <a:lnTo>
                  <a:pt x="45036" y="30282"/>
                </a:lnTo>
                <a:cubicBezTo>
                  <a:pt x="45048" y="30263"/>
                  <a:pt x="45058" y="30246"/>
                  <a:pt x="45065" y="30231"/>
                </a:cubicBezTo>
                <a:close/>
                <a:moveTo>
                  <a:pt x="52816" y="33683"/>
                </a:moveTo>
                <a:cubicBezTo>
                  <a:pt x="52812" y="33690"/>
                  <a:pt x="52809" y="33699"/>
                  <a:pt x="52804" y="33707"/>
                </a:cubicBezTo>
                <a:cubicBezTo>
                  <a:pt x="52809" y="33699"/>
                  <a:pt x="52813" y="33690"/>
                  <a:pt x="52816" y="33683"/>
                </a:cubicBezTo>
                <a:close/>
                <a:moveTo>
                  <a:pt x="41946" y="35553"/>
                </a:moveTo>
                <a:cubicBezTo>
                  <a:pt x="41916" y="35628"/>
                  <a:pt x="41905" y="35661"/>
                  <a:pt x="41898" y="35689"/>
                </a:cubicBezTo>
                <a:lnTo>
                  <a:pt x="41898" y="35689"/>
                </a:lnTo>
                <a:cubicBezTo>
                  <a:pt x="41927" y="35610"/>
                  <a:pt x="41946" y="35553"/>
                  <a:pt x="41946" y="35553"/>
                </a:cubicBezTo>
                <a:close/>
                <a:moveTo>
                  <a:pt x="37373" y="36310"/>
                </a:moveTo>
                <a:lnTo>
                  <a:pt x="37373" y="36310"/>
                </a:lnTo>
                <a:cubicBezTo>
                  <a:pt x="37373" y="36312"/>
                  <a:pt x="37374" y="36313"/>
                  <a:pt x="37374" y="36315"/>
                </a:cubicBezTo>
                <a:cubicBezTo>
                  <a:pt x="37374" y="36315"/>
                  <a:pt x="37374" y="36313"/>
                  <a:pt x="37373" y="36310"/>
                </a:cubicBezTo>
                <a:close/>
                <a:moveTo>
                  <a:pt x="32701" y="38270"/>
                </a:moveTo>
                <a:lnTo>
                  <a:pt x="32719" y="38339"/>
                </a:lnTo>
                <a:cubicBezTo>
                  <a:pt x="32712" y="38306"/>
                  <a:pt x="32706" y="38284"/>
                  <a:pt x="32701" y="38270"/>
                </a:cubicBezTo>
                <a:close/>
                <a:moveTo>
                  <a:pt x="47651" y="38483"/>
                </a:moveTo>
                <a:lnTo>
                  <a:pt x="47613" y="38530"/>
                </a:lnTo>
                <a:cubicBezTo>
                  <a:pt x="47638" y="38504"/>
                  <a:pt x="47650" y="38490"/>
                  <a:pt x="47651" y="38483"/>
                </a:cubicBezTo>
                <a:close/>
                <a:moveTo>
                  <a:pt x="32671" y="38557"/>
                </a:moveTo>
                <a:cubicBezTo>
                  <a:pt x="32671" y="38560"/>
                  <a:pt x="32671" y="38563"/>
                  <a:pt x="32671" y="38565"/>
                </a:cubicBezTo>
                <a:cubicBezTo>
                  <a:pt x="32676" y="38626"/>
                  <a:pt x="32685" y="38697"/>
                  <a:pt x="32695" y="38775"/>
                </a:cubicBezTo>
                <a:lnTo>
                  <a:pt x="32695" y="38775"/>
                </a:lnTo>
                <a:cubicBezTo>
                  <a:pt x="32687" y="38702"/>
                  <a:pt x="32679" y="38630"/>
                  <a:pt x="32671" y="38557"/>
                </a:cubicBezTo>
                <a:close/>
                <a:moveTo>
                  <a:pt x="21348" y="38839"/>
                </a:moveTo>
                <a:lnTo>
                  <a:pt x="21348" y="38839"/>
                </a:lnTo>
                <a:cubicBezTo>
                  <a:pt x="21348" y="38839"/>
                  <a:pt x="21360" y="38887"/>
                  <a:pt x="21372" y="38946"/>
                </a:cubicBezTo>
                <a:cubicBezTo>
                  <a:pt x="21376" y="38953"/>
                  <a:pt x="21380" y="38961"/>
                  <a:pt x="21384" y="38970"/>
                </a:cubicBezTo>
                <a:lnTo>
                  <a:pt x="21384" y="38970"/>
                </a:lnTo>
                <a:lnTo>
                  <a:pt x="21348" y="38839"/>
                </a:lnTo>
                <a:close/>
                <a:moveTo>
                  <a:pt x="32695" y="38775"/>
                </a:moveTo>
                <a:cubicBezTo>
                  <a:pt x="32730" y="39087"/>
                  <a:pt x="32759" y="39399"/>
                  <a:pt x="32778" y="39661"/>
                </a:cubicBezTo>
                <a:lnTo>
                  <a:pt x="32790" y="39673"/>
                </a:lnTo>
                <a:cubicBezTo>
                  <a:pt x="32781" y="39371"/>
                  <a:pt x="32730" y="39034"/>
                  <a:pt x="32695" y="38775"/>
                </a:cubicBezTo>
                <a:close/>
                <a:moveTo>
                  <a:pt x="46137" y="43030"/>
                </a:moveTo>
                <a:lnTo>
                  <a:pt x="46077" y="43090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6126" y="43043"/>
                  <a:pt x="46131" y="43036"/>
                  <a:pt x="46137" y="43030"/>
                </a:cubicBezTo>
                <a:close/>
                <a:moveTo>
                  <a:pt x="51083" y="43834"/>
                </a:moveTo>
                <a:cubicBezTo>
                  <a:pt x="51081" y="43836"/>
                  <a:pt x="51080" y="43838"/>
                  <a:pt x="51078" y="43840"/>
                </a:cubicBezTo>
                <a:cubicBezTo>
                  <a:pt x="51080" y="43838"/>
                  <a:pt x="51081" y="43836"/>
                  <a:pt x="51083" y="43834"/>
                </a:cubicBezTo>
                <a:close/>
                <a:moveTo>
                  <a:pt x="62055" y="45685"/>
                </a:moveTo>
                <a:lnTo>
                  <a:pt x="61925" y="45780"/>
                </a:lnTo>
                <a:lnTo>
                  <a:pt x="61925" y="45780"/>
                </a:lnTo>
                <a:lnTo>
                  <a:pt x="62056" y="45685"/>
                </a:lnTo>
                <a:cubicBezTo>
                  <a:pt x="62055" y="45685"/>
                  <a:pt x="62055" y="45685"/>
                  <a:pt x="62055" y="45685"/>
                </a:cubicBezTo>
                <a:close/>
                <a:moveTo>
                  <a:pt x="60472" y="46923"/>
                </a:moveTo>
                <a:cubicBezTo>
                  <a:pt x="60460" y="46932"/>
                  <a:pt x="60449" y="46940"/>
                  <a:pt x="60439" y="46948"/>
                </a:cubicBezTo>
                <a:lnTo>
                  <a:pt x="60439" y="46948"/>
                </a:lnTo>
                <a:cubicBezTo>
                  <a:pt x="60450" y="46940"/>
                  <a:pt x="60462" y="46932"/>
                  <a:pt x="60472" y="46923"/>
                </a:cubicBezTo>
                <a:close/>
                <a:moveTo>
                  <a:pt x="44376" y="47767"/>
                </a:moveTo>
                <a:lnTo>
                  <a:pt x="44339" y="47793"/>
                </a:lnTo>
                <a:cubicBezTo>
                  <a:pt x="44356" y="47782"/>
                  <a:pt x="44368" y="47774"/>
                  <a:pt x="44376" y="47767"/>
                </a:cubicBezTo>
                <a:close/>
                <a:moveTo>
                  <a:pt x="18729" y="49257"/>
                </a:moveTo>
                <a:cubicBezTo>
                  <a:pt x="18729" y="49257"/>
                  <a:pt x="18729" y="49352"/>
                  <a:pt x="18741" y="49436"/>
                </a:cubicBezTo>
                <a:cubicBezTo>
                  <a:pt x="18741" y="49466"/>
                  <a:pt x="18746" y="49497"/>
                  <a:pt x="18749" y="49524"/>
                </a:cubicBezTo>
                <a:lnTo>
                  <a:pt x="18749" y="49524"/>
                </a:lnTo>
                <a:cubicBezTo>
                  <a:pt x="18738" y="49393"/>
                  <a:pt x="18729" y="49257"/>
                  <a:pt x="18729" y="49257"/>
                </a:cubicBezTo>
                <a:close/>
                <a:moveTo>
                  <a:pt x="18749" y="49524"/>
                </a:moveTo>
                <a:lnTo>
                  <a:pt x="18749" y="49524"/>
                </a:lnTo>
                <a:cubicBezTo>
                  <a:pt x="18750" y="49539"/>
                  <a:pt x="18751" y="49553"/>
                  <a:pt x="18753" y="49567"/>
                </a:cubicBezTo>
                <a:cubicBezTo>
                  <a:pt x="18753" y="49554"/>
                  <a:pt x="18751" y="49540"/>
                  <a:pt x="18749" y="49524"/>
                </a:cubicBezTo>
                <a:close/>
                <a:moveTo>
                  <a:pt x="23875" y="51746"/>
                </a:moveTo>
                <a:lnTo>
                  <a:pt x="23896" y="51805"/>
                </a:lnTo>
                <a:cubicBezTo>
                  <a:pt x="23888" y="51766"/>
                  <a:pt x="23881" y="51749"/>
                  <a:pt x="23875" y="51746"/>
                </a:cubicBezTo>
                <a:close/>
                <a:moveTo>
                  <a:pt x="23856" y="52041"/>
                </a:moveTo>
                <a:lnTo>
                  <a:pt x="23856" y="52041"/>
                </a:lnTo>
                <a:cubicBezTo>
                  <a:pt x="23860" y="52073"/>
                  <a:pt x="23863" y="52107"/>
                  <a:pt x="23867" y="52143"/>
                </a:cubicBezTo>
                <a:lnTo>
                  <a:pt x="23867" y="52143"/>
                </a:lnTo>
                <a:cubicBezTo>
                  <a:pt x="23864" y="52109"/>
                  <a:pt x="23860" y="52075"/>
                  <a:pt x="23856" y="52041"/>
                </a:cubicBezTo>
                <a:close/>
                <a:moveTo>
                  <a:pt x="23867" y="52143"/>
                </a:moveTo>
                <a:lnTo>
                  <a:pt x="23867" y="52143"/>
                </a:lnTo>
                <a:cubicBezTo>
                  <a:pt x="23888" y="52338"/>
                  <a:pt x="23904" y="52532"/>
                  <a:pt x="23908" y="52698"/>
                </a:cubicBezTo>
                <a:lnTo>
                  <a:pt x="23920" y="52698"/>
                </a:lnTo>
                <a:cubicBezTo>
                  <a:pt x="23912" y="52508"/>
                  <a:pt x="23886" y="52308"/>
                  <a:pt x="23867" y="52143"/>
                </a:cubicBezTo>
                <a:close/>
                <a:moveTo>
                  <a:pt x="52941" y="52753"/>
                </a:moveTo>
                <a:cubicBezTo>
                  <a:pt x="52939" y="52754"/>
                  <a:pt x="52937" y="52756"/>
                  <a:pt x="52935" y="52757"/>
                </a:cubicBezTo>
                <a:cubicBezTo>
                  <a:pt x="52937" y="52756"/>
                  <a:pt x="52939" y="52754"/>
                  <a:pt x="52941" y="52753"/>
                </a:cubicBezTo>
                <a:close/>
                <a:moveTo>
                  <a:pt x="18868" y="54452"/>
                </a:moveTo>
                <a:cubicBezTo>
                  <a:pt x="18869" y="54459"/>
                  <a:pt x="18870" y="54465"/>
                  <a:pt x="18872" y="54472"/>
                </a:cubicBezTo>
                <a:cubicBezTo>
                  <a:pt x="18871" y="54465"/>
                  <a:pt x="18869" y="54458"/>
                  <a:pt x="18868" y="54452"/>
                </a:cubicBezTo>
                <a:close/>
                <a:moveTo>
                  <a:pt x="43469" y="55468"/>
                </a:moveTo>
                <a:lnTo>
                  <a:pt x="43410" y="55484"/>
                </a:lnTo>
                <a:cubicBezTo>
                  <a:pt x="43438" y="55478"/>
                  <a:pt x="43457" y="55472"/>
                  <a:pt x="43469" y="55468"/>
                </a:cubicBezTo>
                <a:close/>
                <a:moveTo>
                  <a:pt x="15237" y="55601"/>
                </a:moveTo>
                <a:cubicBezTo>
                  <a:pt x="15231" y="55611"/>
                  <a:pt x="15228" y="55621"/>
                  <a:pt x="15228" y="55627"/>
                </a:cubicBezTo>
                <a:cubicBezTo>
                  <a:pt x="15232" y="55623"/>
                  <a:pt x="15235" y="55614"/>
                  <a:pt x="15237" y="55601"/>
                </a:cubicBezTo>
                <a:close/>
                <a:moveTo>
                  <a:pt x="27897" y="55627"/>
                </a:moveTo>
                <a:cubicBezTo>
                  <a:pt x="27894" y="55635"/>
                  <a:pt x="27892" y="55642"/>
                  <a:pt x="27890" y="55648"/>
                </a:cubicBezTo>
                <a:lnTo>
                  <a:pt x="27890" y="55648"/>
                </a:lnTo>
                <a:cubicBezTo>
                  <a:pt x="27894" y="55634"/>
                  <a:pt x="27897" y="55627"/>
                  <a:pt x="27897" y="55627"/>
                </a:cubicBezTo>
                <a:close/>
                <a:moveTo>
                  <a:pt x="17427" y="60141"/>
                </a:moveTo>
                <a:lnTo>
                  <a:pt x="17419" y="60187"/>
                </a:lnTo>
                <a:cubicBezTo>
                  <a:pt x="17431" y="60156"/>
                  <a:pt x="17433" y="60143"/>
                  <a:pt x="17427" y="60141"/>
                </a:cubicBezTo>
                <a:close/>
                <a:moveTo>
                  <a:pt x="53444" y="62229"/>
                </a:moveTo>
                <a:lnTo>
                  <a:pt x="53444" y="62229"/>
                </a:lnTo>
                <a:cubicBezTo>
                  <a:pt x="53450" y="62231"/>
                  <a:pt x="53455" y="62233"/>
                  <a:pt x="53459" y="62235"/>
                </a:cubicBezTo>
                <a:cubicBezTo>
                  <a:pt x="53455" y="62232"/>
                  <a:pt x="53449" y="62231"/>
                  <a:pt x="53444" y="62229"/>
                </a:cubicBezTo>
                <a:close/>
                <a:moveTo>
                  <a:pt x="34268" y="63018"/>
                </a:moveTo>
                <a:cubicBezTo>
                  <a:pt x="34271" y="63020"/>
                  <a:pt x="34275" y="63021"/>
                  <a:pt x="34278" y="63021"/>
                </a:cubicBezTo>
                <a:cubicBezTo>
                  <a:pt x="34275" y="63020"/>
                  <a:pt x="34271" y="63019"/>
                  <a:pt x="34268" y="63018"/>
                </a:cubicBezTo>
                <a:close/>
                <a:moveTo>
                  <a:pt x="53060" y="63061"/>
                </a:moveTo>
                <a:cubicBezTo>
                  <a:pt x="53058" y="63063"/>
                  <a:pt x="53056" y="63066"/>
                  <a:pt x="53054" y="63068"/>
                </a:cubicBezTo>
                <a:cubicBezTo>
                  <a:pt x="53057" y="63066"/>
                  <a:pt x="53059" y="63063"/>
                  <a:pt x="53060" y="63061"/>
                </a:cubicBezTo>
                <a:close/>
                <a:moveTo>
                  <a:pt x="35838" y="63306"/>
                </a:moveTo>
                <a:cubicBezTo>
                  <a:pt x="35852" y="63307"/>
                  <a:pt x="35863" y="63308"/>
                  <a:pt x="35872" y="63308"/>
                </a:cubicBezTo>
                <a:cubicBezTo>
                  <a:pt x="35881" y="63308"/>
                  <a:pt x="35888" y="63307"/>
                  <a:pt x="35893" y="63306"/>
                </a:cubicBezTo>
                <a:close/>
                <a:moveTo>
                  <a:pt x="14681" y="64438"/>
                </a:moveTo>
                <a:cubicBezTo>
                  <a:pt x="14647" y="64471"/>
                  <a:pt x="14623" y="64493"/>
                  <a:pt x="14598" y="64515"/>
                </a:cubicBezTo>
                <a:lnTo>
                  <a:pt x="14598" y="64515"/>
                </a:lnTo>
                <a:cubicBezTo>
                  <a:pt x="14625" y="64493"/>
                  <a:pt x="14659" y="64459"/>
                  <a:pt x="14681" y="64438"/>
                </a:cubicBezTo>
                <a:close/>
                <a:moveTo>
                  <a:pt x="13716" y="67045"/>
                </a:moveTo>
                <a:cubicBezTo>
                  <a:pt x="13693" y="67045"/>
                  <a:pt x="13687" y="67046"/>
                  <a:pt x="13693" y="67048"/>
                </a:cubicBezTo>
                <a:lnTo>
                  <a:pt x="13693" y="67048"/>
                </a:lnTo>
                <a:cubicBezTo>
                  <a:pt x="13701" y="67047"/>
                  <a:pt x="13709" y="67046"/>
                  <a:pt x="13716" y="67045"/>
                </a:cubicBezTo>
                <a:close/>
                <a:moveTo>
                  <a:pt x="8532" y="69319"/>
                </a:moveTo>
                <a:cubicBezTo>
                  <a:pt x="8502" y="69338"/>
                  <a:pt x="8472" y="69358"/>
                  <a:pt x="8442" y="69379"/>
                </a:cubicBezTo>
                <a:lnTo>
                  <a:pt x="8532" y="69319"/>
                </a:lnTo>
                <a:close/>
                <a:moveTo>
                  <a:pt x="16910" y="70712"/>
                </a:moveTo>
                <a:cubicBezTo>
                  <a:pt x="16913" y="70718"/>
                  <a:pt x="16919" y="70724"/>
                  <a:pt x="16931" y="70724"/>
                </a:cubicBezTo>
                <a:cubicBezTo>
                  <a:pt x="16924" y="70720"/>
                  <a:pt x="16917" y="70716"/>
                  <a:pt x="16910" y="70712"/>
                </a:cubicBezTo>
                <a:close/>
                <a:moveTo>
                  <a:pt x="43006" y="70962"/>
                </a:moveTo>
                <a:lnTo>
                  <a:pt x="43006" y="70962"/>
                </a:lnTo>
                <a:cubicBezTo>
                  <a:pt x="42989" y="70965"/>
                  <a:pt x="42973" y="70967"/>
                  <a:pt x="42959" y="70970"/>
                </a:cubicBezTo>
                <a:lnTo>
                  <a:pt x="42959" y="70970"/>
                </a:lnTo>
                <a:cubicBezTo>
                  <a:pt x="42975" y="70968"/>
                  <a:pt x="42991" y="70965"/>
                  <a:pt x="43006" y="70962"/>
                </a:cubicBezTo>
                <a:close/>
                <a:moveTo>
                  <a:pt x="42208" y="71153"/>
                </a:moveTo>
                <a:lnTo>
                  <a:pt x="41970" y="71212"/>
                </a:lnTo>
                <a:lnTo>
                  <a:pt x="41935" y="71221"/>
                </a:lnTo>
                <a:lnTo>
                  <a:pt x="41935" y="71221"/>
                </a:lnTo>
                <a:lnTo>
                  <a:pt x="41934" y="71224"/>
                </a:lnTo>
                <a:lnTo>
                  <a:pt x="42208" y="71153"/>
                </a:lnTo>
                <a:close/>
                <a:moveTo>
                  <a:pt x="29075" y="72891"/>
                </a:moveTo>
                <a:lnTo>
                  <a:pt x="29075" y="72891"/>
                </a:lnTo>
                <a:cubicBezTo>
                  <a:pt x="29072" y="72892"/>
                  <a:pt x="29069" y="72894"/>
                  <a:pt x="29065" y="72895"/>
                </a:cubicBezTo>
                <a:lnTo>
                  <a:pt x="29065" y="72895"/>
                </a:lnTo>
                <a:cubicBezTo>
                  <a:pt x="29061" y="72898"/>
                  <a:pt x="29056" y="72900"/>
                  <a:pt x="29051" y="72903"/>
                </a:cubicBezTo>
                <a:cubicBezTo>
                  <a:pt x="29075" y="72903"/>
                  <a:pt x="29075" y="72891"/>
                  <a:pt x="29075" y="72891"/>
                </a:cubicBezTo>
                <a:close/>
                <a:moveTo>
                  <a:pt x="27956" y="73355"/>
                </a:moveTo>
                <a:cubicBezTo>
                  <a:pt x="27956" y="73355"/>
                  <a:pt x="27909" y="73367"/>
                  <a:pt x="27856" y="73387"/>
                </a:cubicBezTo>
                <a:lnTo>
                  <a:pt x="27856" y="73387"/>
                </a:lnTo>
                <a:lnTo>
                  <a:pt x="27956" y="73355"/>
                </a:lnTo>
                <a:close/>
                <a:moveTo>
                  <a:pt x="48018" y="1"/>
                </a:moveTo>
                <a:lnTo>
                  <a:pt x="47661" y="1656"/>
                </a:lnTo>
                <a:cubicBezTo>
                  <a:pt x="47661" y="1680"/>
                  <a:pt x="47649" y="1715"/>
                  <a:pt x="47637" y="1739"/>
                </a:cubicBezTo>
                <a:lnTo>
                  <a:pt x="47589" y="1739"/>
                </a:lnTo>
                <a:lnTo>
                  <a:pt x="47589" y="1775"/>
                </a:lnTo>
                <a:lnTo>
                  <a:pt x="47554" y="1965"/>
                </a:lnTo>
                <a:cubicBezTo>
                  <a:pt x="47497" y="2101"/>
                  <a:pt x="47462" y="2313"/>
                  <a:pt x="47438" y="2313"/>
                </a:cubicBezTo>
                <a:cubicBezTo>
                  <a:pt x="47437" y="2313"/>
                  <a:pt x="47436" y="2312"/>
                  <a:pt x="47435" y="2311"/>
                </a:cubicBezTo>
                <a:lnTo>
                  <a:pt x="47459" y="2216"/>
                </a:lnTo>
                <a:lnTo>
                  <a:pt x="47459" y="2216"/>
                </a:lnTo>
                <a:cubicBezTo>
                  <a:pt x="47458" y="2216"/>
                  <a:pt x="47351" y="2501"/>
                  <a:pt x="47256" y="2787"/>
                </a:cubicBezTo>
                <a:cubicBezTo>
                  <a:pt x="47161" y="3061"/>
                  <a:pt x="47066" y="3347"/>
                  <a:pt x="47066" y="3347"/>
                </a:cubicBezTo>
                <a:lnTo>
                  <a:pt x="47018" y="3347"/>
                </a:lnTo>
                <a:cubicBezTo>
                  <a:pt x="47041" y="3476"/>
                  <a:pt x="46786" y="3942"/>
                  <a:pt x="46860" y="3942"/>
                </a:cubicBezTo>
                <a:cubicBezTo>
                  <a:pt x="46861" y="3942"/>
                  <a:pt x="46862" y="3942"/>
                  <a:pt x="46863" y="3942"/>
                </a:cubicBezTo>
                <a:lnTo>
                  <a:pt x="46863" y="3942"/>
                </a:lnTo>
                <a:cubicBezTo>
                  <a:pt x="46767" y="4113"/>
                  <a:pt x="46614" y="4656"/>
                  <a:pt x="46557" y="4656"/>
                </a:cubicBezTo>
                <a:cubicBezTo>
                  <a:pt x="46551" y="4656"/>
                  <a:pt x="46545" y="4649"/>
                  <a:pt x="46542" y="4632"/>
                </a:cubicBezTo>
                <a:cubicBezTo>
                  <a:pt x="46268" y="5359"/>
                  <a:pt x="46173" y="5787"/>
                  <a:pt x="45768" y="6657"/>
                </a:cubicBezTo>
                <a:cubicBezTo>
                  <a:pt x="45577" y="6954"/>
                  <a:pt x="45256" y="7811"/>
                  <a:pt x="44994" y="8383"/>
                </a:cubicBezTo>
                <a:cubicBezTo>
                  <a:pt x="44553" y="9490"/>
                  <a:pt x="44268" y="10240"/>
                  <a:pt x="43827" y="11371"/>
                </a:cubicBezTo>
                <a:cubicBezTo>
                  <a:pt x="43470" y="12026"/>
                  <a:pt x="43148" y="13098"/>
                  <a:pt x="42827" y="13824"/>
                </a:cubicBezTo>
                <a:lnTo>
                  <a:pt x="42779" y="14050"/>
                </a:lnTo>
                <a:cubicBezTo>
                  <a:pt x="42541" y="14538"/>
                  <a:pt x="42339" y="15324"/>
                  <a:pt x="42101" y="16062"/>
                </a:cubicBezTo>
                <a:cubicBezTo>
                  <a:pt x="42065" y="16253"/>
                  <a:pt x="42053" y="16336"/>
                  <a:pt x="42041" y="16384"/>
                </a:cubicBezTo>
                <a:cubicBezTo>
                  <a:pt x="42053" y="16360"/>
                  <a:pt x="42065" y="16301"/>
                  <a:pt x="42101" y="16301"/>
                </a:cubicBezTo>
                <a:cubicBezTo>
                  <a:pt x="42020" y="16498"/>
                  <a:pt x="41961" y="16909"/>
                  <a:pt x="41925" y="16909"/>
                </a:cubicBezTo>
                <a:cubicBezTo>
                  <a:pt x="41924" y="16909"/>
                  <a:pt x="41923" y="16908"/>
                  <a:pt x="41922" y="16908"/>
                </a:cubicBezTo>
                <a:lnTo>
                  <a:pt x="41922" y="16848"/>
                </a:lnTo>
                <a:cubicBezTo>
                  <a:pt x="41921" y="16847"/>
                  <a:pt x="41919" y="16846"/>
                  <a:pt x="41917" y="16846"/>
                </a:cubicBezTo>
                <a:cubicBezTo>
                  <a:pt x="41871" y="16846"/>
                  <a:pt x="41813" y="17511"/>
                  <a:pt x="41755" y="17741"/>
                </a:cubicBezTo>
                <a:lnTo>
                  <a:pt x="41815" y="17622"/>
                </a:lnTo>
                <a:lnTo>
                  <a:pt x="41755" y="18027"/>
                </a:lnTo>
                <a:lnTo>
                  <a:pt x="41755" y="17920"/>
                </a:lnTo>
                <a:cubicBezTo>
                  <a:pt x="41684" y="19706"/>
                  <a:pt x="41565" y="20480"/>
                  <a:pt x="41636" y="22135"/>
                </a:cubicBezTo>
                <a:cubicBezTo>
                  <a:pt x="41628" y="22096"/>
                  <a:pt x="41624" y="22080"/>
                  <a:pt x="41621" y="22080"/>
                </a:cubicBezTo>
                <a:cubicBezTo>
                  <a:pt x="41609" y="22080"/>
                  <a:pt x="41650" y="22458"/>
                  <a:pt x="41601" y="22468"/>
                </a:cubicBezTo>
                <a:cubicBezTo>
                  <a:pt x="41529" y="22885"/>
                  <a:pt x="41624" y="23242"/>
                  <a:pt x="41636" y="23575"/>
                </a:cubicBezTo>
                <a:lnTo>
                  <a:pt x="41648" y="23599"/>
                </a:lnTo>
                <a:lnTo>
                  <a:pt x="41636" y="24194"/>
                </a:lnTo>
                <a:cubicBezTo>
                  <a:pt x="41623" y="24126"/>
                  <a:pt x="41616" y="24100"/>
                  <a:pt x="41615" y="24100"/>
                </a:cubicBezTo>
                <a:lnTo>
                  <a:pt x="41615" y="24100"/>
                </a:lnTo>
                <a:cubicBezTo>
                  <a:pt x="41609" y="24100"/>
                  <a:pt x="41655" y="24385"/>
                  <a:pt x="41652" y="24385"/>
                </a:cubicBezTo>
                <a:cubicBezTo>
                  <a:pt x="41652" y="24385"/>
                  <a:pt x="41647" y="24362"/>
                  <a:pt x="41636" y="24302"/>
                </a:cubicBezTo>
                <a:cubicBezTo>
                  <a:pt x="41577" y="25849"/>
                  <a:pt x="41636" y="27862"/>
                  <a:pt x="41529" y="29647"/>
                </a:cubicBezTo>
                <a:lnTo>
                  <a:pt x="41541" y="29576"/>
                </a:lnTo>
                <a:lnTo>
                  <a:pt x="41541" y="29576"/>
                </a:lnTo>
                <a:cubicBezTo>
                  <a:pt x="41529" y="30017"/>
                  <a:pt x="41517" y="30588"/>
                  <a:pt x="41458" y="30921"/>
                </a:cubicBezTo>
                <a:cubicBezTo>
                  <a:pt x="41398" y="31267"/>
                  <a:pt x="41446" y="31672"/>
                  <a:pt x="41422" y="31802"/>
                </a:cubicBezTo>
                <a:cubicBezTo>
                  <a:pt x="41422" y="32122"/>
                  <a:pt x="41356" y="32387"/>
                  <a:pt x="41340" y="32387"/>
                </a:cubicBezTo>
                <a:cubicBezTo>
                  <a:pt x="41340" y="32387"/>
                  <a:pt x="41339" y="32387"/>
                  <a:pt x="41339" y="32386"/>
                </a:cubicBezTo>
                <a:cubicBezTo>
                  <a:pt x="41303" y="32767"/>
                  <a:pt x="41339" y="33148"/>
                  <a:pt x="41220" y="33684"/>
                </a:cubicBezTo>
                <a:cubicBezTo>
                  <a:pt x="41148" y="33862"/>
                  <a:pt x="41041" y="35184"/>
                  <a:pt x="40970" y="35196"/>
                </a:cubicBezTo>
                <a:cubicBezTo>
                  <a:pt x="40922" y="35351"/>
                  <a:pt x="40886" y="35482"/>
                  <a:pt x="40862" y="35624"/>
                </a:cubicBezTo>
                <a:cubicBezTo>
                  <a:pt x="40946" y="35851"/>
                  <a:pt x="40993" y="36101"/>
                  <a:pt x="40982" y="36363"/>
                </a:cubicBezTo>
                <a:lnTo>
                  <a:pt x="40982" y="36434"/>
                </a:lnTo>
                <a:cubicBezTo>
                  <a:pt x="40982" y="36517"/>
                  <a:pt x="40970" y="36625"/>
                  <a:pt x="40946" y="36720"/>
                </a:cubicBezTo>
                <a:cubicBezTo>
                  <a:pt x="40922" y="36851"/>
                  <a:pt x="40886" y="36970"/>
                  <a:pt x="40862" y="37089"/>
                </a:cubicBezTo>
                <a:cubicBezTo>
                  <a:pt x="40708" y="37446"/>
                  <a:pt x="40755" y="37256"/>
                  <a:pt x="40636" y="37458"/>
                </a:cubicBezTo>
                <a:cubicBezTo>
                  <a:pt x="40591" y="37553"/>
                  <a:pt x="40580" y="37582"/>
                  <a:pt x="40585" y="37582"/>
                </a:cubicBezTo>
                <a:cubicBezTo>
                  <a:pt x="40593" y="37582"/>
                  <a:pt x="40643" y="37503"/>
                  <a:pt x="40647" y="37503"/>
                </a:cubicBezTo>
                <a:cubicBezTo>
                  <a:pt x="40648" y="37503"/>
                  <a:pt x="40646" y="37511"/>
                  <a:pt x="40636" y="37529"/>
                </a:cubicBezTo>
                <a:lnTo>
                  <a:pt x="40446" y="37875"/>
                </a:lnTo>
                <a:cubicBezTo>
                  <a:pt x="40485" y="37778"/>
                  <a:pt x="40493" y="37749"/>
                  <a:pt x="40487" y="37749"/>
                </a:cubicBezTo>
                <a:cubicBezTo>
                  <a:pt x="40480" y="37749"/>
                  <a:pt x="40458" y="37785"/>
                  <a:pt x="40446" y="37803"/>
                </a:cubicBezTo>
                <a:cubicBezTo>
                  <a:pt x="40315" y="38113"/>
                  <a:pt x="40029" y="38577"/>
                  <a:pt x="40029" y="38696"/>
                </a:cubicBezTo>
                <a:cubicBezTo>
                  <a:pt x="39803" y="39101"/>
                  <a:pt x="39791" y="39101"/>
                  <a:pt x="39696" y="39280"/>
                </a:cubicBezTo>
                <a:cubicBezTo>
                  <a:pt x="39743" y="39220"/>
                  <a:pt x="39803" y="39113"/>
                  <a:pt x="39815" y="39113"/>
                </a:cubicBezTo>
                <a:cubicBezTo>
                  <a:pt x="39772" y="39177"/>
                  <a:pt x="39763" y="39200"/>
                  <a:pt x="39768" y="39200"/>
                </a:cubicBezTo>
                <a:cubicBezTo>
                  <a:pt x="39773" y="39200"/>
                  <a:pt x="39798" y="39169"/>
                  <a:pt x="39812" y="39132"/>
                </a:cubicBezTo>
                <a:lnTo>
                  <a:pt x="39812" y="39132"/>
                </a:lnTo>
                <a:cubicBezTo>
                  <a:pt x="39709" y="39415"/>
                  <a:pt x="39077" y="40388"/>
                  <a:pt x="39088" y="40482"/>
                </a:cubicBezTo>
                <a:lnTo>
                  <a:pt x="39077" y="40482"/>
                </a:lnTo>
                <a:cubicBezTo>
                  <a:pt x="39088" y="40554"/>
                  <a:pt x="39160" y="40482"/>
                  <a:pt x="39100" y="40673"/>
                </a:cubicBezTo>
                <a:lnTo>
                  <a:pt x="39029" y="40780"/>
                </a:lnTo>
                <a:lnTo>
                  <a:pt x="38957" y="40958"/>
                </a:lnTo>
                <a:cubicBezTo>
                  <a:pt x="38924" y="41009"/>
                  <a:pt x="38908" y="41022"/>
                  <a:pt x="38902" y="41022"/>
                </a:cubicBezTo>
                <a:cubicBezTo>
                  <a:pt x="38895" y="41022"/>
                  <a:pt x="38898" y="41006"/>
                  <a:pt x="38898" y="41006"/>
                </a:cubicBezTo>
                <a:lnTo>
                  <a:pt x="38898" y="41006"/>
                </a:lnTo>
                <a:cubicBezTo>
                  <a:pt x="38767" y="41304"/>
                  <a:pt x="38529" y="41685"/>
                  <a:pt x="38350" y="42030"/>
                </a:cubicBezTo>
                <a:lnTo>
                  <a:pt x="38648" y="41720"/>
                </a:lnTo>
                <a:lnTo>
                  <a:pt x="38648" y="41720"/>
                </a:lnTo>
                <a:cubicBezTo>
                  <a:pt x="38469" y="41994"/>
                  <a:pt x="38124" y="42494"/>
                  <a:pt x="38136" y="42566"/>
                </a:cubicBezTo>
                <a:lnTo>
                  <a:pt x="38005" y="42709"/>
                </a:lnTo>
                <a:cubicBezTo>
                  <a:pt x="37612" y="43268"/>
                  <a:pt x="37814" y="43125"/>
                  <a:pt x="37660" y="43352"/>
                </a:cubicBezTo>
                <a:lnTo>
                  <a:pt x="37457" y="43625"/>
                </a:lnTo>
                <a:lnTo>
                  <a:pt x="37457" y="43625"/>
                </a:lnTo>
                <a:lnTo>
                  <a:pt x="37612" y="43340"/>
                </a:lnTo>
                <a:lnTo>
                  <a:pt x="37612" y="43340"/>
                </a:lnTo>
                <a:cubicBezTo>
                  <a:pt x="37443" y="43611"/>
                  <a:pt x="37359" y="43710"/>
                  <a:pt x="37219" y="43903"/>
                </a:cubicBezTo>
                <a:lnTo>
                  <a:pt x="37219" y="43903"/>
                </a:lnTo>
                <a:cubicBezTo>
                  <a:pt x="37219" y="43900"/>
                  <a:pt x="37219" y="43899"/>
                  <a:pt x="37219" y="43899"/>
                </a:cubicBezTo>
                <a:lnTo>
                  <a:pt x="37219" y="43899"/>
                </a:lnTo>
                <a:lnTo>
                  <a:pt x="37214" y="43908"/>
                </a:lnTo>
                <a:lnTo>
                  <a:pt x="37214" y="43908"/>
                </a:lnTo>
                <a:cubicBezTo>
                  <a:pt x="37208" y="43917"/>
                  <a:pt x="37202" y="43926"/>
                  <a:pt x="37195" y="43935"/>
                </a:cubicBezTo>
                <a:cubicBezTo>
                  <a:pt x="37199" y="43933"/>
                  <a:pt x="37202" y="43931"/>
                  <a:pt x="37204" y="43929"/>
                </a:cubicBezTo>
                <a:lnTo>
                  <a:pt x="37204" y="43929"/>
                </a:lnTo>
                <a:lnTo>
                  <a:pt x="37195" y="43947"/>
                </a:lnTo>
                <a:lnTo>
                  <a:pt x="37195" y="43957"/>
                </a:lnTo>
                <a:lnTo>
                  <a:pt x="37195" y="43957"/>
                </a:lnTo>
                <a:cubicBezTo>
                  <a:pt x="37192" y="43964"/>
                  <a:pt x="37189" y="43972"/>
                  <a:pt x="37183" y="43983"/>
                </a:cubicBezTo>
                <a:lnTo>
                  <a:pt x="37124" y="44006"/>
                </a:lnTo>
                <a:lnTo>
                  <a:pt x="37160" y="44018"/>
                </a:lnTo>
                <a:cubicBezTo>
                  <a:pt x="37160" y="44018"/>
                  <a:pt x="37160" y="44042"/>
                  <a:pt x="37136" y="44042"/>
                </a:cubicBezTo>
                <a:lnTo>
                  <a:pt x="37124" y="44042"/>
                </a:lnTo>
                <a:lnTo>
                  <a:pt x="37112" y="44066"/>
                </a:lnTo>
                <a:cubicBezTo>
                  <a:pt x="37064" y="44137"/>
                  <a:pt x="37005" y="44233"/>
                  <a:pt x="36945" y="44340"/>
                </a:cubicBezTo>
                <a:lnTo>
                  <a:pt x="36957" y="44364"/>
                </a:lnTo>
                <a:lnTo>
                  <a:pt x="37064" y="44161"/>
                </a:lnTo>
                <a:lnTo>
                  <a:pt x="37017" y="44292"/>
                </a:lnTo>
                <a:cubicBezTo>
                  <a:pt x="37005" y="44304"/>
                  <a:pt x="37005" y="44316"/>
                  <a:pt x="36993" y="44340"/>
                </a:cubicBezTo>
                <a:cubicBezTo>
                  <a:pt x="36886" y="44495"/>
                  <a:pt x="36814" y="44649"/>
                  <a:pt x="36707" y="44828"/>
                </a:cubicBezTo>
                <a:cubicBezTo>
                  <a:pt x="36683" y="44840"/>
                  <a:pt x="36660" y="44852"/>
                  <a:pt x="36648" y="44876"/>
                </a:cubicBezTo>
                <a:cubicBezTo>
                  <a:pt x="36648" y="44876"/>
                  <a:pt x="36660" y="44876"/>
                  <a:pt x="36695" y="44852"/>
                </a:cubicBezTo>
                <a:lnTo>
                  <a:pt x="36695" y="44852"/>
                </a:lnTo>
                <a:cubicBezTo>
                  <a:pt x="36660" y="44911"/>
                  <a:pt x="36624" y="44971"/>
                  <a:pt x="36576" y="45054"/>
                </a:cubicBezTo>
                <a:cubicBezTo>
                  <a:pt x="36588" y="44995"/>
                  <a:pt x="36624" y="44935"/>
                  <a:pt x="36636" y="44876"/>
                </a:cubicBezTo>
                <a:cubicBezTo>
                  <a:pt x="36743" y="44673"/>
                  <a:pt x="36838" y="44495"/>
                  <a:pt x="36933" y="44340"/>
                </a:cubicBezTo>
                <a:lnTo>
                  <a:pt x="36921" y="44316"/>
                </a:lnTo>
                <a:cubicBezTo>
                  <a:pt x="36826" y="44483"/>
                  <a:pt x="36719" y="44661"/>
                  <a:pt x="36636" y="44816"/>
                </a:cubicBezTo>
                <a:cubicBezTo>
                  <a:pt x="36648" y="44756"/>
                  <a:pt x="36660" y="44709"/>
                  <a:pt x="36683" y="44649"/>
                </a:cubicBezTo>
                <a:cubicBezTo>
                  <a:pt x="36826" y="44221"/>
                  <a:pt x="36945" y="43756"/>
                  <a:pt x="36993" y="43578"/>
                </a:cubicBezTo>
                <a:cubicBezTo>
                  <a:pt x="37100" y="43232"/>
                  <a:pt x="37124" y="42792"/>
                  <a:pt x="37219" y="42339"/>
                </a:cubicBezTo>
                <a:cubicBezTo>
                  <a:pt x="37314" y="41625"/>
                  <a:pt x="37302" y="41982"/>
                  <a:pt x="37362" y="41637"/>
                </a:cubicBezTo>
                <a:cubicBezTo>
                  <a:pt x="37380" y="41502"/>
                  <a:pt x="37383" y="41458"/>
                  <a:pt x="37378" y="41458"/>
                </a:cubicBezTo>
                <a:cubicBezTo>
                  <a:pt x="37370" y="41458"/>
                  <a:pt x="37340" y="41592"/>
                  <a:pt x="37335" y="41592"/>
                </a:cubicBezTo>
                <a:cubicBezTo>
                  <a:pt x="37334" y="41592"/>
                  <a:pt x="37335" y="41581"/>
                  <a:pt x="37338" y="41554"/>
                </a:cubicBezTo>
                <a:lnTo>
                  <a:pt x="37422" y="41018"/>
                </a:lnTo>
                <a:lnTo>
                  <a:pt x="37422" y="41018"/>
                </a:lnTo>
                <a:cubicBezTo>
                  <a:pt x="37416" y="41157"/>
                  <a:pt x="37418" y="41200"/>
                  <a:pt x="37424" y="41200"/>
                </a:cubicBezTo>
                <a:cubicBezTo>
                  <a:pt x="37431" y="41200"/>
                  <a:pt x="37444" y="41134"/>
                  <a:pt x="37457" y="41101"/>
                </a:cubicBezTo>
                <a:cubicBezTo>
                  <a:pt x="37493" y="40649"/>
                  <a:pt x="37576" y="39911"/>
                  <a:pt x="37529" y="39768"/>
                </a:cubicBezTo>
                <a:cubicBezTo>
                  <a:pt x="37576" y="39137"/>
                  <a:pt x="37588" y="39137"/>
                  <a:pt x="37588" y="38875"/>
                </a:cubicBezTo>
                <a:lnTo>
                  <a:pt x="37588" y="38875"/>
                </a:lnTo>
                <a:cubicBezTo>
                  <a:pt x="37576" y="38958"/>
                  <a:pt x="37576" y="39137"/>
                  <a:pt x="37553" y="39137"/>
                </a:cubicBezTo>
                <a:cubicBezTo>
                  <a:pt x="37568" y="39031"/>
                  <a:pt x="37570" y="38993"/>
                  <a:pt x="37567" y="38993"/>
                </a:cubicBezTo>
                <a:cubicBezTo>
                  <a:pt x="37562" y="38993"/>
                  <a:pt x="37547" y="39063"/>
                  <a:pt x="37541" y="39125"/>
                </a:cubicBezTo>
                <a:cubicBezTo>
                  <a:pt x="37529" y="38934"/>
                  <a:pt x="37553" y="38446"/>
                  <a:pt x="37553" y="37982"/>
                </a:cubicBezTo>
                <a:cubicBezTo>
                  <a:pt x="37553" y="37517"/>
                  <a:pt x="37541" y="37089"/>
                  <a:pt x="37517" y="37053"/>
                </a:cubicBezTo>
                <a:lnTo>
                  <a:pt x="37529" y="37053"/>
                </a:lnTo>
                <a:cubicBezTo>
                  <a:pt x="37481" y="36970"/>
                  <a:pt x="37457" y="37113"/>
                  <a:pt x="37410" y="36851"/>
                </a:cubicBezTo>
                <a:lnTo>
                  <a:pt x="37410" y="36672"/>
                </a:lnTo>
                <a:lnTo>
                  <a:pt x="37362" y="36398"/>
                </a:lnTo>
                <a:cubicBezTo>
                  <a:pt x="37362" y="36312"/>
                  <a:pt x="37365" y="36290"/>
                  <a:pt x="37368" y="36290"/>
                </a:cubicBezTo>
                <a:cubicBezTo>
                  <a:pt x="37370" y="36290"/>
                  <a:pt x="37372" y="36303"/>
                  <a:pt x="37373" y="36310"/>
                </a:cubicBezTo>
                <a:lnTo>
                  <a:pt x="37373" y="36310"/>
                </a:lnTo>
                <a:cubicBezTo>
                  <a:pt x="37314" y="35882"/>
                  <a:pt x="37255" y="35265"/>
                  <a:pt x="37195" y="34755"/>
                </a:cubicBezTo>
                <a:lnTo>
                  <a:pt x="37160" y="35315"/>
                </a:lnTo>
                <a:cubicBezTo>
                  <a:pt x="37124" y="34874"/>
                  <a:pt x="37064" y="34065"/>
                  <a:pt x="37005" y="33981"/>
                </a:cubicBezTo>
                <a:lnTo>
                  <a:pt x="37005" y="33707"/>
                </a:lnTo>
                <a:cubicBezTo>
                  <a:pt x="36933" y="32815"/>
                  <a:pt x="36874" y="33100"/>
                  <a:pt x="36826" y="32743"/>
                </a:cubicBezTo>
                <a:lnTo>
                  <a:pt x="36802" y="32291"/>
                </a:lnTo>
                <a:lnTo>
                  <a:pt x="36874" y="32743"/>
                </a:lnTo>
                <a:cubicBezTo>
                  <a:pt x="36814" y="32291"/>
                  <a:pt x="36802" y="32112"/>
                  <a:pt x="36767" y="31755"/>
                </a:cubicBezTo>
                <a:lnTo>
                  <a:pt x="36767" y="31802"/>
                </a:lnTo>
                <a:lnTo>
                  <a:pt x="36755" y="31743"/>
                </a:lnTo>
                <a:cubicBezTo>
                  <a:pt x="36719" y="31695"/>
                  <a:pt x="36660" y="31457"/>
                  <a:pt x="36624" y="31160"/>
                </a:cubicBezTo>
                <a:cubicBezTo>
                  <a:pt x="36540" y="30719"/>
                  <a:pt x="36457" y="30386"/>
                  <a:pt x="36386" y="29671"/>
                </a:cubicBezTo>
                <a:lnTo>
                  <a:pt x="36302" y="29516"/>
                </a:lnTo>
                <a:lnTo>
                  <a:pt x="36267" y="28981"/>
                </a:lnTo>
                <a:lnTo>
                  <a:pt x="36290" y="28981"/>
                </a:lnTo>
                <a:cubicBezTo>
                  <a:pt x="36350" y="29493"/>
                  <a:pt x="36529" y="30469"/>
                  <a:pt x="36648" y="31124"/>
                </a:cubicBezTo>
                <a:lnTo>
                  <a:pt x="36660" y="31136"/>
                </a:lnTo>
                <a:cubicBezTo>
                  <a:pt x="36588" y="30743"/>
                  <a:pt x="36505" y="30302"/>
                  <a:pt x="36457" y="30028"/>
                </a:cubicBezTo>
                <a:cubicBezTo>
                  <a:pt x="36448" y="29931"/>
                  <a:pt x="36433" y="29729"/>
                  <a:pt x="36450" y="29729"/>
                </a:cubicBezTo>
                <a:cubicBezTo>
                  <a:pt x="36452" y="29729"/>
                  <a:pt x="36455" y="29733"/>
                  <a:pt x="36459" y="29742"/>
                </a:cubicBezTo>
                <a:lnTo>
                  <a:pt x="36459" y="29742"/>
                </a:lnTo>
                <a:lnTo>
                  <a:pt x="36410" y="29576"/>
                </a:lnTo>
                <a:cubicBezTo>
                  <a:pt x="36326" y="28921"/>
                  <a:pt x="36279" y="28588"/>
                  <a:pt x="36243" y="28243"/>
                </a:cubicBezTo>
                <a:cubicBezTo>
                  <a:pt x="36231" y="27909"/>
                  <a:pt x="36207" y="27564"/>
                  <a:pt x="36183" y="26873"/>
                </a:cubicBezTo>
                <a:lnTo>
                  <a:pt x="36171" y="26992"/>
                </a:lnTo>
                <a:cubicBezTo>
                  <a:pt x="36159" y="26730"/>
                  <a:pt x="36148" y="26445"/>
                  <a:pt x="36159" y="26373"/>
                </a:cubicBezTo>
                <a:cubicBezTo>
                  <a:pt x="36148" y="25957"/>
                  <a:pt x="36148" y="25540"/>
                  <a:pt x="36171" y="25147"/>
                </a:cubicBezTo>
                <a:cubicBezTo>
                  <a:pt x="36183" y="24766"/>
                  <a:pt x="36207" y="24421"/>
                  <a:pt x="36243" y="24159"/>
                </a:cubicBezTo>
                <a:lnTo>
                  <a:pt x="36219" y="24040"/>
                </a:lnTo>
                <a:cubicBezTo>
                  <a:pt x="36231" y="23861"/>
                  <a:pt x="36302" y="23599"/>
                  <a:pt x="36243" y="23516"/>
                </a:cubicBezTo>
                <a:lnTo>
                  <a:pt x="36243" y="23147"/>
                </a:lnTo>
                <a:cubicBezTo>
                  <a:pt x="36267" y="22909"/>
                  <a:pt x="36243" y="22754"/>
                  <a:pt x="36290" y="22492"/>
                </a:cubicBezTo>
                <a:cubicBezTo>
                  <a:pt x="36290" y="22468"/>
                  <a:pt x="36290" y="22456"/>
                  <a:pt x="36302" y="22444"/>
                </a:cubicBezTo>
                <a:cubicBezTo>
                  <a:pt x="36362" y="21908"/>
                  <a:pt x="36267" y="22444"/>
                  <a:pt x="36338" y="21837"/>
                </a:cubicBezTo>
                <a:cubicBezTo>
                  <a:pt x="36386" y="21635"/>
                  <a:pt x="36302" y="21611"/>
                  <a:pt x="36338" y="21313"/>
                </a:cubicBezTo>
                <a:lnTo>
                  <a:pt x="36421" y="21015"/>
                </a:lnTo>
                <a:cubicBezTo>
                  <a:pt x="36517" y="20468"/>
                  <a:pt x="36457" y="20373"/>
                  <a:pt x="36540" y="19575"/>
                </a:cubicBezTo>
                <a:cubicBezTo>
                  <a:pt x="36580" y="19312"/>
                  <a:pt x="36631" y="19145"/>
                  <a:pt x="36663" y="19145"/>
                </a:cubicBezTo>
                <a:cubicBezTo>
                  <a:pt x="36680" y="19145"/>
                  <a:pt x="36691" y="19186"/>
                  <a:pt x="36695" y="19277"/>
                </a:cubicBezTo>
                <a:cubicBezTo>
                  <a:pt x="36683" y="18920"/>
                  <a:pt x="36683" y="19110"/>
                  <a:pt x="36695" y="18646"/>
                </a:cubicBezTo>
                <a:cubicBezTo>
                  <a:pt x="36702" y="18625"/>
                  <a:pt x="36707" y="18615"/>
                  <a:pt x="36712" y="18615"/>
                </a:cubicBezTo>
                <a:cubicBezTo>
                  <a:pt x="36721" y="18615"/>
                  <a:pt x="36726" y="18667"/>
                  <a:pt x="36743" y="18741"/>
                </a:cubicBezTo>
                <a:cubicBezTo>
                  <a:pt x="36814" y="18337"/>
                  <a:pt x="36755" y="18479"/>
                  <a:pt x="36779" y="18170"/>
                </a:cubicBezTo>
                <a:cubicBezTo>
                  <a:pt x="36755" y="18087"/>
                  <a:pt x="36695" y="17967"/>
                  <a:pt x="36707" y="17860"/>
                </a:cubicBezTo>
                <a:lnTo>
                  <a:pt x="36707" y="17860"/>
                </a:lnTo>
                <a:lnTo>
                  <a:pt x="36683" y="17979"/>
                </a:lnTo>
                <a:cubicBezTo>
                  <a:pt x="36695" y="17646"/>
                  <a:pt x="36719" y="17289"/>
                  <a:pt x="36779" y="16908"/>
                </a:cubicBezTo>
                <a:lnTo>
                  <a:pt x="36802" y="16920"/>
                </a:lnTo>
                <a:lnTo>
                  <a:pt x="36826" y="16515"/>
                </a:lnTo>
                <a:lnTo>
                  <a:pt x="36862" y="16491"/>
                </a:lnTo>
                <a:lnTo>
                  <a:pt x="36898" y="15908"/>
                </a:lnTo>
                <a:lnTo>
                  <a:pt x="36886" y="15979"/>
                </a:lnTo>
                <a:cubicBezTo>
                  <a:pt x="36898" y="15848"/>
                  <a:pt x="36933" y="15408"/>
                  <a:pt x="36981" y="15146"/>
                </a:cubicBezTo>
                <a:lnTo>
                  <a:pt x="36993" y="15169"/>
                </a:lnTo>
                <a:cubicBezTo>
                  <a:pt x="37100" y="14455"/>
                  <a:pt x="37100" y="13836"/>
                  <a:pt x="37136" y="12991"/>
                </a:cubicBezTo>
                <a:lnTo>
                  <a:pt x="37172" y="13110"/>
                </a:lnTo>
                <a:cubicBezTo>
                  <a:pt x="37219" y="12824"/>
                  <a:pt x="37124" y="13026"/>
                  <a:pt x="37172" y="12681"/>
                </a:cubicBezTo>
                <a:lnTo>
                  <a:pt x="37219" y="12669"/>
                </a:lnTo>
                <a:cubicBezTo>
                  <a:pt x="37183" y="12348"/>
                  <a:pt x="37243" y="12276"/>
                  <a:pt x="37255" y="12050"/>
                </a:cubicBezTo>
                <a:lnTo>
                  <a:pt x="37255" y="12050"/>
                </a:lnTo>
                <a:lnTo>
                  <a:pt x="37195" y="12145"/>
                </a:lnTo>
                <a:lnTo>
                  <a:pt x="37231" y="11741"/>
                </a:lnTo>
                <a:cubicBezTo>
                  <a:pt x="37243" y="11518"/>
                  <a:pt x="37262" y="11456"/>
                  <a:pt x="37279" y="11456"/>
                </a:cubicBezTo>
                <a:cubicBezTo>
                  <a:pt x="37295" y="11456"/>
                  <a:pt x="37309" y="11509"/>
                  <a:pt x="37314" y="11538"/>
                </a:cubicBezTo>
                <a:lnTo>
                  <a:pt x="37291" y="11240"/>
                </a:lnTo>
                <a:lnTo>
                  <a:pt x="37338" y="11181"/>
                </a:lnTo>
                <a:cubicBezTo>
                  <a:pt x="37291" y="10955"/>
                  <a:pt x="37338" y="10955"/>
                  <a:pt x="37302" y="10586"/>
                </a:cubicBezTo>
                <a:cubicBezTo>
                  <a:pt x="37305" y="10579"/>
                  <a:pt x="37307" y="10577"/>
                  <a:pt x="37310" y="10577"/>
                </a:cubicBezTo>
                <a:cubicBezTo>
                  <a:pt x="37316" y="10577"/>
                  <a:pt x="37323" y="10588"/>
                  <a:pt x="37328" y="10588"/>
                </a:cubicBezTo>
                <a:cubicBezTo>
                  <a:pt x="37334" y="10588"/>
                  <a:pt x="37338" y="10576"/>
                  <a:pt x="37338" y="10526"/>
                </a:cubicBezTo>
                <a:lnTo>
                  <a:pt x="37279" y="9895"/>
                </a:lnTo>
                <a:lnTo>
                  <a:pt x="37302" y="10264"/>
                </a:lnTo>
                <a:lnTo>
                  <a:pt x="37243" y="10228"/>
                </a:lnTo>
                <a:cubicBezTo>
                  <a:pt x="37231" y="10121"/>
                  <a:pt x="37231" y="10050"/>
                  <a:pt x="37231" y="9966"/>
                </a:cubicBezTo>
                <a:lnTo>
                  <a:pt x="37231" y="9728"/>
                </a:lnTo>
                <a:cubicBezTo>
                  <a:pt x="37231" y="9598"/>
                  <a:pt x="37231" y="9474"/>
                  <a:pt x="37220" y="9332"/>
                </a:cubicBezTo>
                <a:lnTo>
                  <a:pt x="37220" y="9332"/>
                </a:lnTo>
                <a:lnTo>
                  <a:pt x="37231" y="9431"/>
                </a:lnTo>
                <a:cubicBezTo>
                  <a:pt x="37172" y="8681"/>
                  <a:pt x="37195" y="8597"/>
                  <a:pt x="37183" y="8121"/>
                </a:cubicBezTo>
                <a:lnTo>
                  <a:pt x="37183" y="8121"/>
                </a:lnTo>
                <a:cubicBezTo>
                  <a:pt x="37183" y="8231"/>
                  <a:pt x="37178" y="8373"/>
                  <a:pt x="37171" y="8373"/>
                </a:cubicBezTo>
                <a:cubicBezTo>
                  <a:pt x="37168" y="8373"/>
                  <a:pt x="37164" y="8336"/>
                  <a:pt x="37160" y="8240"/>
                </a:cubicBezTo>
                <a:cubicBezTo>
                  <a:pt x="37136" y="8026"/>
                  <a:pt x="37172" y="8061"/>
                  <a:pt x="37160" y="7823"/>
                </a:cubicBezTo>
                <a:lnTo>
                  <a:pt x="37160" y="7823"/>
                </a:lnTo>
                <a:cubicBezTo>
                  <a:pt x="37153" y="7830"/>
                  <a:pt x="37148" y="7833"/>
                  <a:pt x="37144" y="7833"/>
                </a:cubicBezTo>
                <a:cubicBezTo>
                  <a:pt x="37135" y="7833"/>
                  <a:pt x="37132" y="7813"/>
                  <a:pt x="37124" y="7788"/>
                </a:cubicBezTo>
                <a:cubicBezTo>
                  <a:pt x="37124" y="7752"/>
                  <a:pt x="37112" y="7728"/>
                  <a:pt x="37112" y="7692"/>
                </a:cubicBezTo>
                <a:cubicBezTo>
                  <a:pt x="37112" y="7692"/>
                  <a:pt x="37112" y="7657"/>
                  <a:pt x="37107" y="7657"/>
                </a:cubicBezTo>
                <a:cubicBezTo>
                  <a:pt x="37105" y="7657"/>
                  <a:pt x="37103" y="7660"/>
                  <a:pt x="37100" y="7669"/>
                </a:cubicBezTo>
                <a:lnTo>
                  <a:pt x="37052" y="7740"/>
                </a:lnTo>
                <a:cubicBezTo>
                  <a:pt x="36933" y="7931"/>
                  <a:pt x="36802" y="8145"/>
                  <a:pt x="36648" y="8323"/>
                </a:cubicBezTo>
                <a:cubicBezTo>
                  <a:pt x="36648" y="8300"/>
                  <a:pt x="36660" y="8276"/>
                  <a:pt x="36683" y="8240"/>
                </a:cubicBezTo>
                <a:lnTo>
                  <a:pt x="36683" y="8240"/>
                </a:lnTo>
                <a:cubicBezTo>
                  <a:pt x="36600" y="8359"/>
                  <a:pt x="36576" y="8442"/>
                  <a:pt x="36445" y="8597"/>
                </a:cubicBezTo>
                <a:lnTo>
                  <a:pt x="36517" y="8407"/>
                </a:lnTo>
                <a:lnTo>
                  <a:pt x="36279" y="8835"/>
                </a:lnTo>
                <a:cubicBezTo>
                  <a:pt x="36119" y="9051"/>
                  <a:pt x="35928" y="9397"/>
                  <a:pt x="35911" y="9397"/>
                </a:cubicBezTo>
                <a:cubicBezTo>
                  <a:pt x="35910" y="9397"/>
                  <a:pt x="35909" y="9397"/>
                  <a:pt x="35909" y="9395"/>
                </a:cubicBezTo>
                <a:lnTo>
                  <a:pt x="35993" y="9240"/>
                </a:lnTo>
                <a:lnTo>
                  <a:pt x="35993" y="9240"/>
                </a:lnTo>
                <a:cubicBezTo>
                  <a:pt x="35993" y="9240"/>
                  <a:pt x="35802" y="9538"/>
                  <a:pt x="35588" y="9847"/>
                </a:cubicBezTo>
                <a:cubicBezTo>
                  <a:pt x="35409" y="10121"/>
                  <a:pt x="35255" y="10407"/>
                  <a:pt x="35255" y="10407"/>
                </a:cubicBezTo>
                <a:lnTo>
                  <a:pt x="35207" y="10407"/>
                </a:lnTo>
                <a:cubicBezTo>
                  <a:pt x="35195" y="10538"/>
                  <a:pt x="34838" y="11002"/>
                  <a:pt x="34909" y="11002"/>
                </a:cubicBezTo>
                <a:cubicBezTo>
                  <a:pt x="34772" y="11172"/>
                  <a:pt x="34512" y="11708"/>
                  <a:pt x="34464" y="11708"/>
                </a:cubicBezTo>
                <a:cubicBezTo>
                  <a:pt x="34458" y="11708"/>
                  <a:pt x="34456" y="11699"/>
                  <a:pt x="34457" y="11681"/>
                </a:cubicBezTo>
                <a:lnTo>
                  <a:pt x="34457" y="11681"/>
                </a:lnTo>
                <a:cubicBezTo>
                  <a:pt x="34040" y="12431"/>
                  <a:pt x="33885" y="12860"/>
                  <a:pt x="33409" y="13765"/>
                </a:cubicBezTo>
                <a:cubicBezTo>
                  <a:pt x="33183" y="14062"/>
                  <a:pt x="32790" y="15003"/>
                  <a:pt x="32540" y="15610"/>
                </a:cubicBezTo>
                <a:cubicBezTo>
                  <a:pt x="32099" y="16836"/>
                  <a:pt x="31861" y="17634"/>
                  <a:pt x="31564" y="18932"/>
                </a:cubicBezTo>
                <a:cubicBezTo>
                  <a:pt x="31278" y="19694"/>
                  <a:pt x="31171" y="20896"/>
                  <a:pt x="31052" y="21742"/>
                </a:cubicBezTo>
                <a:lnTo>
                  <a:pt x="31064" y="21980"/>
                </a:lnTo>
                <a:cubicBezTo>
                  <a:pt x="30968" y="22551"/>
                  <a:pt x="30980" y="23421"/>
                  <a:pt x="30945" y="24230"/>
                </a:cubicBezTo>
                <a:cubicBezTo>
                  <a:pt x="30968" y="24433"/>
                  <a:pt x="30980" y="24540"/>
                  <a:pt x="30980" y="24575"/>
                </a:cubicBezTo>
                <a:cubicBezTo>
                  <a:pt x="30980" y="24540"/>
                  <a:pt x="30980" y="24480"/>
                  <a:pt x="31004" y="24468"/>
                </a:cubicBezTo>
                <a:lnTo>
                  <a:pt x="31004" y="24468"/>
                </a:lnTo>
                <a:cubicBezTo>
                  <a:pt x="30993" y="24686"/>
                  <a:pt x="31048" y="25137"/>
                  <a:pt x="31009" y="25137"/>
                </a:cubicBezTo>
                <a:cubicBezTo>
                  <a:pt x="31007" y="25137"/>
                  <a:pt x="31006" y="25136"/>
                  <a:pt x="31004" y="25135"/>
                </a:cubicBezTo>
                <a:lnTo>
                  <a:pt x="30992" y="25075"/>
                </a:lnTo>
                <a:cubicBezTo>
                  <a:pt x="30991" y="25075"/>
                  <a:pt x="30991" y="25075"/>
                  <a:pt x="30990" y="25075"/>
                </a:cubicBezTo>
                <a:cubicBezTo>
                  <a:pt x="30948" y="25075"/>
                  <a:pt x="31064" y="25782"/>
                  <a:pt x="31064" y="26028"/>
                </a:cubicBezTo>
                <a:lnTo>
                  <a:pt x="31099" y="25885"/>
                </a:lnTo>
                <a:cubicBezTo>
                  <a:pt x="31099" y="25885"/>
                  <a:pt x="31111" y="25980"/>
                  <a:pt x="31111" y="26099"/>
                </a:cubicBezTo>
                <a:cubicBezTo>
                  <a:pt x="31123" y="26207"/>
                  <a:pt x="31147" y="26326"/>
                  <a:pt x="31147" y="26326"/>
                </a:cubicBezTo>
                <a:lnTo>
                  <a:pt x="31111" y="26207"/>
                </a:lnTo>
                <a:lnTo>
                  <a:pt x="31111" y="26207"/>
                </a:lnTo>
                <a:cubicBezTo>
                  <a:pt x="31302" y="27135"/>
                  <a:pt x="31457" y="27802"/>
                  <a:pt x="31635" y="28457"/>
                </a:cubicBezTo>
                <a:cubicBezTo>
                  <a:pt x="31814" y="29100"/>
                  <a:pt x="32004" y="29731"/>
                  <a:pt x="32361" y="30540"/>
                </a:cubicBezTo>
                <a:cubicBezTo>
                  <a:pt x="32341" y="30510"/>
                  <a:pt x="32330" y="30497"/>
                  <a:pt x="32328" y="30497"/>
                </a:cubicBezTo>
                <a:cubicBezTo>
                  <a:pt x="32313" y="30497"/>
                  <a:pt x="32509" y="30858"/>
                  <a:pt x="32469" y="30898"/>
                </a:cubicBezTo>
                <a:cubicBezTo>
                  <a:pt x="32576" y="31326"/>
                  <a:pt x="32778" y="31660"/>
                  <a:pt x="32945" y="31981"/>
                </a:cubicBezTo>
                <a:lnTo>
                  <a:pt x="32957" y="31993"/>
                </a:lnTo>
                <a:lnTo>
                  <a:pt x="33195" y="32576"/>
                </a:lnTo>
                <a:cubicBezTo>
                  <a:pt x="33157" y="32516"/>
                  <a:pt x="33141" y="32492"/>
                  <a:pt x="33139" y="32492"/>
                </a:cubicBezTo>
                <a:cubicBezTo>
                  <a:pt x="33134" y="32492"/>
                  <a:pt x="33289" y="32757"/>
                  <a:pt x="33287" y="32757"/>
                </a:cubicBezTo>
                <a:cubicBezTo>
                  <a:pt x="33287" y="32757"/>
                  <a:pt x="33274" y="32736"/>
                  <a:pt x="33242" y="32684"/>
                </a:cubicBezTo>
                <a:lnTo>
                  <a:pt x="33242" y="32684"/>
                </a:lnTo>
                <a:cubicBezTo>
                  <a:pt x="33826" y="34219"/>
                  <a:pt x="34671" y="36184"/>
                  <a:pt x="35016" y="38041"/>
                </a:cubicBezTo>
                <a:lnTo>
                  <a:pt x="35016" y="37946"/>
                </a:lnTo>
                <a:cubicBezTo>
                  <a:pt x="35100" y="38410"/>
                  <a:pt x="35219" y="38994"/>
                  <a:pt x="35255" y="39363"/>
                </a:cubicBezTo>
                <a:cubicBezTo>
                  <a:pt x="35267" y="39720"/>
                  <a:pt x="35386" y="40137"/>
                  <a:pt x="35397" y="40292"/>
                </a:cubicBezTo>
                <a:cubicBezTo>
                  <a:pt x="35454" y="40608"/>
                  <a:pt x="35435" y="40913"/>
                  <a:pt x="35413" y="40913"/>
                </a:cubicBezTo>
                <a:cubicBezTo>
                  <a:pt x="35412" y="40913"/>
                  <a:pt x="35411" y="40913"/>
                  <a:pt x="35409" y="40911"/>
                </a:cubicBezTo>
                <a:lnTo>
                  <a:pt x="35409" y="40911"/>
                </a:lnTo>
                <a:cubicBezTo>
                  <a:pt x="35445" y="41316"/>
                  <a:pt x="35517" y="41720"/>
                  <a:pt x="35493" y="42280"/>
                </a:cubicBezTo>
                <a:cubicBezTo>
                  <a:pt x="35445" y="42470"/>
                  <a:pt x="35469" y="43887"/>
                  <a:pt x="35397" y="43899"/>
                </a:cubicBezTo>
                <a:cubicBezTo>
                  <a:pt x="35278" y="44649"/>
                  <a:pt x="35267" y="45364"/>
                  <a:pt x="35052" y="46149"/>
                </a:cubicBezTo>
                <a:lnTo>
                  <a:pt x="35052" y="46102"/>
                </a:lnTo>
                <a:cubicBezTo>
                  <a:pt x="35052" y="46102"/>
                  <a:pt x="35040" y="46209"/>
                  <a:pt x="35040" y="46364"/>
                </a:cubicBezTo>
                <a:cubicBezTo>
                  <a:pt x="35028" y="46507"/>
                  <a:pt x="34993" y="46721"/>
                  <a:pt x="34981" y="46923"/>
                </a:cubicBezTo>
                <a:cubicBezTo>
                  <a:pt x="34957" y="47162"/>
                  <a:pt x="34909" y="47400"/>
                  <a:pt x="34897" y="47566"/>
                </a:cubicBezTo>
                <a:cubicBezTo>
                  <a:pt x="34576" y="48031"/>
                  <a:pt x="34266" y="48459"/>
                  <a:pt x="34028" y="48745"/>
                </a:cubicBezTo>
                <a:lnTo>
                  <a:pt x="34016" y="48828"/>
                </a:lnTo>
                <a:cubicBezTo>
                  <a:pt x="33945" y="48936"/>
                  <a:pt x="33778" y="49067"/>
                  <a:pt x="33790" y="49138"/>
                </a:cubicBezTo>
                <a:lnTo>
                  <a:pt x="33647" y="49376"/>
                </a:lnTo>
                <a:cubicBezTo>
                  <a:pt x="33540" y="49531"/>
                  <a:pt x="33492" y="49638"/>
                  <a:pt x="33362" y="49781"/>
                </a:cubicBezTo>
                <a:lnTo>
                  <a:pt x="33326" y="49817"/>
                </a:lnTo>
                <a:cubicBezTo>
                  <a:pt x="33076" y="50126"/>
                  <a:pt x="33362" y="49829"/>
                  <a:pt x="33076" y="50186"/>
                </a:cubicBezTo>
                <a:cubicBezTo>
                  <a:pt x="32969" y="50269"/>
                  <a:pt x="33004" y="50352"/>
                  <a:pt x="32897" y="50495"/>
                </a:cubicBezTo>
                <a:cubicBezTo>
                  <a:pt x="32897" y="50495"/>
                  <a:pt x="32885" y="50495"/>
                  <a:pt x="32885" y="50507"/>
                </a:cubicBezTo>
                <a:cubicBezTo>
                  <a:pt x="32873" y="50531"/>
                  <a:pt x="32873" y="50543"/>
                  <a:pt x="32850" y="50555"/>
                </a:cubicBezTo>
                <a:lnTo>
                  <a:pt x="32695" y="50686"/>
                </a:lnTo>
                <a:cubicBezTo>
                  <a:pt x="32421" y="51007"/>
                  <a:pt x="32433" y="51091"/>
                  <a:pt x="32064" y="51567"/>
                </a:cubicBezTo>
                <a:cubicBezTo>
                  <a:pt x="31945" y="51700"/>
                  <a:pt x="31855" y="51778"/>
                  <a:pt x="31820" y="51778"/>
                </a:cubicBezTo>
                <a:cubicBezTo>
                  <a:pt x="31799" y="51778"/>
                  <a:pt x="31799" y="51749"/>
                  <a:pt x="31826" y="51686"/>
                </a:cubicBezTo>
                <a:lnTo>
                  <a:pt x="31826" y="51686"/>
                </a:lnTo>
                <a:cubicBezTo>
                  <a:pt x="31707" y="51924"/>
                  <a:pt x="31778" y="51805"/>
                  <a:pt x="31587" y="52091"/>
                </a:cubicBezTo>
                <a:cubicBezTo>
                  <a:pt x="31576" y="52097"/>
                  <a:pt x="31568" y="52100"/>
                  <a:pt x="31564" y="52100"/>
                </a:cubicBezTo>
                <a:cubicBezTo>
                  <a:pt x="31552" y="52100"/>
                  <a:pt x="31570" y="52073"/>
                  <a:pt x="31587" y="52019"/>
                </a:cubicBezTo>
                <a:lnTo>
                  <a:pt x="31587" y="52019"/>
                </a:lnTo>
                <a:cubicBezTo>
                  <a:pt x="31385" y="52234"/>
                  <a:pt x="31480" y="52174"/>
                  <a:pt x="31349" y="52353"/>
                </a:cubicBezTo>
                <a:cubicBezTo>
                  <a:pt x="31337" y="52436"/>
                  <a:pt x="31349" y="52531"/>
                  <a:pt x="31302" y="52591"/>
                </a:cubicBezTo>
                <a:lnTo>
                  <a:pt x="31361" y="52531"/>
                </a:lnTo>
                <a:lnTo>
                  <a:pt x="31361" y="52531"/>
                </a:lnTo>
                <a:cubicBezTo>
                  <a:pt x="31230" y="52746"/>
                  <a:pt x="31064" y="52948"/>
                  <a:pt x="30873" y="53162"/>
                </a:cubicBezTo>
                <a:lnTo>
                  <a:pt x="30861" y="53150"/>
                </a:lnTo>
                <a:lnTo>
                  <a:pt x="30683" y="53388"/>
                </a:lnTo>
                <a:lnTo>
                  <a:pt x="30647" y="53388"/>
                </a:lnTo>
                <a:cubicBezTo>
                  <a:pt x="30647" y="53388"/>
                  <a:pt x="30587" y="53472"/>
                  <a:pt x="30516" y="53543"/>
                </a:cubicBezTo>
                <a:cubicBezTo>
                  <a:pt x="30444" y="53639"/>
                  <a:pt x="30385" y="53710"/>
                  <a:pt x="30385" y="53710"/>
                </a:cubicBezTo>
                <a:lnTo>
                  <a:pt x="30433" y="53662"/>
                </a:lnTo>
                <a:lnTo>
                  <a:pt x="30433" y="53662"/>
                </a:lnTo>
                <a:cubicBezTo>
                  <a:pt x="30385" y="53722"/>
                  <a:pt x="30254" y="53877"/>
                  <a:pt x="30135" y="54008"/>
                </a:cubicBezTo>
                <a:cubicBezTo>
                  <a:pt x="30254" y="53722"/>
                  <a:pt x="30373" y="53460"/>
                  <a:pt x="30468" y="53174"/>
                </a:cubicBezTo>
                <a:cubicBezTo>
                  <a:pt x="30683" y="52698"/>
                  <a:pt x="30945" y="52138"/>
                  <a:pt x="31004" y="51924"/>
                </a:cubicBezTo>
                <a:cubicBezTo>
                  <a:pt x="31147" y="51603"/>
                  <a:pt x="31242" y="51162"/>
                  <a:pt x="31397" y="50745"/>
                </a:cubicBezTo>
                <a:cubicBezTo>
                  <a:pt x="31587" y="50067"/>
                  <a:pt x="31528" y="50424"/>
                  <a:pt x="31647" y="50079"/>
                </a:cubicBezTo>
                <a:cubicBezTo>
                  <a:pt x="31688" y="49943"/>
                  <a:pt x="31698" y="49900"/>
                  <a:pt x="31693" y="49900"/>
                </a:cubicBezTo>
                <a:cubicBezTo>
                  <a:pt x="31684" y="49900"/>
                  <a:pt x="31632" y="50026"/>
                  <a:pt x="31628" y="50026"/>
                </a:cubicBezTo>
                <a:cubicBezTo>
                  <a:pt x="31626" y="50026"/>
                  <a:pt x="31628" y="50017"/>
                  <a:pt x="31635" y="49995"/>
                </a:cubicBezTo>
                <a:cubicBezTo>
                  <a:pt x="31635" y="49995"/>
                  <a:pt x="31683" y="49876"/>
                  <a:pt x="31718" y="49733"/>
                </a:cubicBezTo>
                <a:cubicBezTo>
                  <a:pt x="31766" y="49614"/>
                  <a:pt x="31814" y="49483"/>
                  <a:pt x="31814" y="49483"/>
                </a:cubicBezTo>
                <a:lnTo>
                  <a:pt x="31814" y="49483"/>
                </a:lnTo>
                <a:cubicBezTo>
                  <a:pt x="31780" y="49623"/>
                  <a:pt x="31776" y="49665"/>
                  <a:pt x="31782" y="49665"/>
                </a:cubicBezTo>
                <a:cubicBezTo>
                  <a:pt x="31790" y="49665"/>
                  <a:pt x="31813" y="49610"/>
                  <a:pt x="31826" y="49578"/>
                </a:cubicBezTo>
                <a:cubicBezTo>
                  <a:pt x="31933" y="49126"/>
                  <a:pt x="32159" y="48424"/>
                  <a:pt x="32123" y="48281"/>
                </a:cubicBezTo>
                <a:cubicBezTo>
                  <a:pt x="32278" y="47673"/>
                  <a:pt x="32290" y="47673"/>
                  <a:pt x="32338" y="47412"/>
                </a:cubicBezTo>
                <a:lnTo>
                  <a:pt x="32338" y="47412"/>
                </a:lnTo>
                <a:cubicBezTo>
                  <a:pt x="32324" y="47447"/>
                  <a:pt x="32310" y="47492"/>
                  <a:pt x="32296" y="47534"/>
                </a:cubicBezTo>
                <a:lnTo>
                  <a:pt x="32296" y="47534"/>
                </a:lnTo>
                <a:cubicBezTo>
                  <a:pt x="32296" y="47534"/>
                  <a:pt x="32296" y="47534"/>
                  <a:pt x="32296" y="47534"/>
                </a:cubicBezTo>
                <a:cubicBezTo>
                  <a:pt x="32290" y="47534"/>
                  <a:pt x="32263" y="47596"/>
                  <a:pt x="32242" y="47650"/>
                </a:cubicBezTo>
                <a:cubicBezTo>
                  <a:pt x="32302" y="47281"/>
                  <a:pt x="32659" y="45721"/>
                  <a:pt x="32600" y="45626"/>
                </a:cubicBezTo>
                <a:lnTo>
                  <a:pt x="32611" y="45626"/>
                </a:lnTo>
                <a:cubicBezTo>
                  <a:pt x="32588" y="45542"/>
                  <a:pt x="32528" y="45673"/>
                  <a:pt x="32528" y="45411"/>
                </a:cubicBezTo>
                <a:lnTo>
                  <a:pt x="32576" y="45233"/>
                </a:lnTo>
                <a:lnTo>
                  <a:pt x="32588" y="44959"/>
                </a:lnTo>
                <a:cubicBezTo>
                  <a:pt x="32599" y="44872"/>
                  <a:pt x="32605" y="44850"/>
                  <a:pt x="32611" y="44850"/>
                </a:cubicBezTo>
                <a:cubicBezTo>
                  <a:pt x="32617" y="44850"/>
                  <a:pt x="32623" y="44876"/>
                  <a:pt x="32635" y="44876"/>
                </a:cubicBezTo>
                <a:cubicBezTo>
                  <a:pt x="32659" y="44399"/>
                  <a:pt x="32719" y="43828"/>
                  <a:pt x="32754" y="43304"/>
                </a:cubicBezTo>
                <a:lnTo>
                  <a:pt x="32754" y="43304"/>
                </a:lnTo>
                <a:lnTo>
                  <a:pt x="32600" y="43863"/>
                </a:lnTo>
                <a:cubicBezTo>
                  <a:pt x="32659" y="43411"/>
                  <a:pt x="32730" y="42625"/>
                  <a:pt x="32707" y="42530"/>
                </a:cubicBezTo>
                <a:lnTo>
                  <a:pt x="32754" y="42268"/>
                </a:lnTo>
                <a:cubicBezTo>
                  <a:pt x="32838" y="41375"/>
                  <a:pt x="32707" y="41637"/>
                  <a:pt x="32730" y="41280"/>
                </a:cubicBezTo>
                <a:lnTo>
                  <a:pt x="32766" y="40839"/>
                </a:lnTo>
                <a:lnTo>
                  <a:pt x="32778" y="41280"/>
                </a:lnTo>
                <a:cubicBezTo>
                  <a:pt x="32790" y="40839"/>
                  <a:pt x="32814" y="40661"/>
                  <a:pt x="32814" y="40304"/>
                </a:cubicBezTo>
                <a:lnTo>
                  <a:pt x="32814" y="40292"/>
                </a:lnTo>
                <a:cubicBezTo>
                  <a:pt x="32778" y="40232"/>
                  <a:pt x="32754" y="40006"/>
                  <a:pt x="32730" y="39696"/>
                </a:cubicBezTo>
                <a:cubicBezTo>
                  <a:pt x="32719" y="39244"/>
                  <a:pt x="32635" y="38899"/>
                  <a:pt x="32611" y="38184"/>
                </a:cubicBezTo>
                <a:lnTo>
                  <a:pt x="32552" y="38029"/>
                </a:lnTo>
                <a:lnTo>
                  <a:pt x="32492" y="37494"/>
                </a:lnTo>
                <a:lnTo>
                  <a:pt x="32528" y="37494"/>
                </a:lnTo>
                <a:cubicBezTo>
                  <a:pt x="32571" y="37758"/>
                  <a:pt x="32624" y="38149"/>
                  <a:pt x="32671" y="38557"/>
                </a:cubicBezTo>
                <a:lnTo>
                  <a:pt x="32671" y="38557"/>
                </a:lnTo>
                <a:cubicBezTo>
                  <a:pt x="32671" y="38449"/>
                  <a:pt x="32671" y="38254"/>
                  <a:pt x="32691" y="38254"/>
                </a:cubicBezTo>
                <a:cubicBezTo>
                  <a:pt x="32694" y="38254"/>
                  <a:pt x="32697" y="38259"/>
                  <a:pt x="32701" y="38270"/>
                </a:cubicBezTo>
                <a:lnTo>
                  <a:pt x="32701" y="38270"/>
                </a:lnTo>
                <a:lnTo>
                  <a:pt x="32659" y="38101"/>
                </a:lnTo>
                <a:cubicBezTo>
                  <a:pt x="32469" y="36779"/>
                  <a:pt x="32469" y="36779"/>
                  <a:pt x="32230" y="35386"/>
                </a:cubicBezTo>
                <a:lnTo>
                  <a:pt x="32230" y="35386"/>
                </a:lnTo>
                <a:lnTo>
                  <a:pt x="32242" y="35505"/>
                </a:lnTo>
                <a:cubicBezTo>
                  <a:pt x="32171" y="35243"/>
                  <a:pt x="32099" y="34970"/>
                  <a:pt x="32111" y="34898"/>
                </a:cubicBezTo>
                <a:cubicBezTo>
                  <a:pt x="31933" y="34124"/>
                  <a:pt x="31766" y="33350"/>
                  <a:pt x="31623" y="32707"/>
                </a:cubicBezTo>
                <a:lnTo>
                  <a:pt x="31540" y="32612"/>
                </a:lnTo>
                <a:cubicBezTo>
                  <a:pt x="31504" y="32445"/>
                  <a:pt x="31480" y="32160"/>
                  <a:pt x="31409" y="32100"/>
                </a:cubicBezTo>
                <a:lnTo>
                  <a:pt x="31290" y="31743"/>
                </a:lnTo>
                <a:cubicBezTo>
                  <a:pt x="31218" y="31505"/>
                  <a:pt x="31159" y="31374"/>
                  <a:pt x="31099" y="31100"/>
                </a:cubicBezTo>
                <a:cubicBezTo>
                  <a:pt x="31099" y="31088"/>
                  <a:pt x="31099" y="31076"/>
                  <a:pt x="31087" y="31064"/>
                </a:cubicBezTo>
                <a:cubicBezTo>
                  <a:pt x="30933" y="30540"/>
                  <a:pt x="31052" y="31076"/>
                  <a:pt x="30885" y="30481"/>
                </a:cubicBezTo>
                <a:cubicBezTo>
                  <a:pt x="30861" y="30290"/>
                  <a:pt x="30766" y="30290"/>
                  <a:pt x="30683" y="29993"/>
                </a:cubicBezTo>
                <a:lnTo>
                  <a:pt x="30647" y="29671"/>
                </a:lnTo>
                <a:cubicBezTo>
                  <a:pt x="30516" y="29135"/>
                  <a:pt x="30433" y="29064"/>
                  <a:pt x="30171" y="28326"/>
                </a:cubicBezTo>
                <a:cubicBezTo>
                  <a:pt x="30104" y="28060"/>
                  <a:pt x="30084" y="27887"/>
                  <a:pt x="30118" y="27887"/>
                </a:cubicBezTo>
                <a:cubicBezTo>
                  <a:pt x="30129" y="27887"/>
                  <a:pt x="30144" y="27903"/>
                  <a:pt x="30164" y="27936"/>
                </a:cubicBezTo>
                <a:lnTo>
                  <a:pt x="30164" y="27936"/>
                </a:lnTo>
                <a:cubicBezTo>
                  <a:pt x="30036" y="27704"/>
                  <a:pt x="30088" y="27833"/>
                  <a:pt x="29933" y="27433"/>
                </a:cubicBezTo>
                <a:cubicBezTo>
                  <a:pt x="29933" y="27403"/>
                  <a:pt x="29936" y="27390"/>
                  <a:pt x="29942" y="27390"/>
                </a:cubicBezTo>
                <a:cubicBezTo>
                  <a:pt x="29954" y="27390"/>
                  <a:pt x="29978" y="27431"/>
                  <a:pt x="30016" y="27492"/>
                </a:cubicBezTo>
                <a:cubicBezTo>
                  <a:pt x="29909" y="27088"/>
                  <a:pt x="29909" y="27254"/>
                  <a:pt x="29813" y="26969"/>
                </a:cubicBezTo>
                <a:cubicBezTo>
                  <a:pt x="29742" y="26897"/>
                  <a:pt x="29659" y="26814"/>
                  <a:pt x="29623" y="26730"/>
                </a:cubicBezTo>
                <a:lnTo>
                  <a:pt x="29623" y="26730"/>
                </a:lnTo>
                <a:lnTo>
                  <a:pt x="29659" y="26849"/>
                </a:lnTo>
                <a:cubicBezTo>
                  <a:pt x="29540" y="26552"/>
                  <a:pt x="29397" y="26207"/>
                  <a:pt x="29313" y="25837"/>
                </a:cubicBezTo>
                <a:lnTo>
                  <a:pt x="29337" y="25837"/>
                </a:lnTo>
                <a:lnTo>
                  <a:pt x="29206" y="25445"/>
                </a:lnTo>
                <a:lnTo>
                  <a:pt x="29218" y="25421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60" y="24934"/>
                  <a:pt x="29062" y="24940"/>
                  <a:pt x="29063" y="24945"/>
                </a:cubicBezTo>
                <a:lnTo>
                  <a:pt x="29040" y="24873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06" y="24782"/>
                  <a:pt x="28882" y="24387"/>
                  <a:pt x="28825" y="24135"/>
                </a:cubicBezTo>
                <a:lnTo>
                  <a:pt x="28837" y="24135"/>
                </a:lnTo>
                <a:cubicBezTo>
                  <a:pt x="28670" y="23444"/>
                  <a:pt x="28444" y="22885"/>
                  <a:pt x="28242" y="22087"/>
                </a:cubicBezTo>
                <a:lnTo>
                  <a:pt x="28242" y="22087"/>
                </a:lnTo>
                <a:lnTo>
                  <a:pt x="28301" y="22194"/>
                </a:lnTo>
                <a:cubicBezTo>
                  <a:pt x="28254" y="21908"/>
                  <a:pt x="28242" y="22135"/>
                  <a:pt x="28170" y="21789"/>
                </a:cubicBezTo>
                <a:lnTo>
                  <a:pt x="28194" y="21754"/>
                </a:lnTo>
                <a:cubicBezTo>
                  <a:pt x="28075" y="21480"/>
                  <a:pt x="28111" y="21385"/>
                  <a:pt x="28087" y="21182"/>
                </a:cubicBezTo>
                <a:lnTo>
                  <a:pt x="28087" y="21182"/>
                </a:lnTo>
                <a:lnTo>
                  <a:pt x="28063" y="21277"/>
                </a:lnTo>
                <a:lnTo>
                  <a:pt x="27992" y="20896"/>
                </a:lnTo>
                <a:cubicBezTo>
                  <a:pt x="27947" y="20672"/>
                  <a:pt x="27950" y="20610"/>
                  <a:pt x="27969" y="20610"/>
                </a:cubicBezTo>
                <a:cubicBezTo>
                  <a:pt x="27985" y="20610"/>
                  <a:pt x="28011" y="20655"/>
                  <a:pt x="28028" y="20682"/>
                </a:cubicBezTo>
                <a:lnTo>
                  <a:pt x="27932" y="20420"/>
                </a:lnTo>
                <a:lnTo>
                  <a:pt x="27956" y="20361"/>
                </a:lnTo>
                <a:cubicBezTo>
                  <a:pt x="27873" y="20170"/>
                  <a:pt x="27932" y="20146"/>
                  <a:pt x="27825" y="19789"/>
                </a:cubicBezTo>
                <a:cubicBezTo>
                  <a:pt x="27827" y="19786"/>
                  <a:pt x="27828" y="19785"/>
                  <a:pt x="27830" y="19785"/>
                </a:cubicBezTo>
                <a:cubicBezTo>
                  <a:pt x="27834" y="19785"/>
                  <a:pt x="27838" y="19794"/>
                  <a:pt x="27840" y="19794"/>
                </a:cubicBezTo>
                <a:cubicBezTo>
                  <a:pt x="27843" y="19794"/>
                  <a:pt x="27843" y="19780"/>
                  <a:pt x="27837" y="19718"/>
                </a:cubicBezTo>
                <a:lnTo>
                  <a:pt x="27754" y="19420"/>
                </a:lnTo>
                <a:lnTo>
                  <a:pt x="27730" y="19360"/>
                </a:lnTo>
                <a:cubicBezTo>
                  <a:pt x="27718" y="19337"/>
                  <a:pt x="27718" y="19289"/>
                  <a:pt x="27706" y="19253"/>
                </a:cubicBezTo>
                <a:lnTo>
                  <a:pt x="27658" y="19075"/>
                </a:lnTo>
                <a:cubicBezTo>
                  <a:pt x="27647" y="19039"/>
                  <a:pt x="27647" y="19003"/>
                  <a:pt x="27635" y="18979"/>
                </a:cubicBezTo>
                <a:lnTo>
                  <a:pt x="27635" y="18979"/>
                </a:lnTo>
                <a:cubicBezTo>
                  <a:pt x="27647" y="19039"/>
                  <a:pt x="27658" y="19134"/>
                  <a:pt x="27694" y="19241"/>
                </a:cubicBezTo>
                <a:cubicBezTo>
                  <a:pt x="27706" y="19313"/>
                  <a:pt x="27718" y="19372"/>
                  <a:pt x="27730" y="19420"/>
                </a:cubicBezTo>
                <a:cubicBezTo>
                  <a:pt x="27754" y="19456"/>
                  <a:pt x="27754" y="19480"/>
                  <a:pt x="27754" y="19480"/>
                </a:cubicBezTo>
                <a:lnTo>
                  <a:pt x="27670" y="19456"/>
                </a:lnTo>
                <a:cubicBezTo>
                  <a:pt x="27658" y="19420"/>
                  <a:pt x="27658" y="19408"/>
                  <a:pt x="27658" y="19372"/>
                </a:cubicBezTo>
                <a:cubicBezTo>
                  <a:pt x="27647" y="19337"/>
                  <a:pt x="27647" y="19301"/>
                  <a:pt x="27635" y="19277"/>
                </a:cubicBezTo>
                <a:cubicBezTo>
                  <a:pt x="27611" y="19194"/>
                  <a:pt x="27599" y="19134"/>
                  <a:pt x="27587" y="19075"/>
                </a:cubicBezTo>
                <a:cubicBezTo>
                  <a:pt x="27575" y="18956"/>
                  <a:pt x="27551" y="18860"/>
                  <a:pt x="27539" y="18753"/>
                </a:cubicBezTo>
                <a:cubicBezTo>
                  <a:pt x="27516" y="18539"/>
                  <a:pt x="27492" y="18360"/>
                  <a:pt x="27456" y="18146"/>
                </a:cubicBezTo>
                <a:lnTo>
                  <a:pt x="27456" y="18146"/>
                </a:lnTo>
                <a:lnTo>
                  <a:pt x="27516" y="18420"/>
                </a:lnTo>
                <a:cubicBezTo>
                  <a:pt x="27396" y="17682"/>
                  <a:pt x="27408" y="17586"/>
                  <a:pt x="27349" y="17098"/>
                </a:cubicBezTo>
                <a:lnTo>
                  <a:pt x="27349" y="17098"/>
                </a:lnTo>
                <a:cubicBezTo>
                  <a:pt x="27357" y="17220"/>
                  <a:pt x="27365" y="17375"/>
                  <a:pt x="27358" y="17375"/>
                </a:cubicBezTo>
                <a:cubicBezTo>
                  <a:pt x="27355" y="17375"/>
                  <a:pt x="27348" y="17341"/>
                  <a:pt x="27337" y="17253"/>
                </a:cubicBezTo>
                <a:cubicBezTo>
                  <a:pt x="27301" y="17039"/>
                  <a:pt x="27337" y="17051"/>
                  <a:pt x="27301" y="16801"/>
                </a:cubicBezTo>
                <a:cubicBezTo>
                  <a:pt x="27301" y="16813"/>
                  <a:pt x="27300" y="16818"/>
                  <a:pt x="27297" y="16818"/>
                </a:cubicBezTo>
                <a:cubicBezTo>
                  <a:pt x="27293" y="16818"/>
                  <a:pt x="27285" y="16800"/>
                  <a:pt x="27277" y="16777"/>
                </a:cubicBezTo>
                <a:cubicBezTo>
                  <a:pt x="27277" y="16753"/>
                  <a:pt x="27254" y="16729"/>
                  <a:pt x="27254" y="16693"/>
                </a:cubicBezTo>
                <a:cubicBezTo>
                  <a:pt x="27254" y="16675"/>
                  <a:pt x="27252" y="16668"/>
                  <a:pt x="27250" y="16668"/>
                </a:cubicBezTo>
                <a:cubicBezTo>
                  <a:pt x="27242" y="16668"/>
                  <a:pt x="27227" y="16732"/>
                  <a:pt x="27218" y="16777"/>
                </a:cubicBezTo>
                <a:cubicBezTo>
                  <a:pt x="27135" y="16991"/>
                  <a:pt x="27051" y="17229"/>
                  <a:pt x="26980" y="17432"/>
                </a:cubicBezTo>
                <a:cubicBezTo>
                  <a:pt x="26980" y="17396"/>
                  <a:pt x="26980" y="17384"/>
                  <a:pt x="26992" y="17336"/>
                </a:cubicBezTo>
                <a:lnTo>
                  <a:pt x="26992" y="17336"/>
                </a:lnTo>
                <a:cubicBezTo>
                  <a:pt x="26944" y="17467"/>
                  <a:pt x="26932" y="17563"/>
                  <a:pt x="26837" y="17753"/>
                </a:cubicBezTo>
                <a:lnTo>
                  <a:pt x="26885" y="17515"/>
                </a:lnTo>
                <a:lnTo>
                  <a:pt x="26742" y="18039"/>
                </a:lnTo>
                <a:cubicBezTo>
                  <a:pt x="26643" y="18270"/>
                  <a:pt x="26533" y="18654"/>
                  <a:pt x="26508" y="18654"/>
                </a:cubicBezTo>
                <a:cubicBezTo>
                  <a:pt x="26506" y="18654"/>
                  <a:pt x="26504" y="18651"/>
                  <a:pt x="26504" y="18646"/>
                </a:cubicBezTo>
                <a:lnTo>
                  <a:pt x="26539" y="18479"/>
                </a:lnTo>
                <a:lnTo>
                  <a:pt x="26111" y="19956"/>
                </a:lnTo>
                <a:lnTo>
                  <a:pt x="26063" y="19956"/>
                </a:lnTo>
                <a:cubicBezTo>
                  <a:pt x="26075" y="20084"/>
                  <a:pt x="25824" y="20588"/>
                  <a:pt x="25880" y="20588"/>
                </a:cubicBezTo>
                <a:cubicBezTo>
                  <a:pt x="25881" y="20588"/>
                  <a:pt x="25883" y="20587"/>
                  <a:pt x="25884" y="20587"/>
                </a:cubicBezTo>
                <a:lnTo>
                  <a:pt x="25884" y="20587"/>
                </a:lnTo>
                <a:cubicBezTo>
                  <a:pt x="25778" y="20778"/>
                  <a:pt x="25643" y="21351"/>
                  <a:pt x="25599" y="21351"/>
                </a:cubicBezTo>
                <a:cubicBezTo>
                  <a:pt x="25593" y="21351"/>
                  <a:pt x="25589" y="21343"/>
                  <a:pt x="25587" y="21325"/>
                </a:cubicBezTo>
                <a:cubicBezTo>
                  <a:pt x="25325" y="22135"/>
                  <a:pt x="25241" y="22575"/>
                  <a:pt x="24944" y="23563"/>
                </a:cubicBezTo>
                <a:cubicBezTo>
                  <a:pt x="24789" y="23885"/>
                  <a:pt x="24563" y="24873"/>
                  <a:pt x="24432" y="25504"/>
                </a:cubicBezTo>
                <a:cubicBezTo>
                  <a:pt x="24206" y="26778"/>
                  <a:pt x="24098" y="27611"/>
                  <a:pt x="24027" y="28933"/>
                </a:cubicBezTo>
                <a:cubicBezTo>
                  <a:pt x="23872" y="29719"/>
                  <a:pt x="24015" y="30910"/>
                  <a:pt x="24027" y="31755"/>
                </a:cubicBezTo>
                <a:lnTo>
                  <a:pt x="24087" y="31981"/>
                </a:lnTo>
                <a:cubicBezTo>
                  <a:pt x="24087" y="32541"/>
                  <a:pt x="24253" y="33410"/>
                  <a:pt x="24348" y="34196"/>
                </a:cubicBezTo>
                <a:cubicBezTo>
                  <a:pt x="24420" y="34410"/>
                  <a:pt x="24432" y="34493"/>
                  <a:pt x="24444" y="34529"/>
                </a:cubicBezTo>
                <a:cubicBezTo>
                  <a:pt x="24444" y="34493"/>
                  <a:pt x="24432" y="34434"/>
                  <a:pt x="24456" y="34422"/>
                </a:cubicBezTo>
                <a:cubicBezTo>
                  <a:pt x="24490" y="34642"/>
                  <a:pt x="24604" y="35066"/>
                  <a:pt x="24555" y="35066"/>
                </a:cubicBezTo>
                <a:cubicBezTo>
                  <a:pt x="24554" y="35066"/>
                  <a:pt x="24552" y="35065"/>
                  <a:pt x="24551" y="35065"/>
                </a:cubicBezTo>
                <a:lnTo>
                  <a:pt x="24527" y="35005"/>
                </a:lnTo>
                <a:cubicBezTo>
                  <a:pt x="24526" y="35005"/>
                  <a:pt x="24525" y="35005"/>
                  <a:pt x="24524" y="35005"/>
                </a:cubicBezTo>
                <a:cubicBezTo>
                  <a:pt x="24476" y="35005"/>
                  <a:pt x="24706" y="35676"/>
                  <a:pt x="24729" y="35922"/>
                </a:cubicBezTo>
                <a:lnTo>
                  <a:pt x="24741" y="35779"/>
                </a:lnTo>
                <a:lnTo>
                  <a:pt x="24849" y="36196"/>
                </a:lnTo>
                <a:lnTo>
                  <a:pt x="24801" y="36089"/>
                </a:lnTo>
                <a:lnTo>
                  <a:pt x="24801" y="36089"/>
                </a:lnTo>
                <a:cubicBezTo>
                  <a:pt x="25384" y="37863"/>
                  <a:pt x="25515" y="38696"/>
                  <a:pt x="26194" y="40304"/>
                </a:cubicBezTo>
                <a:cubicBezTo>
                  <a:pt x="26172" y="40270"/>
                  <a:pt x="26162" y="40256"/>
                  <a:pt x="26160" y="40256"/>
                </a:cubicBezTo>
                <a:cubicBezTo>
                  <a:pt x="26148" y="40256"/>
                  <a:pt x="26341" y="40621"/>
                  <a:pt x="26301" y="40661"/>
                </a:cubicBezTo>
                <a:cubicBezTo>
                  <a:pt x="26396" y="41089"/>
                  <a:pt x="26599" y="41411"/>
                  <a:pt x="26754" y="41744"/>
                </a:cubicBezTo>
                <a:lnTo>
                  <a:pt x="26765" y="41756"/>
                </a:lnTo>
                <a:lnTo>
                  <a:pt x="26992" y="42339"/>
                </a:lnTo>
                <a:cubicBezTo>
                  <a:pt x="26951" y="42276"/>
                  <a:pt x="26933" y="42251"/>
                  <a:pt x="26930" y="42251"/>
                </a:cubicBezTo>
                <a:cubicBezTo>
                  <a:pt x="26922" y="42251"/>
                  <a:pt x="27075" y="42519"/>
                  <a:pt x="27072" y="42519"/>
                </a:cubicBezTo>
                <a:cubicBezTo>
                  <a:pt x="27071" y="42519"/>
                  <a:pt x="27059" y="42499"/>
                  <a:pt x="27027" y="42447"/>
                </a:cubicBezTo>
                <a:lnTo>
                  <a:pt x="27027" y="42447"/>
                </a:lnTo>
                <a:cubicBezTo>
                  <a:pt x="27563" y="43971"/>
                  <a:pt x="28385" y="45935"/>
                  <a:pt x="28718" y="47769"/>
                </a:cubicBezTo>
                <a:lnTo>
                  <a:pt x="28718" y="47685"/>
                </a:lnTo>
                <a:cubicBezTo>
                  <a:pt x="28801" y="48138"/>
                  <a:pt x="28909" y="48721"/>
                  <a:pt x="28909" y="49078"/>
                </a:cubicBezTo>
                <a:cubicBezTo>
                  <a:pt x="28909" y="49436"/>
                  <a:pt x="29016" y="49852"/>
                  <a:pt x="29016" y="49983"/>
                </a:cubicBezTo>
                <a:cubicBezTo>
                  <a:pt x="29050" y="50316"/>
                  <a:pt x="28996" y="50616"/>
                  <a:pt x="28981" y="50616"/>
                </a:cubicBezTo>
                <a:cubicBezTo>
                  <a:pt x="28981" y="50616"/>
                  <a:pt x="28980" y="50615"/>
                  <a:pt x="28980" y="50614"/>
                </a:cubicBezTo>
                <a:lnTo>
                  <a:pt x="28980" y="50614"/>
                </a:lnTo>
                <a:cubicBezTo>
                  <a:pt x="28980" y="51019"/>
                  <a:pt x="29028" y="51400"/>
                  <a:pt x="28920" y="51972"/>
                </a:cubicBezTo>
                <a:cubicBezTo>
                  <a:pt x="28873" y="52055"/>
                  <a:pt x="28849" y="52460"/>
                  <a:pt x="28790" y="52829"/>
                </a:cubicBezTo>
                <a:cubicBezTo>
                  <a:pt x="28730" y="53198"/>
                  <a:pt x="28659" y="53543"/>
                  <a:pt x="28623" y="53543"/>
                </a:cubicBezTo>
                <a:lnTo>
                  <a:pt x="28623" y="53555"/>
                </a:lnTo>
                <a:cubicBezTo>
                  <a:pt x="28385" y="54258"/>
                  <a:pt x="28242" y="54960"/>
                  <a:pt x="27885" y="55674"/>
                </a:cubicBezTo>
                <a:cubicBezTo>
                  <a:pt x="27885" y="55674"/>
                  <a:pt x="27885" y="55667"/>
                  <a:pt x="27890" y="55648"/>
                </a:cubicBezTo>
                <a:lnTo>
                  <a:pt x="27890" y="55648"/>
                </a:lnTo>
                <a:cubicBezTo>
                  <a:pt x="27863" y="55734"/>
                  <a:pt x="27756" y="56072"/>
                  <a:pt x="27623" y="56401"/>
                </a:cubicBezTo>
                <a:cubicBezTo>
                  <a:pt x="27551" y="56591"/>
                  <a:pt x="27480" y="56794"/>
                  <a:pt x="27420" y="56937"/>
                </a:cubicBezTo>
                <a:cubicBezTo>
                  <a:pt x="27408" y="56972"/>
                  <a:pt x="27408" y="56984"/>
                  <a:pt x="27385" y="56996"/>
                </a:cubicBezTo>
                <a:cubicBezTo>
                  <a:pt x="27362" y="57019"/>
                  <a:pt x="27334" y="57042"/>
                  <a:pt x="27308" y="57068"/>
                </a:cubicBezTo>
                <a:lnTo>
                  <a:pt x="27308" y="57068"/>
                </a:lnTo>
                <a:lnTo>
                  <a:pt x="27361" y="57008"/>
                </a:lnTo>
                <a:lnTo>
                  <a:pt x="27361" y="57008"/>
                </a:lnTo>
                <a:cubicBezTo>
                  <a:pt x="27123" y="57246"/>
                  <a:pt x="27087" y="57246"/>
                  <a:pt x="26944" y="57365"/>
                </a:cubicBezTo>
                <a:cubicBezTo>
                  <a:pt x="26970" y="57352"/>
                  <a:pt x="27007" y="57332"/>
                  <a:pt x="27017" y="57332"/>
                </a:cubicBezTo>
                <a:cubicBezTo>
                  <a:pt x="27026" y="57332"/>
                  <a:pt x="27016" y="57346"/>
                  <a:pt x="26968" y="57389"/>
                </a:cubicBezTo>
                <a:cubicBezTo>
                  <a:pt x="26896" y="57460"/>
                  <a:pt x="26908" y="57401"/>
                  <a:pt x="26837" y="57460"/>
                </a:cubicBezTo>
                <a:cubicBezTo>
                  <a:pt x="26849" y="57508"/>
                  <a:pt x="26694" y="57687"/>
                  <a:pt x="26515" y="57818"/>
                </a:cubicBezTo>
                <a:lnTo>
                  <a:pt x="26515" y="57782"/>
                </a:lnTo>
                <a:cubicBezTo>
                  <a:pt x="26480" y="57829"/>
                  <a:pt x="26468" y="57865"/>
                  <a:pt x="26373" y="57925"/>
                </a:cubicBezTo>
                <a:lnTo>
                  <a:pt x="26396" y="57841"/>
                </a:lnTo>
                <a:lnTo>
                  <a:pt x="26396" y="57841"/>
                </a:lnTo>
                <a:lnTo>
                  <a:pt x="26289" y="58008"/>
                </a:lnTo>
                <a:cubicBezTo>
                  <a:pt x="26196" y="58070"/>
                  <a:pt x="26094" y="58196"/>
                  <a:pt x="26069" y="58196"/>
                </a:cubicBezTo>
                <a:cubicBezTo>
                  <a:pt x="26065" y="58196"/>
                  <a:pt x="26063" y="58193"/>
                  <a:pt x="26063" y="58187"/>
                </a:cubicBezTo>
                <a:lnTo>
                  <a:pt x="26111" y="58127"/>
                </a:lnTo>
                <a:lnTo>
                  <a:pt x="26111" y="58127"/>
                </a:lnTo>
                <a:lnTo>
                  <a:pt x="25384" y="58734"/>
                </a:lnTo>
                <a:lnTo>
                  <a:pt x="25349" y="58722"/>
                </a:lnTo>
                <a:cubicBezTo>
                  <a:pt x="25325" y="58830"/>
                  <a:pt x="24944" y="59032"/>
                  <a:pt x="25003" y="59068"/>
                </a:cubicBezTo>
                <a:cubicBezTo>
                  <a:pt x="24873" y="59138"/>
                  <a:pt x="24580" y="59421"/>
                  <a:pt x="24522" y="59421"/>
                </a:cubicBezTo>
                <a:cubicBezTo>
                  <a:pt x="24511" y="59421"/>
                  <a:pt x="24508" y="59411"/>
                  <a:pt x="24515" y="59389"/>
                </a:cubicBezTo>
                <a:lnTo>
                  <a:pt x="24515" y="59389"/>
                </a:lnTo>
                <a:cubicBezTo>
                  <a:pt x="24027" y="59782"/>
                  <a:pt x="23801" y="60032"/>
                  <a:pt x="23182" y="60449"/>
                </a:cubicBezTo>
                <a:cubicBezTo>
                  <a:pt x="22920" y="60568"/>
                  <a:pt x="22348" y="61020"/>
                  <a:pt x="21932" y="61270"/>
                </a:cubicBezTo>
                <a:cubicBezTo>
                  <a:pt x="21515" y="61580"/>
                  <a:pt x="21181" y="61818"/>
                  <a:pt x="20824" y="62056"/>
                </a:cubicBezTo>
                <a:cubicBezTo>
                  <a:pt x="20943" y="61866"/>
                  <a:pt x="21062" y="61675"/>
                  <a:pt x="21170" y="61461"/>
                </a:cubicBezTo>
                <a:cubicBezTo>
                  <a:pt x="21348" y="61151"/>
                  <a:pt x="21610" y="60723"/>
                  <a:pt x="21670" y="60568"/>
                </a:cubicBezTo>
                <a:cubicBezTo>
                  <a:pt x="21789" y="60366"/>
                  <a:pt x="21872" y="60080"/>
                  <a:pt x="21991" y="59806"/>
                </a:cubicBezTo>
                <a:cubicBezTo>
                  <a:pt x="22146" y="59377"/>
                  <a:pt x="22110" y="59604"/>
                  <a:pt x="22205" y="59389"/>
                </a:cubicBezTo>
                <a:cubicBezTo>
                  <a:pt x="22243" y="59307"/>
                  <a:pt x="22253" y="59281"/>
                  <a:pt x="22250" y="59281"/>
                </a:cubicBezTo>
                <a:cubicBezTo>
                  <a:pt x="22246" y="59281"/>
                  <a:pt x="22205" y="59353"/>
                  <a:pt x="22194" y="59353"/>
                </a:cubicBezTo>
                <a:cubicBezTo>
                  <a:pt x="22190" y="59353"/>
                  <a:pt x="22190" y="59347"/>
                  <a:pt x="22193" y="59330"/>
                </a:cubicBezTo>
                <a:lnTo>
                  <a:pt x="22348" y="59020"/>
                </a:lnTo>
                <a:lnTo>
                  <a:pt x="22348" y="59020"/>
                </a:lnTo>
                <a:cubicBezTo>
                  <a:pt x="22321" y="59108"/>
                  <a:pt x="22314" y="59135"/>
                  <a:pt x="22317" y="59135"/>
                </a:cubicBezTo>
                <a:cubicBezTo>
                  <a:pt x="22322" y="59135"/>
                  <a:pt x="22341" y="59099"/>
                  <a:pt x="22360" y="59080"/>
                </a:cubicBezTo>
                <a:cubicBezTo>
                  <a:pt x="22467" y="58794"/>
                  <a:pt x="22670" y="58365"/>
                  <a:pt x="22646" y="58258"/>
                </a:cubicBezTo>
                <a:cubicBezTo>
                  <a:pt x="22801" y="57889"/>
                  <a:pt x="22824" y="57889"/>
                  <a:pt x="22884" y="57722"/>
                </a:cubicBezTo>
                <a:lnTo>
                  <a:pt x="22884" y="57722"/>
                </a:lnTo>
                <a:cubicBezTo>
                  <a:pt x="22850" y="57768"/>
                  <a:pt x="22805" y="57878"/>
                  <a:pt x="22791" y="57878"/>
                </a:cubicBezTo>
                <a:cubicBezTo>
                  <a:pt x="22790" y="57878"/>
                  <a:pt x="22789" y="57878"/>
                  <a:pt x="22789" y="57877"/>
                </a:cubicBezTo>
                <a:cubicBezTo>
                  <a:pt x="22819" y="57812"/>
                  <a:pt x="22826" y="57789"/>
                  <a:pt x="22823" y="57789"/>
                </a:cubicBezTo>
                <a:cubicBezTo>
                  <a:pt x="22819" y="57789"/>
                  <a:pt x="22804" y="57815"/>
                  <a:pt x="22795" y="57843"/>
                </a:cubicBezTo>
                <a:lnTo>
                  <a:pt x="22795" y="57843"/>
                </a:lnTo>
                <a:cubicBezTo>
                  <a:pt x="22874" y="57573"/>
                  <a:pt x="23312" y="56672"/>
                  <a:pt x="23277" y="56591"/>
                </a:cubicBezTo>
                <a:lnTo>
                  <a:pt x="23301" y="56591"/>
                </a:lnTo>
                <a:cubicBezTo>
                  <a:pt x="23265" y="56520"/>
                  <a:pt x="23205" y="56591"/>
                  <a:pt x="23241" y="56436"/>
                </a:cubicBezTo>
                <a:lnTo>
                  <a:pt x="23301" y="56329"/>
                </a:lnTo>
                <a:lnTo>
                  <a:pt x="23325" y="56151"/>
                </a:lnTo>
                <a:cubicBezTo>
                  <a:pt x="23347" y="56100"/>
                  <a:pt x="23359" y="56087"/>
                  <a:pt x="23365" y="56087"/>
                </a:cubicBezTo>
                <a:cubicBezTo>
                  <a:pt x="23372" y="56087"/>
                  <a:pt x="23372" y="56103"/>
                  <a:pt x="23372" y="56103"/>
                </a:cubicBezTo>
                <a:cubicBezTo>
                  <a:pt x="23432" y="55817"/>
                  <a:pt x="23563" y="55448"/>
                  <a:pt x="23634" y="55103"/>
                </a:cubicBezTo>
                <a:lnTo>
                  <a:pt x="23634" y="55103"/>
                </a:lnTo>
                <a:cubicBezTo>
                  <a:pt x="23634" y="55103"/>
                  <a:pt x="23598" y="55198"/>
                  <a:pt x="23539" y="55270"/>
                </a:cubicBezTo>
                <a:cubicBezTo>
                  <a:pt x="23491" y="55365"/>
                  <a:pt x="23432" y="55436"/>
                  <a:pt x="23432" y="55436"/>
                </a:cubicBezTo>
                <a:cubicBezTo>
                  <a:pt x="23539" y="55163"/>
                  <a:pt x="23682" y="54651"/>
                  <a:pt x="23658" y="54591"/>
                </a:cubicBezTo>
                <a:lnTo>
                  <a:pt x="23717" y="54424"/>
                </a:lnTo>
                <a:cubicBezTo>
                  <a:pt x="23860" y="53841"/>
                  <a:pt x="23729" y="54008"/>
                  <a:pt x="23777" y="53781"/>
                </a:cubicBezTo>
                <a:lnTo>
                  <a:pt x="23837" y="53484"/>
                </a:lnTo>
                <a:lnTo>
                  <a:pt x="23837" y="53484"/>
                </a:lnTo>
                <a:lnTo>
                  <a:pt x="23813" y="53781"/>
                </a:lnTo>
                <a:cubicBezTo>
                  <a:pt x="23848" y="53519"/>
                  <a:pt x="23860" y="53400"/>
                  <a:pt x="23908" y="53127"/>
                </a:cubicBezTo>
                <a:lnTo>
                  <a:pt x="23908" y="53115"/>
                </a:lnTo>
                <a:cubicBezTo>
                  <a:pt x="23896" y="53079"/>
                  <a:pt x="23872" y="52924"/>
                  <a:pt x="23860" y="52710"/>
                </a:cubicBezTo>
                <a:cubicBezTo>
                  <a:pt x="23848" y="52412"/>
                  <a:pt x="23801" y="52186"/>
                  <a:pt x="23801" y="51710"/>
                </a:cubicBezTo>
                <a:lnTo>
                  <a:pt x="23741" y="51614"/>
                </a:lnTo>
                <a:lnTo>
                  <a:pt x="23729" y="51257"/>
                </a:lnTo>
                <a:lnTo>
                  <a:pt x="23753" y="51257"/>
                </a:lnTo>
                <a:cubicBezTo>
                  <a:pt x="23780" y="51447"/>
                  <a:pt x="23823" y="51740"/>
                  <a:pt x="23856" y="52041"/>
                </a:cubicBezTo>
                <a:lnTo>
                  <a:pt x="23856" y="52041"/>
                </a:lnTo>
                <a:cubicBezTo>
                  <a:pt x="23853" y="52007"/>
                  <a:pt x="23850" y="51976"/>
                  <a:pt x="23848" y="51948"/>
                </a:cubicBezTo>
                <a:cubicBezTo>
                  <a:pt x="23848" y="51886"/>
                  <a:pt x="23855" y="51745"/>
                  <a:pt x="23873" y="51745"/>
                </a:cubicBezTo>
                <a:cubicBezTo>
                  <a:pt x="23874" y="51745"/>
                  <a:pt x="23874" y="51745"/>
                  <a:pt x="23875" y="51746"/>
                </a:cubicBezTo>
                <a:lnTo>
                  <a:pt x="23875" y="51746"/>
                </a:lnTo>
                <a:lnTo>
                  <a:pt x="23837" y="51638"/>
                </a:lnTo>
                <a:cubicBezTo>
                  <a:pt x="23717" y="50793"/>
                  <a:pt x="23717" y="50805"/>
                  <a:pt x="23598" y="49852"/>
                </a:cubicBezTo>
                <a:lnTo>
                  <a:pt x="23598" y="49924"/>
                </a:lnTo>
                <a:cubicBezTo>
                  <a:pt x="23551" y="49745"/>
                  <a:pt x="23503" y="49567"/>
                  <a:pt x="23539" y="49531"/>
                </a:cubicBezTo>
                <a:cubicBezTo>
                  <a:pt x="23444" y="48995"/>
                  <a:pt x="23360" y="48424"/>
                  <a:pt x="23336" y="48066"/>
                </a:cubicBezTo>
                <a:lnTo>
                  <a:pt x="23277" y="47995"/>
                </a:lnTo>
                <a:cubicBezTo>
                  <a:pt x="23265" y="47876"/>
                  <a:pt x="23301" y="47697"/>
                  <a:pt x="23217" y="47650"/>
                </a:cubicBezTo>
                <a:lnTo>
                  <a:pt x="23158" y="47412"/>
                </a:lnTo>
                <a:cubicBezTo>
                  <a:pt x="23134" y="47269"/>
                  <a:pt x="23086" y="47162"/>
                  <a:pt x="23086" y="46983"/>
                </a:cubicBezTo>
                <a:lnTo>
                  <a:pt x="23086" y="46947"/>
                </a:lnTo>
                <a:cubicBezTo>
                  <a:pt x="23027" y="46590"/>
                  <a:pt x="23063" y="46971"/>
                  <a:pt x="23003" y="46554"/>
                </a:cubicBezTo>
                <a:cubicBezTo>
                  <a:pt x="23003" y="46411"/>
                  <a:pt x="22920" y="46411"/>
                  <a:pt x="22896" y="46221"/>
                </a:cubicBezTo>
                <a:lnTo>
                  <a:pt x="22908" y="46019"/>
                </a:lnTo>
                <a:cubicBezTo>
                  <a:pt x="22860" y="45661"/>
                  <a:pt x="22801" y="45602"/>
                  <a:pt x="22682" y="45090"/>
                </a:cubicBezTo>
                <a:cubicBezTo>
                  <a:pt x="22665" y="44914"/>
                  <a:pt x="22672" y="44797"/>
                  <a:pt x="22706" y="44797"/>
                </a:cubicBezTo>
                <a:cubicBezTo>
                  <a:pt x="22721" y="44797"/>
                  <a:pt x="22740" y="44818"/>
                  <a:pt x="22765" y="44864"/>
                </a:cubicBezTo>
                <a:cubicBezTo>
                  <a:pt x="22658" y="44661"/>
                  <a:pt x="22705" y="44780"/>
                  <a:pt x="22610" y="44483"/>
                </a:cubicBezTo>
                <a:cubicBezTo>
                  <a:pt x="22614" y="44467"/>
                  <a:pt x="22619" y="44461"/>
                  <a:pt x="22625" y="44461"/>
                </a:cubicBezTo>
                <a:cubicBezTo>
                  <a:pt x="22637" y="44461"/>
                  <a:pt x="22654" y="44490"/>
                  <a:pt x="22670" y="44530"/>
                </a:cubicBezTo>
                <a:cubicBezTo>
                  <a:pt x="22646" y="44256"/>
                  <a:pt x="22610" y="44364"/>
                  <a:pt x="22586" y="44173"/>
                </a:cubicBezTo>
                <a:cubicBezTo>
                  <a:pt x="22527" y="44125"/>
                  <a:pt x="22443" y="44066"/>
                  <a:pt x="22432" y="44006"/>
                </a:cubicBezTo>
                <a:lnTo>
                  <a:pt x="22432" y="44078"/>
                </a:lnTo>
                <a:cubicBezTo>
                  <a:pt x="22360" y="43875"/>
                  <a:pt x="22301" y="43649"/>
                  <a:pt x="22265" y="43399"/>
                </a:cubicBezTo>
                <a:lnTo>
                  <a:pt x="22301" y="43399"/>
                </a:lnTo>
                <a:lnTo>
                  <a:pt x="22229" y="43137"/>
                </a:lnTo>
                <a:lnTo>
                  <a:pt x="22253" y="43125"/>
                </a:lnTo>
                <a:lnTo>
                  <a:pt x="22170" y="42756"/>
                </a:lnTo>
                <a:lnTo>
                  <a:pt x="22170" y="42816"/>
                </a:lnTo>
                <a:cubicBezTo>
                  <a:pt x="22134" y="42720"/>
                  <a:pt x="22074" y="42447"/>
                  <a:pt x="22051" y="42280"/>
                </a:cubicBezTo>
                <a:lnTo>
                  <a:pt x="22062" y="42280"/>
                </a:lnTo>
                <a:cubicBezTo>
                  <a:pt x="22003" y="41804"/>
                  <a:pt x="21848" y="41447"/>
                  <a:pt x="21729" y="40911"/>
                </a:cubicBezTo>
                <a:lnTo>
                  <a:pt x="21729" y="40911"/>
                </a:lnTo>
                <a:lnTo>
                  <a:pt x="21777" y="40970"/>
                </a:lnTo>
                <a:cubicBezTo>
                  <a:pt x="21765" y="40780"/>
                  <a:pt x="21717" y="40923"/>
                  <a:pt x="21693" y="40696"/>
                </a:cubicBezTo>
                <a:lnTo>
                  <a:pt x="21717" y="40685"/>
                </a:lnTo>
                <a:cubicBezTo>
                  <a:pt x="21634" y="40506"/>
                  <a:pt x="21670" y="40435"/>
                  <a:pt x="21658" y="40304"/>
                </a:cubicBezTo>
                <a:lnTo>
                  <a:pt x="21658" y="40304"/>
                </a:lnTo>
                <a:lnTo>
                  <a:pt x="21634" y="40375"/>
                </a:lnTo>
                <a:lnTo>
                  <a:pt x="21586" y="40125"/>
                </a:lnTo>
                <a:cubicBezTo>
                  <a:pt x="21560" y="39970"/>
                  <a:pt x="21566" y="39931"/>
                  <a:pt x="21584" y="39931"/>
                </a:cubicBezTo>
                <a:cubicBezTo>
                  <a:pt x="21600" y="39931"/>
                  <a:pt x="21624" y="39959"/>
                  <a:pt x="21646" y="39970"/>
                </a:cubicBezTo>
                <a:lnTo>
                  <a:pt x="21574" y="39792"/>
                </a:lnTo>
                <a:lnTo>
                  <a:pt x="21598" y="39744"/>
                </a:lnTo>
                <a:cubicBezTo>
                  <a:pt x="21527" y="39625"/>
                  <a:pt x="21574" y="39613"/>
                  <a:pt x="21491" y="39375"/>
                </a:cubicBezTo>
                <a:cubicBezTo>
                  <a:pt x="21496" y="39370"/>
                  <a:pt x="21500" y="39369"/>
                  <a:pt x="21503" y="39369"/>
                </a:cubicBezTo>
                <a:cubicBezTo>
                  <a:pt x="21510" y="39369"/>
                  <a:pt x="21515" y="39374"/>
                  <a:pt x="21519" y="39374"/>
                </a:cubicBezTo>
                <a:cubicBezTo>
                  <a:pt x="21524" y="39374"/>
                  <a:pt x="21527" y="39365"/>
                  <a:pt x="21527" y="39327"/>
                </a:cubicBezTo>
                <a:cubicBezTo>
                  <a:pt x="21527" y="39327"/>
                  <a:pt x="21479" y="39244"/>
                  <a:pt x="21455" y="39137"/>
                </a:cubicBezTo>
                <a:cubicBezTo>
                  <a:pt x="21434" y="39116"/>
                  <a:pt x="21413" y="39031"/>
                  <a:pt x="21384" y="38970"/>
                </a:cubicBezTo>
                <a:lnTo>
                  <a:pt x="21384" y="38970"/>
                </a:lnTo>
                <a:lnTo>
                  <a:pt x="21408" y="39053"/>
                </a:lnTo>
                <a:cubicBezTo>
                  <a:pt x="21431" y="39113"/>
                  <a:pt x="21455" y="39184"/>
                  <a:pt x="21455" y="39184"/>
                </a:cubicBezTo>
                <a:lnTo>
                  <a:pt x="21372" y="39172"/>
                </a:lnTo>
                <a:cubicBezTo>
                  <a:pt x="21348" y="39125"/>
                  <a:pt x="21336" y="39030"/>
                  <a:pt x="21300" y="38946"/>
                </a:cubicBezTo>
                <a:cubicBezTo>
                  <a:pt x="21289" y="38875"/>
                  <a:pt x="21277" y="38791"/>
                  <a:pt x="21253" y="38732"/>
                </a:cubicBezTo>
                <a:cubicBezTo>
                  <a:pt x="21232" y="38615"/>
                  <a:pt x="21220" y="38508"/>
                  <a:pt x="21184" y="38386"/>
                </a:cubicBezTo>
                <a:lnTo>
                  <a:pt x="21184" y="38386"/>
                </a:lnTo>
                <a:lnTo>
                  <a:pt x="21229" y="38530"/>
                </a:lnTo>
                <a:cubicBezTo>
                  <a:pt x="21098" y="38053"/>
                  <a:pt x="21110" y="37982"/>
                  <a:pt x="21050" y="37660"/>
                </a:cubicBezTo>
                <a:lnTo>
                  <a:pt x="21050" y="37660"/>
                </a:lnTo>
                <a:cubicBezTo>
                  <a:pt x="21059" y="37742"/>
                  <a:pt x="21067" y="37846"/>
                  <a:pt x="21060" y="37846"/>
                </a:cubicBezTo>
                <a:cubicBezTo>
                  <a:pt x="21056" y="37846"/>
                  <a:pt x="21050" y="37824"/>
                  <a:pt x="21039" y="37768"/>
                </a:cubicBezTo>
                <a:cubicBezTo>
                  <a:pt x="21003" y="37637"/>
                  <a:pt x="21039" y="37637"/>
                  <a:pt x="20991" y="37482"/>
                </a:cubicBezTo>
                <a:cubicBezTo>
                  <a:pt x="20988" y="37487"/>
                  <a:pt x="20984" y="37490"/>
                  <a:pt x="20979" y="37490"/>
                </a:cubicBezTo>
                <a:cubicBezTo>
                  <a:pt x="20940" y="37490"/>
                  <a:pt x="20866" y="37242"/>
                  <a:pt x="20812" y="36886"/>
                </a:cubicBezTo>
                <a:cubicBezTo>
                  <a:pt x="20812" y="36878"/>
                  <a:pt x="20812" y="36870"/>
                  <a:pt x="20817" y="36870"/>
                </a:cubicBezTo>
                <a:cubicBezTo>
                  <a:pt x="20818" y="36870"/>
                  <a:pt x="20821" y="36871"/>
                  <a:pt x="20824" y="36875"/>
                </a:cubicBezTo>
                <a:cubicBezTo>
                  <a:pt x="20812" y="36815"/>
                  <a:pt x="20800" y="36815"/>
                  <a:pt x="20765" y="36636"/>
                </a:cubicBezTo>
                <a:lnTo>
                  <a:pt x="20800" y="36553"/>
                </a:lnTo>
                <a:lnTo>
                  <a:pt x="20717" y="36434"/>
                </a:lnTo>
                <a:cubicBezTo>
                  <a:pt x="20705" y="36374"/>
                  <a:pt x="20705" y="36339"/>
                  <a:pt x="20693" y="36315"/>
                </a:cubicBezTo>
                <a:cubicBezTo>
                  <a:pt x="20681" y="36339"/>
                  <a:pt x="20681" y="36351"/>
                  <a:pt x="20658" y="36386"/>
                </a:cubicBezTo>
                <a:cubicBezTo>
                  <a:pt x="20646" y="36434"/>
                  <a:pt x="20646" y="36458"/>
                  <a:pt x="20634" y="36494"/>
                </a:cubicBezTo>
                <a:cubicBezTo>
                  <a:pt x="20627" y="36529"/>
                  <a:pt x="20615" y="36552"/>
                  <a:pt x="20607" y="36552"/>
                </a:cubicBezTo>
                <a:cubicBezTo>
                  <a:pt x="20602" y="36552"/>
                  <a:pt x="20598" y="36541"/>
                  <a:pt x="20598" y="36517"/>
                </a:cubicBezTo>
                <a:lnTo>
                  <a:pt x="20634" y="36386"/>
                </a:lnTo>
                <a:lnTo>
                  <a:pt x="20634" y="36386"/>
                </a:lnTo>
                <a:cubicBezTo>
                  <a:pt x="20634" y="36387"/>
                  <a:pt x="20538" y="36708"/>
                  <a:pt x="20443" y="37029"/>
                </a:cubicBezTo>
                <a:cubicBezTo>
                  <a:pt x="20336" y="37351"/>
                  <a:pt x="20241" y="37684"/>
                  <a:pt x="20241" y="37684"/>
                </a:cubicBezTo>
                <a:lnTo>
                  <a:pt x="20217" y="37625"/>
                </a:lnTo>
                <a:cubicBezTo>
                  <a:pt x="20217" y="37839"/>
                  <a:pt x="20003" y="38339"/>
                  <a:pt x="20062" y="38375"/>
                </a:cubicBezTo>
                <a:cubicBezTo>
                  <a:pt x="20027" y="38482"/>
                  <a:pt x="19967" y="38756"/>
                  <a:pt x="19919" y="38958"/>
                </a:cubicBezTo>
                <a:cubicBezTo>
                  <a:pt x="19907" y="39018"/>
                  <a:pt x="19907" y="39065"/>
                  <a:pt x="19884" y="39113"/>
                </a:cubicBezTo>
                <a:cubicBezTo>
                  <a:pt x="19872" y="39149"/>
                  <a:pt x="19872" y="39149"/>
                  <a:pt x="19872" y="39184"/>
                </a:cubicBezTo>
                <a:cubicBezTo>
                  <a:pt x="19864" y="39199"/>
                  <a:pt x="19857" y="39214"/>
                  <a:pt x="19852" y="39214"/>
                </a:cubicBezTo>
                <a:cubicBezTo>
                  <a:pt x="19850" y="39214"/>
                  <a:pt x="19848" y="39209"/>
                  <a:pt x="19848" y="39196"/>
                </a:cubicBezTo>
                <a:cubicBezTo>
                  <a:pt x="19741" y="39744"/>
                  <a:pt x="19765" y="40065"/>
                  <a:pt x="19681" y="40732"/>
                </a:cubicBezTo>
                <a:cubicBezTo>
                  <a:pt x="19586" y="40970"/>
                  <a:pt x="19574" y="41637"/>
                  <a:pt x="19562" y="42066"/>
                </a:cubicBezTo>
                <a:cubicBezTo>
                  <a:pt x="19574" y="42923"/>
                  <a:pt x="19622" y="43471"/>
                  <a:pt x="19693" y="44328"/>
                </a:cubicBezTo>
                <a:cubicBezTo>
                  <a:pt x="19634" y="44852"/>
                  <a:pt x="19824" y="45614"/>
                  <a:pt x="19848" y="46173"/>
                </a:cubicBezTo>
                <a:lnTo>
                  <a:pt x="19907" y="46328"/>
                </a:lnTo>
                <a:cubicBezTo>
                  <a:pt x="19884" y="46697"/>
                  <a:pt x="20038" y="47245"/>
                  <a:pt x="20050" y="47769"/>
                </a:cubicBezTo>
                <a:cubicBezTo>
                  <a:pt x="20086" y="47888"/>
                  <a:pt x="20098" y="47959"/>
                  <a:pt x="20110" y="47995"/>
                </a:cubicBezTo>
                <a:cubicBezTo>
                  <a:pt x="20110" y="47959"/>
                  <a:pt x="20110" y="47935"/>
                  <a:pt x="20122" y="47924"/>
                </a:cubicBezTo>
                <a:cubicBezTo>
                  <a:pt x="20122" y="48064"/>
                  <a:pt x="20202" y="48352"/>
                  <a:pt x="20149" y="48352"/>
                </a:cubicBezTo>
                <a:cubicBezTo>
                  <a:pt x="20148" y="48352"/>
                  <a:pt x="20147" y="48352"/>
                  <a:pt x="20146" y="48352"/>
                </a:cubicBezTo>
                <a:lnTo>
                  <a:pt x="20122" y="48316"/>
                </a:lnTo>
                <a:cubicBezTo>
                  <a:pt x="20121" y="48316"/>
                  <a:pt x="20121" y="48316"/>
                  <a:pt x="20120" y="48316"/>
                </a:cubicBezTo>
                <a:cubicBezTo>
                  <a:pt x="20089" y="48316"/>
                  <a:pt x="20217" y="48771"/>
                  <a:pt x="20205" y="48936"/>
                </a:cubicBezTo>
                <a:lnTo>
                  <a:pt x="20229" y="48840"/>
                </a:lnTo>
                <a:lnTo>
                  <a:pt x="20265" y="49126"/>
                </a:lnTo>
                <a:lnTo>
                  <a:pt x="20265" y="49126"/>
                </a:lnTo>
                <a:lnTo>
                  <a:pt x="20241" y="49055"/>
                </a:lnTo>
                <a:lnTo>
                  <a:pt x="20241" y="49055"/>
                </a:lnTo>
                <a:cubicBezTo>
                  <a:pt x="20527" y="50245"/>
                  <a:pt x="20467" y="50793"/>
                  <a:pt x="20705" y="51912"/>
                </a:cubicBezTo>
                <a:cubicBezTo>
                  <a:pt x="20693" y="51885"/>
                  <a:pt x="20687" y="51874"/>
                  <a:pt x="20684" y="51874"/>
                </a:cubicBezTo>
                <a:cubicBezTo>
                  <a:pt x="20673" y="51874"/>
                  <a:pt x="20754" y="52131"/>
                  <a:pt x="20705" y="52150"/>
                </a:cubicBezTo>
                <a:cubicBezTo>
                  <a:pt x="20681" y="52448"/>
                  <a:pt x="20777" y="52662"/>
                  <a:pt x="20824" y="52900"/>
                </a:cubicBezTo>
                <a:lnTo>
                  <a:pt x="20836" y="52924"/>
                </a:lnTo>
                <a:lnTo>
                  <a:pt x="20872" y="53317"/>
                </a:lnTo>
                <a:cubicBezTo>
                  <a:pt x="20854" y="53271"/>
                  <a:pt x="20845" y="53254"/>
                  <a:pt x="20843" y="53254"/>
                </a:cubicBezTo>
                <a:cubicBezTo>
                  <a:pt x="20837" y="53254"/>
                  <a:pt x="20901" y="53448"/>
                  <a:pt x="20894" y="53448"/>
                </a:cubicBezTo>
                <a:cubicBezTo>
                  <a:pt x="20892" y="53448"/>
                  <a:pt x="20886" y="53434"/>
                  <a:pt x="20872" y="53400"/>
                </a:cubicBezTo>
                <a:lnTo>
                  <a:pt x="20872" y="53400"/>
                </a:lnTo>
                <a:cubicBezTo>
                  <a:pt x="20919" y="54448"/>
                  <a:pt x="21062" y="55853"/>
                  <a:pt x="20979" y="57068"/>
                </a:cubicBezTo>
                <a:lnTo>
                  <a:pt x="20991" y="57008"/>
                </a:lnTo>
                <a:lnTo>
                  <a:pt x="20991" y="57008"/>
                </a:lnTo>
                <a:cubicBezTo>
                  <a:pt x="20979" y="57329"/>
                  <a:pt x="20979" y="57710"/>
                  <a:pt x="20919" y="57937"/>
                </a:cubicBezTo>
                <a:cubicBezTo>
                  <a:pt x="20872" y="58175"/>
                  <a:pt x="20919" y="58461"/>
                  <a:pt x="20896" y="58544"/>
                </a:cubicBezTo>
                <a:cubicBezTo>
                  <a:pt x="20896" y="58765"/>
                  <a:pt x="20842" y="58947"/>
                  <a:pt x="20827" y="58947"/>
                </a:cubicBezTo>
                <a:cubicBezTo>
                  <a:pt x="20823" y="58947"/>
                  <a:pt x="20822" y="58936"/>
                  <a:pt x="20824" y="58913"/>
                </a:cubicBezTo>
                <a:lnTo>
                  <a:pt x="20824" y="58913"/>
                </a:lnTo>
                <a:cubicBezTo>
                  <a:pt x="20777" y="59187"/>
                  <a:pt x="20812" y="59449"/>
                  <a:pt x="20705" y="59830"/>
                </a:cubicBezTo>
                <a:cubicBezTo>
                  <a:pt x="20658" y="59889"/>
                  <a:pt x="20622" y="60139"/>
                  <a:pt x="20574" y="60377"/>
                </a:cubicBezTo>
                <a:cubicBezTo>
                  <a:pt x="20527" y="60616"/>
                  <a:pt x="20467" y="60842"/>
                  <a:pt x="20443" y="60842"/>
                </a:cubicBezTo>
                <a:cubicBezTo>
                  <a:pt x="20241" y="61282"/>
                  <a:pt x="20157" y="61747"/>
                  <a:pt x="19848" y="62151"/>
                </a:cubicBezTo>
                <a:lnTo>
                  <a:pt x="19848" y="62116"/>
                </a:lnTo>
                <a:cubicBezTo>
                  <a:pt x="19848" y="62116"/>
                  <a:pt x="19753" y="62366"/>
                  <a:pt x="19622" y="62592"/>
                </a:cubicBezTo>
                <a:cubicBezTo>
                  <a:pt x="19550" y="62723"/>
                  <a:pt x="19467" y="62842"/>
                  <a:pt x="19407" y="62937"/>
                </a:cubicBezTo>
                <a:cubicBezTo>
                  <a:pt x="18967" y="63199"/>
                  <a:pt x="18479" y="63580"/>
                  <a:pt x="18026" y="63771"/>
                </a:cubicBezTo>
                <a:lnTo>
                  <a:pt x="17895" y="63890"/>
                </a:lnTo>
                <a:cubicBezTo>
                  <a:pt x="17502" y="64033"/>
                  <a:pt x="16990" y="64426"/>
                  <a:pt x="16431" y="64652"/>
                </a:cubicBezTo>
                <a:cubicBezTo>
                  <a:pt x="16312" y="64723"/>
                  <a:pt x="16252" y="64771"/>
                  <a:pt x="16228" y="64783"/>
                </a:cubicBezTo>
                <a:cubicBezTo>
                  <a:pt x="16245" y="64775"/>
                  <a:pt x="16267" y="64761"/>
                  <a:pt x="16287" y="64761"/>
                </a:cubicBezTo>
                <a:cubicBezTo>
                  <a:pt x="16296" y="64761"/>
                  <a:pt x="16304" y="64763"/>
                  <a:pt x="16312" y="64771"/>
                </a:cubicBezTo>
                <a:cubicBezTo>
                  <a:pt x="16185" y="64823"/>
                  <a:pt x="15938" y="64969"/>
                  <a:pt x="15882" y="64969"/>
                </a:cubicBezTo>
                <a:cubicBezTo>
                  <a:pt x="15875" y="64969"/>
                  <a:pt x="15871" y="64967"/>
                  <a:pt x="15871" y="64961"/>
                </a:cubicBezTo>
                <a:lnTo>
                  <a:pt x="15895" y="64926"/>
                </a:lnTo>
                <a:cubicBezTo>
                  <a:pt x="15895" y="64924"/>
                  <a:pt x="15894" y="64923"/>
                  <a:pt x="15891" y="64923"/>
                </a:cubicBezTo>
                <a:cubicBezTo>
                  <a:pt x="15848" y="64923"/>
                  <a:pt x="15456" y="65191"/>
                  <a:pt x="15276" y="65247"/>
                </a:cubicBezTo>
                <a:lnTo>
                  <a:pt x="15395" y="65247"/>
                </a:lnTo>
                <a:lnTo>
                  <a:pt x="15109" y="65378"/>
                </a:lnTo>
                <a:lnTo>
                  <a:pt x="15181" y="65330"/>
                </a:lnTo>
                <a:lnTo>
                  <a:pt x="15181" y="65330"/>
                </a:lnTo>
                <a:cubicBezTo>
                  <a:pt x="14812" y="65557"/>
                  <a:pt x="14502" y="65723"/>
                  <a:pt x="14204" y="65866"/>
                </a:cubicBezTo>
                <a:cubicBezTo>
                  <a:pt x="14026" y="65902"/>
                  <a:pt x="13859" y="65926"/>
                  <a:pt x="13788" y="65961"/>
                </a:cubicBezTo>
                <a:cubicBezTo>
                  <a:pt x="13788" y="65961"/>
                  <a:pt x="13895" y="65938"/>
                  <a:pt x="14050" y="65938"/>
                </a:cubicBezTo>
                <a:cubicBezTo>
                  <a:pt x="13478" y="66223"/>
                  <a:pt x="12954" y="66438"/>
                  <a:pt x="12240" y="66831"/>
                </a:cubicBezTo>
                <a:cubicBezTo>
                  <a:pt x="12268" y="66809"/>
                  <a:pt x="12277" y="66800"/>
                  <a:pt x="12274" y="66800"/>
                </a:cubicBezTo>
                <a:cubicBezTo>
                  <a:pt x="12264" y="66800"/>
                  <a:pt x="12152" y="66870"/>
                  <a:pt x="12073" y="66914"/>
                </a:cubicBezTo>
                <a:cubicBezTo>
                  <a:pt x="12121" y="66866"/>
                  <a:pt x="12168" y="66819"/>
                  <a:pt x="12228" y="66771"/>
                </a:cubicBezTo>
                <a:cubicBezTo>
                  <a:pt x="12442" y="66581"/>
                  <a:pt x="12764" y="66354"/>
                  <a:pt x="12835" y="66271"/>
                </a:cubicBezTo>
                <a:cubicBezTo>
                  <a:pt x="13002" y="66152"/>
                  <a:pt x="13133" y="65938"/>
                  <a:pt x="13311" y="65783"/>
                </a:cubicBezTo>
                <a:cubicBezTo>
                  <a:pt x="13573" y="65497"/>
                  <a:pt x="13478" y="65664"/>
                  <a:pt x="13621" y="65521"/>
                </a:cubicBezTo>
                <a:cubicBezTo>
                  <a:pt x="13680" y="65470"/>
                  <a:pt x="13693" y="65455"/>
                  <a:pt x="13688" y="65455"/>
                </a:cubicBezTo>
                <a:cubicBezTo>
                  <a:pt x="13680" y="65455"/>
                  <a:pt x="13634" y="65485"/>
                  <a:pt x="13622" y="65485"/>
                </a:cubicBezTo>
                <a:cubicBezTo>
                  <a:pt x="13617" y="65485"/>
                  <a:pt x="13618" y="65479"/>
                  <a:pt x="13633" y="65461"/>
                </a:cubicBezTo>
                <a:lnTo>
                  <a:pt x="13859" y="65271"/>
                </a:lnTo>
                <a:lnTo>
                  <a:pt x="13859" y="65271"/>
                </a:lnTo>
                <a:cubicBezTo>
                  <a:pt x="13805" y="65336"/>
                  <a:pt x="13794" y="65354"/>
                  <a:pt x="13800" y="65354"/>
                </a:cubicBezTo>
                <a:cubicBezTo>
                  <a:pt x="13805" y="65354"/>
                  <a:pt x="13829" y="65336"/>
                  <a:pt x="13847" y="65330"/>
                </a:cubicBezTo>
                <a:cubicBezTo>
                  <a:pt x="14026" y="65152"/>
                  <a:pt x="14312" y="64866"/>
                  <a:pt x="14323" y="64783"/>
                </a:cubicBezTo>
                <a:cubicBezTo>
                  <a:pt x="14487" y="64611"/>
                  <a:pt x="14544" y="64563"/>
                  <a:pt x="14598" y="64515"/>
                </a:cubicBezTo>
                <a:lnTo>
                  <a:pt x="14598" y="64515"/>
                </a:lnTo>
                <a:cubicBezTo>
                  <a:pt x="14584" y="64526"/>
                  <a:pt x="14572" y="64534"/>
                  <a:pt x="14565" y="64534"/>
                </a:cubicBezTo>
                <a:cubicBezTo>
                  <a:pt x="14564" y="64534"/>
                  <a:pt x="14562" y="64534"/>
                  <a:pt x="14562" y="64533"/>
                </a:cubicBezTo>
                <a:cubicBezTo>
                  <a:pt x="14613" y="64487"/>
                  <a:pt x="14626" y="64472"/>
                  <a:pt x="14620" y="64472"/>
                </a:cubicBezTo>
                <a:cubicBezTo>
                  <a:pt x="14615" y="64472"/>
                  <a:pt x="14586" y="64490"/>
                  <a:pt x="14562" y="64509"/>
                </a:cubicBezTo>
                <a:cubicBezTo>
                  <a:pt x="14681" y="64330"/>
                  <a:pt x="15300" y="63723"/>
                  <a:pt x="15276" y="63652"/>
                </a:cubicBezTo>
                <a:lnTo>
                  <a:pt x="15288" y="63652"/>
                </a:lnTo>
                <a:cubicBezTo>
                  <a:pt x="15288" y="63592"/>
                  <a:pt x="15204" y="63616"/>
                  <a:pt x="15276" y="63485"/>
                </a:cubicBezTo>
                <a:lnTo>
                  <a:pt x="15347" y="63414"/>
                </a:lnTo>
                <a:lnTo>
                  <a:pt x="15419" y="63283"/>
                </a:lnTo>
                <a:cubicBezTo>
                  <a:pt x="15458" y="63244"/>
                  <a:pt x="15471" y="63233"/>
                  <a:pt x="15475" y="63233"/>
                </a:cubicBezTo>
                <a:cubicBezTo>
                  <a:pt x="15479" y="63233"/>
                  <a:pt x="15472" y="63247"/>
                  <a:pt x="15478" y="63247"/>
                </a:cubicBezTo>
                <a:cubicBezTo>
                  <a:pt x="15597" y="63044"/>
                  <a:pt x="15812" y="62782"/>
                  <a:pt x="15978" y="62532"/>
                </a:cubicBezTo>
                <a:lnTo>
                  <a:pt x="15978" y="62532"/>
                </a:lnTo>
                <a:lnTo>
                  <a:pt x="15705" y="62723"/>
                </a:lnTo>
                <a:cubicBezTo>
                  <a:pt x="15859" y="62532"/>
                  <a:pt x="16133" y="62211"/>
                  <a:pt x="16133" y="62128"/>
                </a:cubicBezTo>
                <a:lnTo>
                  <a:pt x="16240" y="62032"/>
                </a:lnTo>
                <a:cubicBezTo>
                  <a:pt x="16550" y="61639"/>
                  <a:pt x="16395" y="61711"/>
                  <a:pt x="16514" y="61568"/>
                </a:cubicBezTo>
                <a:lnTo>
                  <a:pt x="16669" y="61378"/>
                </a:lnTo>
                <a:lnTo>
                  <a:pt x="16550" y="61580"/>
                </a:lnTo>
                <a:cubicBezTo>
                  <a:pt x="16669" y="61401"/>
                  <a:pt x="16728" y="61318"/>
                  <a:pt x="16871" y="61139"/>
                </a:cubicBezTo>
                <a:lnTo>
                  <a:pt x="16871" y="61139"/>
                </a:lnTo>
                <a:lnTo>
                  <a:pt x="16848" y="61151"/>
                </a:lnTo>
                <a:lnTo>
                  <a:pt x="16871" y="61116"/>
                </a:lnTo>
                <a:cubicBezTo>
                  <a:pt x="16871" y="61092"/>
                  <a:pt x="16907" y="60961"/>
                  <a:pt x="16990" y="60806"/>
                </a:cubicBezTo>
                <a:cubicBezTo>
                  <a:pt x="17109" y="60604"/>
                  <a:pt x="17145" y="60401"/>
                  <a:pt x="17360" y="60068"/>
                </a:cubicBezTo>
                <a:lnTo>
                  <a:pt x="17360" y="59961"/>
                </a:lnTo>
                <a:lnTo>
                  <a:pt x="17502" y="59711"/>
                </a:lnTo>
                <a:lnTo>
                  <a:pt x="17538" y="59723"/>
                </a:lnTo>
                <a:cubicBezTo>
                  <a:pt x="17419" y="59985"/>
                  <a:pt x="17229" y="60496"/>
                  <a:pt x="17050" y="60818"/>
                </a:cubicBezTo>
                <a:lnTo>
                  <a:pt x="17062" y="60842"/>
                </a:lnTo>
                <a:cubicBezTo>
                  <a:pt x="17169" y="60639"/>
                  <a:pt x="17252" y="60401"/>
                  <a:pt x="17312" y="60270"/>
                </a:cubicBezTo>
                <a:cubicBezTo>
                  <a:pt x="17338" y="60227"/>
                  <a:pt x="17407" y="60141"/>
                  <a:pt x="17425" y="60141"/>
                </a:cubicBezTo>
                <a:cubicBezTo>
                  <a:pt x="17426" y="60141"/>
                  <a:pt x="17426" y="60141"/>
                  <a:pt x="17427" y="60141"/>
                </a:cubicBezTo>
                <a:lnTo>
                  <a:pt x="17427" y="60141"/>
                </a:lnTo>
                <a:lnTo>
                  <a:pt x="17443" y="60044"/>
                </a:lnTo>
                <a:cubicBezTo>
                  <a:pt x="17598" y="59723"/>
                  <a:pt x="17657" y="59532"/>
                  <a:pt x="17729" y="59365"/>
                </a:cubicBezTo>
                <a:cubicBezTo>
                  <a:pt x="17800" y="59187"/>
                  <a:pt x="17895" y="59020"/>
                  <a:pt x="18026" y="58651"/>
                </a:cubicBezTo>
                <a:lnTo>
                  <a:pt x="18026" y="58651"/>
                </a:lnTo>
                <a:lnTo>
                  <a:pt x="18002" y="58711"/>
                </a:lnTo>
                <a:cubicBezTo>
                  <a:pt x="18026" y="58556"/>
                  <a:pt x="18074" y="58413"/>
                  <a:pt x="18122" y="58377"/>
                </a:cubicBezTo>
                <a:cubicBezTo>
                  <a:pt x="18264" y="57949"/>
                  <a:pt x="18383" y="57472"/>
                  <a:pt x="18503" y="57187"/>
                </a:cubicBezTo>
                <a:lnTo>
                  <a:pt x="18479" y="57115"/>
                </a:lnTo>
                <a:cubicBezTo>
                  <a:pt x="18491" y="57032"/>
                  <a:pt x="18574" y="56889"/>
                  <a:pt x="18538" y="56829"/>
                </a:cubicBezTo>
                <a:lnTo>
                  <a:pt x="18550" y="56627"/>
                </a:lnTo>
                <a:cubicBezTo>
                  <a:pt x="18574" y="56496"/>
                  <a:pt x="18562" y="56413"/>
                  <a:pt x="18622" y="56270"/>
                </a:cubicBezTo>
                <a:cubicBezTo>
                  <a:pt x="18622" y="56258"/>
                  <a:pt x="18622" y="56258"/>
                  <a:pt x="18633" y="56234"/>
                </a:cubicBezTo>
                <a:cubicBezTo>
                  <a:pt x="18693" y="55936"/>
                  <a:pt x="18610" y="56234"/>
                  <a:pt x="18669" y="55901"/>
                </a:cubicBezTo>
                <a:cubicBezTo>
                  <a:pt x="18717" y="55794"/>
                  <a:pt x="18633" y="55758"/>
                  <a:pt x="18657" y="55603"/>
                </a:cubicBezTo>
                <a:lnTo>
                  <a:pt x="18729" y="55436"/>
                </a:lnTo>
                <a:cubicBezTo>
                  <a:pt x="18788" y="55139"/>
                  <a:pt x="18729" y="55079"/>
                  <a:pt x="18753" y="54627"/>
                </a:cubicBezTo>
                <a:cubicBezTo>
                  <a:pt x="18776" y="54491"/>
                  <a:pt x="18811" y="54398"/>
                  <a:pt x="18838" y="54398"/>
                </a:cubicBezTo>
                <a:cubicBezTo>
                  <a:pt x="18850" y="54398"/>
                  <a:pt x="18860" y="54415"/>
                  <a:pt x="18868" y="54452"/>
                </a:cubicBezTo>
                <a:lnTo>
                  <a:pt x="18868" y="54452"/>
                </a:lnTo>
                <a:cubicBezTo>
                  <a:pt x="18837" y="54276"/>
                  <a:pt x="18847" y="54368"/>
                  <a:pt x="18836" y="54127"/>
                </a:cubicBezTo>
                <a:cubicBezTo>
                  <a:pt x="18844" y="54111"/>
                  <a:pt x="18849" y="54105"/>
                  <a:pt x="18853" y="54105"/>
                </a:cubicBezTo>
                <a:cubicBezTo>
                  <a:pt x="18861" y="54105"/>
                  <a:pt x="18864" y="54134"/>
                  <a:pt x="18872" y="54174"/>
                </a:cubicBezTo>
                <a:cubicBezTo>
                  <a:pt x="18907" y="53948"/>
                  <a:pt x="18860" y="54031"/>
                  <a:pt x="18860" y="53853"/>
                </a:cubicBezTo>
                <a:cubicBezTo>
                  <a:pt x="18812" y="53817"/>
                  <a:pt x="18753" y="53758"/>
                  <a:pt x="18753" y="53698"/>
                </a:cubicBezTo>
                <a:lnTo>
                  <a:pt x="18741" y="53758"/>
                </a:lnTo>
                <a:cubicBezTo>
                  <a:pt x="18729" y="53579"/>
                  <a:pt x="18717" y="53377"/>
                  <a:pt x="18729" y="53174"/>
                </a:cubicBezTo>
                <a:lnTo>
                  <a:pt x="18729" y="53174"/>
                </a:lnTo>
                <a:lnTo>
                  <a:pt x="18741" y="53186"/>
                </a:lnTo>
                <a:lnTo>
                  <a:pt x="18741" y="53186"/>
                </a:lnTo>
                <a:lnTo>
                  <a:pt x="18729" y="52960"/>
                </a:lnTo>
                <a:lnTo>
                  <a:pt x="18753" y="52948"/>
                </a:lnTo>
                <a:lnTo>
                  <a:pt x="18741" y="52638"/>
                </a:lnTo>
                <a:lnTo>
                  <a:pt x="18741" y="52686"/>
                </a:lnTo>
                <a:cubicBezTo>
                  <a:pt x="18741" y="52603"/>
                  <a:pt x="18729" y="52365"/>
                  <a:pt x="18729" y="52222"/>
                </a:cubicBezTo>
                <a:lnTo>
                  <a:pt x="18741" y="52222"/>
                </a:lnTo>
                <a:cubicBezTo>
                  <a:pt x="18788" y="51817"/>
                  <a:pt x="18717" y="51507"/>
                  <a:pt x="18693" y="51043"/>
                </a:cubicBezTo>
                <a:lnTo>
                  <a:pt x="18693" y="51043"/>
                </a:lnTo>
                <a:lnTo>
                  <a:pt x="18729" y="51102"/>
                </a:lnTo>
                <a:cubicBezTo>
                  <a:pt x="18753" y="50936"/>
                  <a:pt x="18681" y="51055"/>
                  <a:pt x="18681" y="50876"/>
                </a:cubicBezTo>
                <a:lnTo>
                  <a:pt x="18729" y="50864"/>
                </a:lnTo>
                <a:cubicBezTo>
                  <a:pt x="18669" y="50698"/>
                  <a:pt x="18729" y="50662"/>
                  <a:pt x="18741" y="50543"/>
                </a:cubicBezTo>
                <a:lnTo>
                  <a:pt x="18741" y="50543"/>
                </a:lnTo>
                <a:lnTo>
                  <a:pt x="18693" y="50602"/>
                </a:lnTo>
                <a:lnTo>
                  <a:pt x="18693" y="50388"/>
                </a:lnTo>
                <a:cubicBezTo>
                  <a:pt x="18705" y="50266"/>
                  <a:pt x="18720" y="50232"/>
                  <a:pt x="18737" y="50232"/>
                </a:cubicBezTo>
                <a:cubicBezTo>
                  <a:pt x="18753" y="50232"/>
                  <a:pt x="18771" y="50263"/>
                  <a:pt x="18788" y="50281"/>
                </a:cubicBezTo>
                <a:lnTo>
                  <a:pt x="18741" y="50126"/>
                </a:lnTo>
                <a:lnTo>
                  <a:pt x="18788" y="50090"/>
                </a:lnTo>
                <a:cubicBezTo>
                  <a:pt x="18729" y="49971"/>
                  <a:pt x="18788" y="49971"/>
                  <a:pt x="18753" y="49781"/>
                </a:cubicBezTo>
                <a:cubicBezTo>
                  <a:pt x="18757" y="49779"/>
                  <a:pt x="18760" y="49778"/>
                  <a:pt x="18763" y="49778"/>
                </a:cubicBezTo>
                <a:cubicBezTo>
                  <a:pt x="18770" y="49778"/>
                  <a:pt x="18775" y="49781"/>
                  <a:pt x="18779" y="49781"/>
                </a:cubicBezTo>
                <a:cubicBezTo>
                  <a:pt x="18785" y="49781"/>
                  <a:pt x="18788" y="49775"/>
                  <a:pt x="18788" y="49745"/>
                </a:cubicBezTo>
                <a:lnTo>
                  <a:pt x="18753" y="49567"/>
                </a:lnTo>
                <a:lnTo>
                  <a:pt x="18753" y="49614"/>
                </a:lnTo>
                <a:lnTo>
                  <a:pt x="18693" y="49590"/>
                </a:lnTo>
                <a:cubicBezTo>
                  <a:pt x="18633" y="49245"/>
                  <a:pt x="18717" y="49078"/>
                  <a:pt x="18693" y="48828"/>
                </a:cubicBezTo>
                <a:lnTo>
                  <a:pt x="18693" y="48828"/>
                </a:lnTo>
                <a:lnTo>
                  <a:pt x="18717" y="48995"/>
                </a:lnTo>
                <a:cubicBezTo>
                  <a:pt x="18717" y="48555"/>
                  <a:pt x="18729" y="48519"/>
                  <a:pt x="18753" y="48221"/>
                </a:cubicBezTo>
                <a:lnTo>
                  <a:pt x="18753" y="48221"/>
                </a:lnTo>
                <a:cubicBezTo>
                  <a:pt x="18744" y="48286"/>
                  <a:pt x="18736" y="48378"/>
                  <a:pt x="18728" y="48378"/>
                </a:cubicBezTo>
                <a:cubicBezTo>
                  <a:pt x="18724" y="48378"/>
                  <a:pt x="18721" y="48358"/>
                  <a:pt x="18717" y="48305"/>
                </a:cubicBezTo>
                <a:cubicBezTo>
                  <a:pt x="18717" y="48185"/>
                  <a:pt x="18741" y="48185"/>
                  <a:pt x="18753" y="48043"/>
                </a:cubicBezTo>
                <a:lnTo>
                  <a:pt x="18753" y="48043"/>
                </a:lnTo>
                <a:cubicBezTo>
                  <a:pt x="18750" y="48045"/>
                  <a:pt x="18748" y="48046"/>
                  <a:pt x="18746" y="48046"/>
                </a:cubicBezTo>
                <a:cubicBezTo>
                  <a:pt x="18714" y="48046"/>
                  <a:pt x="18696" y="47816"/>
                  <a:pt x="18741" y="47483"/>
                </a:cubicBezTo>
                <a:cubicBezTo>
                  <a:pt x="18741" y="47475"/>
                  <a:pt x="18747" y="47466"/>
                  <a:pt x="18750" y="47466"/>
                </a:cubicBezTo>
                <a:cubicBezTo>
                  <a:pt x="18752" y="47466"/>
                  <a:pt x="18753" y="47468"/>
                  <a:pt x="18753" y="47471"/>
                </a:cubicBezTo>
                <a:cubicBezTo>
                  <a:pt x="18753" y="47412"/>
                  <a:pt x="18741" y="47412"/>
                  <a:pt x="18753" y="47245"/>
                </a:cubicBezTo>
                <a:lnTo>
                  <a:pt x="18800" y="47162"/>
                </a:lnTo>
                <a:cubicBezTo>
                  <a:pt x="18800" y="47150"/>
                  <a:pt x="18758" y="47065"/>
                  <a:pt x="18753" y="47065"/>
                </a:cubicBezTo>
                <a:cubicBezTo>
                  <a:pt x="18753" y="47065"/>
                  <a:pt x="18753" y="47065"/>
                  <a:pt x="18753" y="47065"/>
                </a:cubicBezTo>
                <a:lnTo>
                  <a:pt x="18753" y="47065"/>
                </a:lnTo>
                <a:cubicBezTo>
                  <a:pt x="18788" y="46852"/>
                  <a:pt x="18753" y="46757"/>
                  <a:pt x="18788" y="46638"/>
                </a:cubicBezTo>
                <a:lnTo>
                  <a:pt x="18788" y="46697"/>
                </a:lnTo>
                <a:lnTo>
                  <a:pt x="18800" y="46459"/>
                </a:lnTo>
                <a:lnTo>
                  <a:pt x="18800" y="46459"/>
                </a:lnTo>
                <a:cubicBezTo>
                  <a:pt x="18776" y="46507"/>
                  <a:pt x="18753" y="46519"/>
                  <a:pt x="18717" y="46578"/>
                </a:cubicBezTo>
                <a:lnTo>
                  <a:pt x="18598" y="46769"/>
                </a:lnTo>
                <a:lnTo>
                  <a:pt x="18372" y="47173"/>
                </a:lnTo>
                <a:lnTo>
                  <a:pt x="18383" y="47066"/>
                </a:lnTo>
                <a:lnTo>
                  <a:pt x="18383" y="47066"/>
                </a:lnTo>
                <a:cubicBezTo>
                  <a:pt x="18312" y="47328"/>
                  <a:pt x="18074" y="47590"/>
                  <a:pt x="18086" y="47709"/>
                </a:cubicBezTo>
                <a:cubicBezTo>
                  <a:pt x="17994" y="47811"/>
                  <a:pt x="17781" y="48304"/>
                  <a:pt x="17736" y="48304"/>
                </a:cubicBezTo>
                <a:cubicBezTo>
                  <a:pt x="17728" y="48304"/>
                  <a:pt x="17725" y="48290"/>
                  <a:pt x="17729" y="48257"/>
                </a:cubicBezTo>
                <a:lnTo>
                  <a:pt x="17729" y="48257"/>
                </a:lnTo>
                <a:cubicBezTo>
                  <a:pt x="17550" y="48602"/>
                  <a:pt x="17443" y="48888"/>
                  <a:pt x="17312" y="49150"/>
                </a:cubicBezTo>
                <a:cubicBezTo>
                  <a:pt x="17288" y="49233"/>
                  <a:pt x="17252" y="49305"/>
                  <a:pt x="17229" y="49364"/>
                </a:cubicBezTo>
                <a:lnTo>
                  <a:pt x="17169" y="49531"/>
                </a:lnTo>
                <a:cubicBezTo>
                  <a:pt x="17121" y="49626"/>
                  <a:pt x="17074" y="49733"/>
                  <a:pt x="17014" y="49864"/>
                </a:cubicBezTo>
                <a:cubicBezTo>
                  <a:pt x="16883" y="50031"/>
                  <a:pt x="16693" y="50555"/>
                  <a:pt x="16574" y="50876"/>
                </a:cubicBezTo>
                <a:cubicBezTo>
                  <a:pt x="16347" y="51555"/>
                  <a:pt x="16240" y="51995"/>
                  <a:pt x="16050" y="52686"/>
                </a:cubicBezTo>
                <a:cubicBezTo>
                  <a:pt x="15836" y="53067"/>
                  <a:pt x="15776" y="53722"/>
                  <a:pt x="15597" y="54150"/>
                </a:cubicBezTo>
                <a:lnTo>
                  <a:pt x="15597" y="54293"/>
                </a:lnTo>
                <a:cubicBezTo>
                  <a:pt x="15466" y="54567"/>
                  <a:pt x="15407" y="55043"/>
                  <a:pt x="15264" y="55448"/>
                </a:cubicBezTo>
                <a:cubicBezTo>
                  <a:pt x="15248" y="55521"/>
                  <a:pt x="15243" y="55572"/>
                  <a:pt x="15237" y="55601"/>
                </a:cubicBezTo>
                <a:lnTo>
                  <a:pt x="15237" y="55601"/>
                </a:lnTo>
                <a:cubicBezTo>
                  <a:pt x="15245" y="55589"/>
                  <a:pt x="15257" y="55579"/>
                  <a:pt x="15276" y="55579"/>
                </a:cubicBezTo>
                <a:cubicBezTo>
                  <a:pt x="15231" y="55693"/>
                  <a:pt x="15185" y="55914"/>
                  <a:pt x="15160" y="55914"/>
                </a:cubicBezTo>
                <a:cubicBezTo>
                  <a:pt x="15159" y="55914"/>
                  <a:pt x="15158" y="55914"/>
                  <a:pt x="15157" y="55913"/>
                </a:cubicBezTo>
                <a:lnTo>
                  <a:pt x="15157" y="55877"/>
                </a:lnTo>
                <a:cubicBezTo>
                  <a:pt x="15155" y="55876"/>
                  <a:pt x="15154" y="55876"/>
                  <a:pt x="15153" y="55876"/>
                </a:cubicBezTo>
                <a:cubicBezTo>
                  <a:pt x="15108" y="55876"/>
                  <a:pt x="15083" y="56261"/>
                  <a:pt x="15002" y="56377"/>
                </a:cubicBezTo>
                <a:lnTo>
                  <a:pt x="15062" y="56317"/>
                </a:lnTo>
                <a:lnTo>
                  <a:pt x="15002" y="56532"/>
                </a:lnTo>
                <a:lnTo>
                  <a:pt x="15002" y="56472"/>
                </a:lnTo>
                <a:cubicBezTo>
                  <a:pt x="14859" y="57472"/>
                  <a:pt x="14609" y="57877"/>
                  <a:pt x="14442" y="58818"/>
                </a:cubicBezTo>
                <a:cubicBezTo>
                  <a:pt x="14440" y="58792"/>
                  <a:pt x="14438" y="58782"/>
                  <a:pt x="14435" y="58782"/>
                </a:cubicBezTo>
                <a:cubicBezTo>
                  <a:pt x="14422" y="58782"/>
                  <a:pt x="14401" y="58997"/>
                  <a:pt x="14373" y="58997"/>
                </a:cubicBezTo>
                <a:cubicBezTo>
                  <a:pt x="14372" y="58997"/>
                  <a:pt x="14372" y="58997"/>
                  <a:pt x="14371" y="58996"/>
                </a:cubicBezTo>
                <a:cubicBezTo>
                  <a:pt x="14228" y="59199"/>
                  <a:pt x="14264" y="59425"/>
                  <a:pt x="14216" y="59615"/>
                </a:cubicBezTo>
                <a:lnTo>
                  <a:pt x="14216" y="59627"/>
                </a:lnTo>
                <a:lnTo>
                  <a:pt x="14109" y="59961"/>
                </a:lnTo>
                <a:cubicBezTo>
                  <a:pt x="14107" y="59919"/>
                  <a:pt x="14105" y="59903"/>
                  <a:pt x="14103" y="59903"/>
                </a:cubicBezTo>
                <a:cubicBezTo>
                  <a:pt x="14099" y="59903"/>
                  <a:pt x="14097" y="60067"/>
                  <a:pt x="14097" y="60067"/>
                </a:cubicBezTo>
                <a:cubicBezTo>
                  <a:pt x="14097" y="60067"/>
                  <a:pt x="14097" y="60054"/>
                  <a:pt x="14097" y="60020"/>
                </a:cubicBezTo>
                <a:cubicBezTo>
                  <a:pt x="13788" y="60854"/>
                  <a:pt x="13478" y="61973"/>
                  <a:pt x="13038" y="62890"/>
                </a:cubicBezTo>
                <a:lnTo>
                  <a:pt x="13073" y="62866"/>
                </a:lnTo>
                <a:lnTo>
                  <a:pt x="13073" y="62866"/>
                </a:lnTo>
                <a:cubicBezTo>
                  <a:pt x="12966" y="63104"/>
                  <a:pt x="12847" y="63402"/>
                  <a:pt x="12740" y="63556"/>
                </a:cubicBezTo>
                <a:cubicBezTo>
                  <a:pt x="12645" y="63723"/>
                  <a:pt x="12597" y="63961"/>
                  <a:pt x="12561" y="64033"/>
                </a:cubicBezTo>
                <a:cubicBezTo>
                  <a:pt x="12514" y="64204"/>
                  <a:pt x="12406" y="64329"/>
                  <a:pt x="12394" y="64331"/>
                </a:cubicBezTo>
                <a:lnTo>
                  <a:pt x="12394" y="64331"/>
                </a:lnTo>
                <a:cubicBezTo>
                  <a:pt x="12398" y="64323"/>
                  <a:pt x="12402" y="64314"/>
                  <a:pt x="12407" y="64306"/>
                </a:cubicBezTo>
                <a:lnTo>
                  <a:pt x="12407" y="64306"/>
                </a:lnTo>
                <a:cubicBezTo>
                  <a:pt x="12395" y="64323"/>
                  <a:pt x="12391" y="64331"/>
                  <a:pt x="12394" y="64331"/>
                </a:cubicBezTo>
                <a:cubicBezTo>
                  <a:pt x="12394" y="64331"/>
                  <a:pt x="12394" y="64331"/>
                  <a:pt x="12394" y="64331"/>
                </a:cubicBezTo>
                <a:lnTo>
                  <a:pt x="12394" y="64331"/>
                </a:lnTo>
                <a:cubicBezTo>
                  <a:pt x="12296" y="64527"/>
                  <a:pt x="12256" y="64746"/>
                  <a:pt x="12073" y="65009"/>
                </a:cubicBezTo>
                <a:cubicBezTo>
                  <a:pt x="11969" y="65079"/>
                  <a:pt x="11683" y="65748"/>
                  <a:pt x="11614" y="65748"/>
                </a:cubicBezTo>
                <a:cubicBezTo>
                  <a:pt x="11612" y="65748"/>
                  <a:pt x="11610" y="65748"/>
                  <a:pt x="11609" y="65747"/>
                </a:cubicBezTo>
                <a:cubicBezTo>
                  <a:pt x="11347" y="66057"/>
                  <a:pt x="11192" y="66414"/>
                  <a:pt x="10883" y="66747"/>
                </a:cubicBezTo>
                <a:lnTo>
                  <a:pt x="10883" y="66712"/>
                </a:lnTo>
                <a:cubicBezTo>
                  <a:pt x="10883" y="66712"/>
                  <a:pt x="10799" y="66926"/>
                  <a:pt x="10680" y="67128"/>
                </a:cubicBezTo>
                <a:cubicBezTo>
                  <a:pt x="10573" y="67343"/>
                  <a:pt x="10454" y="67533"/>
                  <a:pt x="10454" y="67533"/>
                </a:cubicBezTo>
                <a:lnTo>
                  <a:pt x="10502" y="67533"/>
                </a:lnTo>
                <a:lnTo>
                  <a:pt x="10466" y="67569"/>
                </a:lnTo>
                <a:lnTo>
                  <a:pt x="10478" y="67605"/>
                </a:lnTo>
                <a:cubicBezTo>
                  <a:pt x="9382" y="68057"/>
                  <a:pt x="8025" y="68700"/>
                  <a:pt x="6775" y="69176"/>
                </a:cubicBezTo>
                <a:lnTo>
                  <a:pt x="6834" y="69176"/>
                </a:lnTo>
                <a:cubicBezTo>
                  <a:pt x="6513" y="69307"/>
                  <a:pt x="6096" y="69498"/>
                  <a:pt x="5834" y="69569"/>
                </a:cubicBezTo>
                <a:cubicBezTo>
                  <a:pt x="5572" y="69652"/>
                  <a:pt x="5298" y="69843"/>
                  <a:pt x="5203" y="69891"/>
                </a:cubicBezTo>
                <a:cubicBezTo>
                  <a:pt x="5011" y="69986"/>
                  <a:pt x="4820" y="70044"/>
                  <a:pt x="4765" y="70044"/>
                </a:cubicBezTo>
                <a:cubicBezTo>
                  <a:pt x="4751" y="70044"/>
                  <a:pt x="4746" y="70040"/>
                  <a:pt x="4751" y="70033"/>
                </a:cubicBezTo>
                <a:lnTo>
                  <a:pt x="4751" y="70033"/>
                </a:lnTo>
                <a:cubicBezTo>
                  <a:pt x="4465" y="70152"/>
                  <a:pt x="4215" y="70319"/>
                  <a:pt x="3810" y="70450"/>
                </a:cubicBezTo>
                <a:cubicBezTo>
                  <a:pt x="3664" y="70450"/>
                  <a:pt x="2816" y="70907"/>
                  <a:pt x="2683" y="70907"/>
                </a:cubicBezTo>
                <a:cubicBezTo>
                  <a:pt x="2675" y="70907"/>
                  <a:pt x="2670" y="70906"/>
                  <a:pt x="2667" y="70903"/>
                </a:cubicBezTo>
                <a:cubicBezTo>
                  <a:pt x="2129" y="71055"/>
                  <a:pt x="1672" y="71321"/>
                  <a:pt x="1092" y="71500"/>
                </a:cubicBezTo>
                <a:lnTo>
                  <a:pt x="1092" y="71500"/>
                </a:lnTo>
                <a:lnTo>
                  <a:pt x="1096" y="71498"/>
                </a:lnTo>
                <a:cubicBezTo>
                  <a:pt x="1072" y="71498"/>
                  <a:pt x="1060" y="71510"/>
                  <a:pt x="1060" y="71510"/>
                </a:cubicBezTo>
                <a:cubicBezTo>
                  <a:pt x="1071" y="71507"/>
                  <a:pt x="1081" y="71503"/>
                  <a:pt x="1092" y="71500"/>
                </a:cubicBezTo>
                <a:lnTo>
                  <a:pt x="1092" y="71500"/>
                </a:lnTo>
                <a:lnTo>
                  <a:pt x="0" y="72129"/>
                </a:lnTo>
                <a:lnTo>
                  <a:pt x="417" y="72212"/>
                </a:lnTo>
                <a:lnTo>
                  <a:pt x="1488" y="71986"/>
                </a:lnTo>
                <a:lnTo>
                  <a:pt x="4203" y="70879"/>
                </a:lnTo>
                <a:lnTo>
                  <a:pt x="6406" y="70081"/>
                </a:lnTo>
                <a:cubicBezTo>
                  <a:pt x="6406" y="70081"/>
                  <a:pt x="6727" y="69950"/>
                  <a:pt x="7227" y="69736"/>
                </a:cubicBezTo>
                <a:cubicBezTo>
                  <a:pt x="7715" y="69533"/>
                  <a:pt x="8370" y="69259"/>
                  <a:pt x="9025" y="68962"/>
                </a:cubicBezTo>
                <a:cubicBezTo>
                  <a:pt x="9049" y="68950"/>
                  <a:pt x="9085" y="68938"/>
                  <a:pt x="9108" y="68938"/>
                </a:cubicBezTo>
                <a:lnTo>
                  <a:pt x="8532" y="69319"/>
                </a:lnTo>
                <a:lnTo>
                  <a:pt x="8532" y="69319"/>
                </a:lnTo>
                <a:cubicBezTo>
                  <a:pt x="9065" y="68985"/>
                  <a:pt x="9717" y="68877"/>
                  <a:pt x="10359" y="68855"/>
                </a:cubicBezTo>
                <a:cubicBezTo>
                  <a:pt x="10644" y="68890"/>
                  <a:pt x="10990" y="68950"/>
                  <a:pt x="11109" y="68962"/>
                </a:cubicBezTo>
                <a:cubicBezTo>
                  <a:pt x="11287" y="69021"/>
                  <a:pt x="11514" y="68998"/>
                  <a:pt x="11752" y="69033"/>
                </a:cubicBezTo>
                <a:cubicBezTo>
                  <a:pt x="12109" y="69093"/>
                  <a:pt x="11930" y="69093"/>
                  <a:pt x="12109" y="69152"/>
                </a:cubicBezTo>
                <a:cubicBezTo>
                  <a:pt x="12161" y="69167"/>
                  <a:pt x="12185" y="69172"/>
                  <a:pt x="12192" y="69172"/>
                </a:cubicBezTo>
                <a:cubicBezTo>
                  <a:pt x="12215" y="69172"/>
                  <a:pt x="12102" y="69127"/>
                  <a:pt x="12133" y="69127"/>
                </a:cubicBezTo>
                <a:cubicBezTo>
                  <a:pt x="12136" y="69127"/>
                  <a:pt x="12140" y="69128"/>
                  <a:pt x="12145" y="69129"/>
                </a:cubicBezTo>
                <a:lnTo>
                  <a:pt x="12418" y="69212"/>
                </a:lnTo>
                <a:cubicBezTo>
                  <a:pt x="12373" y="69205"/>
                  <a:pt x="12348" y="69202"/>
                  <a:pt x="12336" y="69202"/>
                </a:cubicBezTo>
                <a:cubicBezTo>
                  <a:pt x="12307" y="69202"/>
                  <a:pt x="12354" y="69219"/>
                  <a:pt x="12371" y="69236"/>
                </a:cubicBezTo>
                <a:cubicBezTo>
                  <a:pt x="12575" y="69266"/>
                  <a:pt x="12859" y="69376"/>
                  <a:pt x="12988" y="69376"/>
                </a:cubicBezTo>
                <a:cubicBezTo>
                  <a:pt x="13009" y="69376"/>
                  <a:pt x="13026" y="69373"/>
                  <a:pt x="13038" y="69367"/>
                </a:cubicBezTo>
                <a:cubicBezTo>
                  <a:pt x="13335" y="69474"/>
                  <a:pt x="13335" y="69486"/>
                  <a:pt x="13478" y="69533"/>
                </a:cubicBezTo>
                <a:cubicBezTo>
                  <a:pt x="13430" y="69510"/>
                  <a:pt x="13335" y="69486"/>
                  <a:pt x="13359" y="69474"/>
                </a:cubicBezTo>
                <a:lnTo>
                  <a:pt x="13359" y="69474"/>
                </a:lnTo>
                <a:cubicBezTo>
                  <a:pt x="13400" y="69494"/>
                  <a:pt x="13420" y="69502"/>
                  <a:pt x="13426" y="69502"/>
                </a:cubicBezTo>
                <a:cubicBezTo>
                  <a:pt x="13439" y="69502"/>
                  <a:pt x="13402" y="69473"/>
                  <a:pt x="13371" y="69450"/>
                </a:cubicBezTo>
                <a:lnTo>
                  <a:pt x="13371" y="69450"/>
                </a:lnTo>
                <a:cubicBezTo>
                  <a:pt x="13555" y="69473"/>
                  <a:pt x="14260" y="69785"/>
                  <a:pt x="14362" y="69785"/>
                </a:cubicBezTo>
                <a:cubicBezTo>
                  <a:pt x="14366" y="69785"/>
                  <a:pt x="14369" y="69784"/>
                  <a:pt x="14371" y="69783"/>
                </a:cubicBezTo>
                <a:lnTo>
                  <a:pt x="14371" y="69795"/>
                </a:lnTo>
                <a:cubicBezTo>
                  <a:pt x="14425" y="69774"/>
                  <a:pt x="14381" y="69722"/>
                  <a:pt x="14471" y="69722"/>
                </a:cubicBezTo>
                <a:cubicBezTo>
                  <a:pt x="14480" y="69722"/>
                  <a:pt x="14490" y="69723"/>
                  <a:pt x="14502" y="69724"/>
                </a:cubicBezTo>
                <a:lnTo>
                  <a:pt x="14573" y="69771"/>
                </a:lnTo>
                <a:lnTo>
                  <a:pt x="14704" y="69795"/>
                </a:lnTo>
                <a:cubicBezTo>
                  <a:pt x="14800" y="69843"/>
                  <a:pt x="14740" y="69843"/>
                  <a:pt x="14740" y="69843"/>
                </a:cubicBezTo>
                <a:cubicBezTo>
                  <a:pt x="14966" y="69891"/>
                  <a:pt x="15240" y="70021"/>
                  <a:pt x="15502" y="70105"/>
                </a:cubicBezTo>
                <a:lnTo>
                  <a:pt x="15276" y="69902"/>
                </a:lnTo>
                <a:lnTo>
                  <a:pt x="15276" y="69902"/>
                </a:lnTo>
                <a:cubicBezTo>
                  <a:pt x="15472" y="70006"/>
                  <a:pt x="15837" y="70189"/>
                  <a:pt x="15891" y="70189"/>
                </a:cubicBezTo>
                <a:cubicBezTo>
                  <a:pt x="15893" y="70189"/>
                  <a:pt x="15894" y="70189"/>
                  <a:pt x="15895" y="70188"/>
                </a:cubicBezTo>
                <a:lnTo>
                  <a:pt x="16014" y="70272"/>
                </a:lnTo>
                <a:cubicBezTo>
                  <a:pt x="16252" y="70412"/>
                  <a:pt x="16321" y="70420"/>
                  <a:pt x="16370" y="70420"/>
                </a:cubicBezTo>
                <a:cubicBezTo>
                  <a:pt x="16376" y="70420"/>
                  <a:pt x="16382" y="70420"/>
                  <a:pt x="16388" y="70420"/>
                </a:cubicBezTo>
                <a:cubicBezTo>
                  <a:pt x="16414" y="70420"/>
                  <a:pt x="16439" y="70422"/>
                  <a:pt x="16490" y="70450"/>
                </a:cubicBezTo>
                <a:lnTo>
                  <a:pt x="16693" y="70569"/>
                </a:lnTo>
                <a:lnTo>
                  <a:pt x="16478" y="70486"/>
                </a:lnTo>
                <a:lnTo>
                  <a:pt x="16478" y="70486"/>
                </a:lnTo>
                <a:cubicBezTo>
                  <a:pt x="16684" y="70577"/>
                  <a:pt x="16758" y="70625"/>
                  <a:pt x="16910" y="70712"/>
                </a:cubicBezTo>
                <a:lnTo>
                  <a:pt x="16910" y="70712"/>
                </a:lnTo>
                <a:cubicBezTo>
                  <a:pt x="16907" y="70706"/>
                  <a:pt x="16907" y="70700"/>
                  <a:pt x="16907" y="70700"/>
                </a:cubicBezTo>
                <a:lnTo>
                  <a:pt x="16907" y="70700"/>
                </a:lnTo>
                <a:lnTo>
                  <a:pt x="16943" y="70724"/>
                </a:lnTo>
                <a:cubicBezTo>
                  <a:pt x="16948" y="70719"/>
                  <a:pt x="16957" y="70717"/>
                  <a:pt x="16970" y="70717"/>
                </a:cubicBezTo>
                <a:cubicBezTo>
                  <a:pt x="17018" y="70717"/>
                  <a:pt x="17118" y="70751"/>
                  <a:pt x="17240" y="70807"/>
                </a:cubicBezTo>
                <a:cubicBezTo>
                  <a:pt x="17443" y="70903"/>
                  <a:pt x="17621" y="70938"/>
                  <a:pt x="17955" y="71117"/>
                </a:cubicBezTo>
                <a:lnTo>
                  <a:pt x="18062" y="71117"/>
                </a:lnTo>
                <a:lnTo>
                  <a:pt x="18300" y="71260"/>
                </a:lnTo>
                <a:lnTo>
                  <a:pt x="18276" y="71284"/>
                </a:lnTo>
                <a:cubicBezTo>
                  <a:pt x="18026" y="71176"/>
                  <a:pt x="17550" y="70998"/>
                  <a:pt x="17240" y="70867"/>
                </a:cubicBezTo>
                <a:lnTo>
                  <a:pt x="17229" y="70879"/>
                </a:lnTo>
                <a:cubicBezTo>
                  <a:pt x="17419" y="70962"/>
                  <a:pt x="17645" y="71034"/>
                  <a:pt x="17764" y="71093"/>
                </a:cubicBezTo>
                <a:cubicBezTo>
                  <a:pt x="17817" y="71114"/>
                  <a:pt x="17933" y="71199"/>
                  <a:pt x="17872" y="71203"/>
                </a:cubicBezTo>
                <a:lnTo>
                  <a:pt x="17872" y="71203"/>
                </a:lnTo>
                <a:lnTo>
                  <a:pt x="17836" y="71200"/>
                </a:lnTo>
                <a:lnTo>
                  <a:pt x="17836" y="71200"/>
                </a:lnTo>
                <a:cubicBezTo>
                  <a:pt x="17849" y="71203"/>
                  <a:pt x="17859" y="71204"/>
                  <a:pt x="17867" y="71204"/>
                </a:cubicBezTo>
                <a:cubicBezTo>
                  <a:pt x="17869" y="71204"/>
                  <a:pt x="17870" y="71204"/>
                  <a:pt x="17872" y="71203"/>
                </a:cubicBezTo>
                <a:lnTo>
                  <a:pt x="17872" y="71203"/>
                </a:lnTo>
                <a:lnTo>
                  <a:pt x="17967" y="71212"/>
                </a:lnTo>
                <a:cubicBezTo>
                  <a:pt x="18610" y="71462"/>
                  <a:pt x="18610" y="71462"/>
                  <a:pt x="19265" y="71772"/>
                </a:cubicBezTo>
                <a:lnTo>
                  <a:pt x="19217" y="71736"/>
                </a:lnTo>
                <a:lnTo>
                  <a:pt x="19217" y="71736"/>
                </a:lnTo>
                <a:cubicBezTo>
                  <a:pt x="19348" y="71772"/>
                  <a:pt x="19491" y="71819"/>
                  <a:pt x="19515" y="71867"/>
                </a:cubicBezTo>
                <a:cubicBezTo>
                  <a:pt x="19919" y="72034"/>
                  <a:pt x="20324" y="72212"/>
                  <a:pt x="20574" y="72343"/>
                </a:cubicBezTo>
                <a:lnTo>
                  <a:pt x="20646" y="72331"/>
                </a:lnTo>
                <a:cubicBezTo>
                  <a:pt x="20727" y="72352"/>
                  <a:pt x="20809" y="72434"/>
                  <a:pt x="20869" y="72434"/>
                </a:cubicBezTo>
                <a:cubicBezTo>
                  <a:pt x="20878" y="72434"/>
                  <a:pt x="20887" y="72432"/>
                  <a:pt x="20896" y="72427"/>
                </a:cubicBezTo>
                <a:lnTo>
                  <a:pt x="21098" y="72474"/>
                </a:lnTo>
                <a:cubicBezTo>
                  <a:pt x="21217" y="72522"/>
                  <a:pt x="21289" y="72522"/>
                  <a:pt x="21420" y="72593"/>
                </a:cubicBezTo>
                <a:cubicBezTo>
                  <a:pt x="21431" y="72593"/>
                  <a:pt x="21431" y="72605"/>
                  <a:pt x="21455" y="72605"/>
                </a:cubicBezTo>
                <a:cubicBezTo>
                  <a:pt x="21547" y="72643"/>
                  <a:pt x="21576" y="72651"/>
                  <a:pt x="21588" y="72651"/>
                </a:cubicBezTo>
                <a:cubicBezTo>
                  <a:pt x="21597" y="72651"/>
                  <a:pt x="21595" y="72646"/>
                  <a:pt x="21605" y="72646"/>
                </a:cubicBezTo>
                <a:cubicBezTo>
                  <a:pt x="21618" y="72646"/>
                  <a:pt x="21653" y="72656"/>
                  <a:pt x="21765" y="72700"/>
                </a:cubicBezTo>
                <a:cubicBezTo>
                  <a:pt x="21794" y="72721"/>
                  <a:pt x="21817" y="72726"/>
                  <a:pt x="21841" y="72726"/>
                </a:cubicBezTo>
                <a:cubicBezTo>
                  <a:pt x="21862" y="72726"/>
                  <a:pt x="21883" y="72722"/>
                  <a:pt x="21910" y="72722"/>
                </a:cubicBezTo>
                <a:cubicBezTo>
                  <a:pt x="21940" y="72722"/>
                  <a:pt x="21977" y="72727"/>
                  <a:pt x="22027" y="72748"/>
                </a:cubicBezTo>
                <a:lnTo>
                  <a:pt x="22170" y="72843"/>
                </a:lnTo>
                <a:cubicBezTo>
                  <a:pt x="22432" y="72962"/>
                  <a:pt x="22491" y="72927"/>
                  <a:pt x="22896" y="73022"/>
                </a:cubicBezTo>
                <a:cubicBezTo>
                  <a:pt x="23086" y="73081"/>
                  <a:pt x="23158" y="73165"/>
                  <a:pt x="23027" y="73177"/>
                </a:cubicBezTo>
                <a:cubicBezTo>
                  <a:pt x="23106" y="73172"/>
                  <a:pt x="23136" y="73169"/>
                  <a:pt x="23161" y="73169"/>
                </a:cubicBezTo>
                <a:cubicBezTo>
                  <a:pt x="23196" y="73169"/>
                  <a:pt x="23221" y="73175"/>
                  <a:pt x="23360" y="73189"/>
                </a:cubicBezTo>
                <a:cubicBezTo>
                  <a:pt x="23384" y="73224"/>
                  <a:pt x="23360" y="73224"/>
                  <a:pt x="23313" y="73224"/>
                </a:cubicBezTo>
                <a:cubicBezTo>
                  <a:pt x="23396" y="73254"/>
                  <a:pt x="23433" y="73261"/>
                  <a:pt x="23459" y="73261"/>
                </a:cubicBezTo>
                <a:cubicBezTo>
                  <a:pt x="23484" y="73261"/>
                  <a:pt x="23500" y="73254"/>
                  <a:pt x="23538" y="73254"/>
                </a:cubicBezTo>
                <a:cubicBezTo>
                  <a:pt x="23556" y="73254"/>
                  <a:pt x="23579" y="73255"/>
                  <a:pt x="23610" y="73260"/>
                </a:cubicBezTo>
                <a:cubicBezTo>
                  <a:pt x="23664" y="73238"/>
                  <a:pt x="23719" y="73187"/>
                  <a:pt x="23773" y="73187"/>
                </a:cubicBezTo>
                <a:cubicBezTo>
                  <a:pt x="23778" y="73187"/>
                  <a:pt x="23784" y="73187"/>
                  <a:pt x="23789" y="73189"/>
                </a:cubicBezTo>
                <a:lnTo>
                  <a:pt x="23729" y="73165"/>
                </a:lnTo>
                <a:lnTo>
                  <a:pt x="23729" y="73165"/>
                </a:lnTo>
                <a:cubicBezTo>
                  <a:pt x="23908" y="73177"/>
                  <a:pt x="24087" y="73189"/>
                  <a:pt x="24277" y="73248"/>
                </a:cubicBezTo>
                <a:lnTo>
                  <a:pt x="24265" y="73260"/>
                </a:lnTo>
                <a:lnTo>
                  <a:pt x="24468" y="73296"/>
                </a:lnTo>
                <a:lnTo>
                  <a:pt x="24491" y="73319"/>
                </a:lnTo>
                <a:lnTo>
                  <a:pt x="24789" y="73355"/>
                </a:lnTo>
                <a:lnTo>
                  <a:pt x="24789" y="73355"/>
                </a:lnTo>
                <a:lnTo>
                  <a:pt x="24741" y="73343"/>
                </a:lnTo>
                <a:lnTo>
                  <a:pt x="24741" y="73343"/>
                </a:lnTo>
                <a:cubicBezTo>
                  <a:pt x="24813" y="73355"/>
                  <a:pt x="25051" y="73367"/>
                  <a:pt x="25182" y="73379"/>
                </a:cubicBezTo>
                <a:lnTo>
                  <a:pt x="25182" y="73403"/>
                </a:lnTo>
                <a:cubicBezTo>
                  <a:pt x="25345" y="73433"/>
                  <a:pt x="25498" y="73442"/>
                  <a:pt x="25654" y="73442"/>
                </a:cubicBezTo>
                <a:cubicBezTo>
                  <a:pt x="25863" y="73442"/>
                  <a:pt x="26078" y="73427"/>
                  <a:pt x="26337" y="73427"/>
                </a:cubicBezTo>
                <a:lnTo>
                  <a:pt x="26277" y="73462"/>
                </a:lnTo>
                <a:cubicBezTo>
                  <a:pt x="26298" y="73466"/>
                  <a:pt x="26313" y="73467"/>
                  <a:pt x="26325" y="73467"/>
                </a:cubicBezTo>
                <a:cubicBezTo>
                  <a:pt x="26389" y="73467"/>
                  <a:pt x="26348" y="73425"/>
                  <a:pt x="26455" y="73425"/>
                </a:cubicBezTo>
                <a:cubicBezTo>
                  <a:pt x="26465" y="73425"/>
                  <a:pt x="26478" y="73426"/>
                  <a:pt x="26492" y="73427"/>
                </a:cubicBezTo>
                <a:lnTo>
                  <a:pt x="26515" y="73474"/>
                </a:lnTo>
                <a:cubicBezTo>
                  <a:pt x="26565" y="73455"/>
                  <a:pt x="26604" y="73448"/>
                  <a:pt x="26637" y="73448"/>
                </a:cubicBezTo>
                <a:cubicBezTo>
                  <a:pt x="26707" y="73448"/>
                  <a:pt x="26752" y="73478"/>
                  <a:pt x="26825" y="73486"/>
                </a:cubicBezTo>
                <a:lnTo>
                  <a:pt x="26765" y="73439"/>
                </a:lnTo>
                <a:lnTo>
                  <a:pt x="26968" y="73439"/>
                </a:lnTo>
                <a:cubicBezTo>
                  <a:pt x="27194" y="73439"/>
                  <a:pt x="27123" y="73486"/>
                  <a:pt x="27087" y="73522"/>
                </a:cubicBezTo>
                <a:lnTo>
                  <a:pt x="27242" y="73462"/>
                </a:lnTo>
                <a:lnTo>
                  <a:pt x="27266" y="73498"/>
                </a:lnTo>
                <a:cubicBezTo>
                  <a:pt x="27319" y="73468"/>
                  <a:pt x="27349" y="73468"/>
                  <a:pt x="27391" y="73468"/>
                </a:cubicBezTo>
                <a:cubicBezTo>
                  <a:pt x="27432" y="73468"/>
                  <a:pt x="27486" y="73468"/>
                  <a:pt x="27587" y="73439"/>
                </a:cubicBezTo>
                <a:lnTo>
                  <a:pt x="27587" y="73439"/>
                </a:lnTo>
                <a:cubicBezTo>
                  <a:pt x="27599" y="73462"/>
                  <a:pt x="27551" y="73474"/>
                  <a:pt x="27623" y="73474"/>
                </a:cubicBezTo>
                <a:cubicBezTo>
                  <a:pt x="27623" y="73474"/>
                  <a:pt x="27706" y="73439"/>
                  <a:pt x="27789" y="73415"/>
                </a:cubicBezTo>
                <a:cubicBezTo>
                  <a:pt x="27810" y="73404"/>
                  <a:pt x="27833" y="73395"/>
                  <a:pt x="27856" y="73387"/>
                </a:cubicBezTo>
                <a:lnTo>
                  <a:pt x="27856" y="73387"/>
                </a:lnTo>
                <a:lnTo>
                  <a:pt x="27766" y="73415"/>
                </a:lnTo>
                <a:lnTo>
                  <a:pt x="27777" y="73343"/>
                </a:lnTo>
                <a:cubicBezTo>
                  <a:pt x="27968" y="73248"/>
                  <a:pt x="28063" y="73296"/>
                  <a:pt x="28206" y="73236"/>
                </a:cubicBezTo>
                <a:lnTo>
                  <a:pt x="28206" y="73236"/>
                </a:lnTo>
                <a:lnTo>
                  <a:pt x="28099" y="73284"/>
                </a:lnTo>
                <a:cubicBezTo>
                  <a:pt x="28337" y="73200"/>
                  <a:pt x="28361" y="73224"/>
                  <a:pt x="28504" y="73189"/>
                </a:cubicBezTo>
                <a:cubicBezTo>
                  <a:pt x="28456" y="73189"/>
                  <a:pt x="28385" y="73189"/>
                  <a:pt x="28492" y="73165"/>
                </a:cubicBezTo>
                <a:cubicBezTo>
                  <a:pt x="28514" y="73154"/>
                  <a:pt x="28527" y="73151"/>
                  <a:pt x="28537" y="73151"/>
                </a:cubicBezTo>
                <a:cubicBezTo>
                  <a:pt x="28548" y="73151"/>
                  <a:pt x="28555" y="73155"/>
                  <a:pt x="28566" y="73155"/>
                </a:cubicBezTo>
                <a:cubicBezTo>
                  <a:pt x="28576" y="73155"/>
                  <a:pt x="28589" y="73152"/>
                  <a:pt x="28611" y="73141"/>
                </a:cubicBezTo>
                <a:cubicBezTo>
                  <a:pt x="28576" y="73117"/>
                  <a:pt x="28830" y="73001"/>
                  <a:pt x="29065" y="72895"/>
                </a:cubicBezTo>
                <a:lnTo>
                  <a:pt x="29065" y="72895"/>
                </a:lnTo>
                <a:cubicBezTo>
                  <a:pt x="29107" y="72872"/>
                  <a:pt x="29143" y="72840"/>
                  <a:pt x="29218" y="72808"/>
                </a:cubicBezTo>
                <a:lnTo>
                  <a:pt x="29218" y="72867"/>
                </a:lnTo>
                <a:lnTo>
                  <a:pt x="29337" y="72724"/>
                </a:lnTo>
                <a:cubicBezTo>
                  <a:pt x="29455" y="72660"/>
                  <a:pt x="29545" y="72566"/>
                  <a:pt x="29596" y="72566"/>
                </a:cubicBezTo>
                <a:cubicBezTo>
                  <a:pt x="29601" y="72566"/>
                  <a:pt x="29606" y="72567"/>
                  <a:pt x="29611" y="72569"/>
                </a:cubicBezTo>
                <a:lnTo>
                  <a:pt x="29563" y="72605"/>
                </a:lnTo>
                <a:cubicBezTo>
                  <a:pt x="29563" y="72605"/>
                  <a:pt x="29766" y="72462"/>
                  <a:pt x="29992" y="72307"/>
                </a:cubicBezTo>
                <a:cubicBezTo>
                  <a:pt x="29921" y="72248"/>
                  <a:pt x="29790" y="72212"/>
                  <a:pt x="29706" y="72165"/>
                </a:cubicBezTo>
                <a:cubicBezTo>
                  <a:pt x="29623" y="72117"/>
                  <a:pt x="29575" y="72093"/>
                  <a:pt x="29575" y="72093"/>
                </a:cubicBezTo>
                <a:lnTo>
                  <a:pt x="29623" y="72069"/>
                </a:lnTo>
                <a:cubicBezTo>
                  <a:pt x="29475" y="72059"/>
                  <a:pt x="29204" y="71869"/>
                  <a:pt x="29112" y="71869"/>
                </a:cubicBezTo>
                <a:cubicBezTo>
                  <a:pt x="29101" y="71869"/>
                  <a:pt x="29092" y="71872"/>
                  <a:pt x="29087" y="71879"/>
                </a:cubicBezTo>
                <a:cubicBezTo>
                  <a:pt x="29040" y="71855"/>
                  <a:pt x="28968" y="71819"/>
                  <a:pt x="28873" y="71796"/>
                </a:cubicBezTo>
                <a:lnTo>
                  <a:pt x="28659" y="71700"/>
                </a:lnTo>
                <a:cubicBezTo>
                  <a:pt x="28563" y="71676"/>
                  <a:pt x="28504" y="71641"/>
                  <a:pt x="28551" y="71617"/>
                </a:cubicBezTo>
                <a:cubicBezTo>
                  <a:pt x="28158" y="71450"/>
                  <a:pt x="27908" y="71415"/>
                  <a:pt x="27444" y="71164"/>
                </a:cubicBezTo>
                <a:cubicBezTo>
                  <a:pt x="27301" y="71034"/>
                  <a:pt x="26837" y="70843"/>
                  <a:pt x="26527" y="70688"/>
                </a:cubicBezTo>
                <a:cubicBezTo>
                  <a:pt x="25920" y="70438"/>
                  <a:pt x="25527" y="70272"/>
                  <a:pt x="24920" y="70010"/>
                </a:cubicBezTo>
                <a:cubicBezTo>
                  <a:pt x="24587" y="69748"/>
                  <a:pt x="23991" y="69605"/>
                  <a:pt x="23622" y="69367"/>
                </a:cubicBezTo>
                <a:lnTo>
                  <a:pt x="23503" y="69355"/>
                </a:lnTo>
                <a:cubicBezTo>
                  <a:pt x="23265" y="69176"/>
                  <a:pt x="22836" y="69057"/>
                  <a:pt x="22479" y="68843"/>
                </a:cubicBezTo>
                <a:cubicBezTo>
                  <a:pt x="22372" y="68819"/>
                  <a:pt x="22324" y="68795"/>
                  <a:pt x="22313" y="68795"/>
                </a:cubicBezTo>
                <a:cubicBezTo>
                  <a:pt x="22324" y="68819"/>
                  <a:pt x="22360" y="68831"/>
                  <a:pt x="22360" y="68843"/>
                </a:cubicBezTo>
                <a:cubicBezTo>
                  <a:pt x="22253" y="68783"/>
                  <a:pt x="22027" y="68712"/>
                  <a:pt x="22062" y="68676"/>
                </a:cubicBezTo>
                <a:lnTo>
                  <a:pt x="22062" y="68676"/>
                </a:lnTo>
                <a:lnTo>
                  <a:pt x="22086" y="68700"/>
                </a:lnTo>
                <a:cubicBezTo>
                  <a:pt x="22122" y="68664"/>
                  <a:pt x="21753" y="68581"/>
                  <a:pt x="21646" y="68486"/>
                </a:cubicBezTo>
                <a:lnTo>
                  <a:pt x="21646" y="68486"/>
                </a:lnTo>
                <a:lnTo>
                  <a:pt x="21693" y="68557"/>
                </a:lnTo>
                <a:lnTo>
                  <a:pt x="21479" y="68474"/>
                </a:lnTo>
                <a:lnTo>
                  <a:pt x="21539" y="68486"/>
                </a:lnTo>
                <a:cubicBezTo>
                  <a:pt x="20598" y="68224"/>
                  <a:pt x="20241" y="67938"/>
                  <a:pt x="19348" y="67759"/>
                </a:cubicBezTo>
                <a:cubicBezTo>
                  <a:pt x="19491" y="67747"/>
                  <a:pt x="19169" y="67724"/>
                  <a:pt x="19169" y="67664"/>
                </a:cubicBezTo>
                <a:cubicBezTo>
                  <a:pt x="18979" y="67533"/>
                  <a:pt x="18753" y="67569"/>
                  <a:pt x="18574" y="67533"/>
                </a:cubicBezTo>
                <a:lnTo>
                  <a:pt x="18562" y="67533"/>
                </a:lnTo>
                <a:cubicBezTo>
                  <a:pt x="18562" y="67533"/>
                  <a:pt x="18491" y="67509"/>
                  <a:pt x="18395" y="67485"/>
                </a:cubicBezTo>
                <a:cubicBezTo>
                  <a:pt x="18324" y="67474"/>
                  <a:pt x="18241" y="67450"/>
                  <a:pt x="18241" y="67450"/>
                </a:cubicBezTo>
                <a:cubicBezTo>
                  <a:pt x="18319" y="67436"/>
                  <a:pt x="18301" y="67433"/>
                  <a:pt x="18260" y="67433"/>
                </a:cubicBezTo>
                <a:cubicBezTo>
                  <a:pt x="18226" y="67433"/>
                  <a:pt x="18177" y="67435"/>
                  <a:pt x="18153" y="67435"/>
                </a:cubicBezTo>
                <a:cubicBezTo>
                  <a:pt x="18130" y="67435"/>
                  <a:pt x="18128" y="67433"/>
                  <a:pt x="18181" y="67426"/>
                </a:cubicBezTo>
                <a:cubicBezTo>
                  <a:pt x="17360" y="67176"/>
                  <a:pt x="16228" y="67045"/>
                  <a:pt x="15228" y="66985"/>
                </a:cubicBezTo>
                <a:lnTo>
                  <a:pt x="15228" y="66985"/>
                </a:lnTo>
                <a:lnTo>
                  <a:pt x="15276" y="66997"/>
                </a:lnTo>
                <a:cubicBezTo>
                  <a:pt x="15213" y="66994"/>
                  <a:pt x="15146" y="66994"/>
                  <a:pt x="15078" y="66994"/>
                </a:cubicBezTo>
                <a:cubicBezTo>
                  <a:pt x="15010" y="66994"/>
                  <a:pt x="14940" y="66994"/>
                  <a:pt x="14873" y="66994"/>
                </a:cubicBezTo>
                <a:cubicBezTo>
                  <a:pt x="14737" y="66994"/>
                  <a:pt x="14609" y="66991"/>
                  <a:pt x="14514" y="66973"/>
                </a:cubicBezTo>
                <a:cubicBezTo>
                  <a:pt x="14490" y="66971"/>
                  <a:pt x="14466" y="66969"/>
                  <a:pt x="14442" y="66969"/>
                </a:cubicBezTo>
                <a:cubicBezTo>
                  <a:pt x="14270" y="66969"/>
                  <a:pt x="14088" y="67034"/>
                  <a:pt x="14026" y="67045"/>
                </a:cubicBezTo>
                <a:cubicBezTo>
                  <a:pt x="13954" y="67053"/>
                  <a:pt x="13886" y="67056"/>
                  <a:pt x="13829" y="67056"/>
                </a:cubicBezTo>
                <a:cubicBezTo>
                  <a:pt x="13757" y="67056"/>
                  <a:pt x="13705" y="67051"/>
                  <a:pt x="13693" y="67048"/>
                </a:cubicBezTo>
                <a:lnTo>
                  <a:pt x="13693" y="67048"/>
                </a:lnTo>
                <a:cubicBezTo>
                  <a:pt x="13522" y="67073"/>
                  <a:pt x="13350" y="67118"/>
                  <a:pt x="13145" y="67152"/>
                </a:cubicBezTo>
                <a:cubicBezTo>
                  <a:pt x="13895" y="66795"/>
                  <a:pt x="14669" y="66390"/>
                  <a:pt x="15383" y="66057"/>
                </a:cubicBezTo>
                <a:cubicBezTo>
                  <a:pt x="15859" y="66057"/>
                  <a:pt x="16312" y="66092"/>
                  <a:pt x="16788" y="66152"/>
                </a:cubicBezTo>
                <a:cubicBezTo>
                  <a:pt x="16871" y="66164"/>
                  <a:pt x="16955" y="66176"/>
                  <a:pt x="17026" y="66211"/>
                </a:cubicBezTo>
                <a:cubicBezTo>
                  <a:pt x="17360" y="66283"/>
                  <a:pt x="17681" y="66402"/>
                  <a:pt x="17800" y="66438"/>
                </a:cubicBezTo>
                <a:cubicBezTo>
                  <a:pt x="18062" y="66533"/>
                  <a:pt x="18383" y="66557"/>
                  <a:pt x="18717" y="66628"/>
                </a:cubicBezTo>
                <a:cubicBezTo>
                  <a:pt x="19229" y="66700"/>
                  <a:pt x="18967" y="66700"/>
                  <a:pt x="19229" y="66759"/>
                </a:cubicBezTo>
                <a:cubicBezTo>
                  <a:pt x="19303" y="66772"/>
                  <a:pt x="19341" y="66777"/>
                  <a:pt x="19357" y="66777"/>
                </a:cubicBezTo>
                <a:cubicBezTo>
                  <a:pt x="19406" y="66777"/>
                  <a:pt x="19253" y="66732"/>
                  <a:pt x="19284" y="66732"/>
                </a:cubicBezTo>
                <a:cubicBezTo>
                  <a:pt x="19288" y="66732"/>
                  <a:pt x="19297" y="66733"/>
                  <a:pt x="19312" y="66735"/>
                </a:cubicBezTo>
                <a:lnTo>
                  <a:pt x="19693" y="66807"/>
                </a:lnTo>
                <a:cubicBezTo>
                  <a:pt x="19650" y="66805"/>
                  <a:pt x="19619" y="66804"/>
                  <a:pt x="19598" y="66804"/>
                </a:cubicBezTo>
                <a:cubicBezTo>
                  <a:pt x="19510" y="66804"/>
                  <a:pt x="19595" y="66821"/>
                  <a:pt x="19634" y="66831"/>
                </a:cubicBezTo>
                <a:cubicBezTo>
                  <a:pt x="19918" y="66870"/>
                  <a:pt x="20325" y="66950"/>
                  <a:pt x="20512" y="66950"/>
                </a:cubicBezTo>
                <a:cubicBezTo>
                  <a:pt x="20552" y="66950"/>
                  <a:pt x="20581" y="66946"/>
                  <a:pt x="20598" y="66938"/>
                </a:cubicBezTo>
                <a:cubicBezTo>
                  <a:pt x="21050" y="67033"/>
                  <a:pt x="21050" y="67045"/>
                  <a:pt x="21241" y="67069"/>
                </a:cubicBezTo>
                <a:cubicBezTo>
                  <a:pt x="21181" y="67057"/>
                  <a:pt x="21050" y="67033"/>
                  <a:pt x="21050" y="67009"/>
                </a:cubicBezTo>
                <a:lnTo>
                  <a:pt x="21050" y="67009"/>
                </a:lnTo>
                <a:cubicBezTo>
                  <a:pt x="21108" y="67024"/>
                  <a:pt x="21137" y="67030"/>
                  <a:pt x="21148" y="67030"/>
                </a:cubicBezTo>
                <a:cubicBezTo>
                  <a:pt x="21170" y="67030"/>
                  <a:pt x="21111" y="67005"/>
                  <a:pt x="21062" y="66997"/>
                </a:cubicBezTo>
                <a:lnTo>
                  <a:pt x="21062" y="66997"/>
                </a:lnTo>
                <a:cubicBezTo>
                  <a:pt x="21329" y="67008"/>
                  <a:pt x="22332" y="67300"/>
                  <a:pt x="22513" y="67300"/>
                </a:cubicBezTo>
                <a:cubicBezTo>
                  <a:pt x="22526" y="67300"/>
                  <a:pt x="22535" y="67298"/>
                  <a:pt x="22539" y="67295"/>
                </a:cubicBezTo>
                <a:lnTo>
                  <a:pt x="22539" y="67307"/>
                </a:lnTo>
                <a:cubicBezTo>
                  <a:pt x="22604" y="67285"/>
                  <a:pt x="22540" y="67234"/>
                  <a:pt x="22673" y="67234"/>
                </a:cubicBezTo>
                <a:cubicBezTo>
                  <a:pt x="22685" y="67234"/>
                  <a:pt x="22700" y="67234"/>
                  <a:pt x="22717" y="67235"/>
                </a:cubicBezTo>
                <a:lnTo>
                  <a:pt x="22836" y="67283"/>
                </a:lnTo>
                <a:lnTo>
                  <a:pt x="23027" y="67295"/>
                </a:lnTo>
                <a:cubicBezTo>
                  <a:pt x="23146" y="67343"/>
                  <a:pt x="23086" y="67343"/>
                  <a:pt x="23086" y="67343"/>
                </a:cubicBezTo>
                <a:cubicBezTo>
                  <a:pt x="23396" y="67390"/>
                  <a:pt x="23837" y="67509"/>
                  <a:pt x="24206" y="67605"/>
                </a:cubicBezTo>
                <a:lnTo>
                  <a:pt x="23837" y="67402"/>
                </a:lnTo>
                <a:lnTo>
                  <a:pt x="23837" y="67402"/>
                </a:lnTo>
                <a:cubicBezTo>
                  <a:pt x="24120" y="67500"/>
                  <a:pt x="24614" y="67668"/>
                  <a:pt x="24740" y="67668"/>
                </a:cubicBezTo>
                <a:cubicBezTo>
                  <a:pt x="24752" y="67668"/>
                  <a:pt x="24760" y="67667"/>
                  <a:pt x="24765" y="67664"/>
                </a:cubicBezTo>
                <a:lnTo>
                  <a:pt x="24944" y="67759"/>
                </a:lnTo>
                <a:cubicBezTo>
                  <a:pt x="25288" y="67892"/>
                  <a:pt x="25389" y="67903"/>
                  <a:pt x="25454" y="67903"/>
                </a:cubicBezTo>
                <a:cubicBezTo>
                  <a:pt x="25467" y="67903"/>
                  <a:pt x="25479" y="67902"/>
                  <a:pt x="25491" y="67902"/>
                </a:cubicBezTo>
                <a:cubicBezTo>
                  <a:pt x="25526" y="67902"/>
                  <a:pt x="25563" y="67906"/>
                  <a:pt x="25646" y="67938"/>
                </a:cubicBezTo>
                <a:lnTo>
                  <a:pt x="25956" y="68069"/>
                </a:lnTo>
                <a:lnTo>
                  <a:pt x="25646" y="67986"/>
                </a:lnTo>
                <a:lnTo>
                  <a:pt x="25646" y="67986"/>
                </a:lnTo>
                <a:cubicBezTo>
                  <a:pt x="25948" y="68078"/>
                  <a:pt x="26069" y="68126"/>
                  <a:pt x="26318" y="68228"/>
                </a:cubicBezTo>
                <a:lnTo>
                  <a:pt x="26318" y="68228"/>
                </a:lnTo>
                <a:lnTo>
                  <a:pt x="26301" y="68224"/>
                </a:lnTo>
                <a:lnTo>
                  <a:pt x="26301" y="68224"/>
                </a:lnTo>
                <a:cubicBezTo>
                  <a:pt x="26301" y="68224"/>
                  <a:pt x="26313" y="68236"/>
                  <a:pt x="26337" y="68236"/>
                </a:cubicBezTo>
                <a:cubicBezTo>
                  <a:pt x="26330" y="68233"/>
                  <a:pt x="26324" y="68230"/>
                  <a:pt x="26318" y="68228"/>
                </a:cubicBezTo>
                <a:lnTo>
                  <a:pt x="26318" y="68228"/>
                </a:lnTo>
                <a:lnTo>
                  <a:pt x="26349" y="68236"/>
                </a:lnTo>
                <a:cubicBezTo>
                  <a:pt x="26356" y="68234"/>
                  <a:pt x="26367" y="68233"/>
                  <a:pt x="26380" y="68233"/>
                </a:cubicBezTo>
                <a:cubicBezTo>
                  <a:pt x="26448" y="68233"/>
                  <a:pt x="26588" y="68259"/>
                  <a:pt x="26777" y="68319"/>
                </a:cubicBezTo>
                <a:cubicBezTo>
                  <a:pt x="27087" y="68414"/>
                  <a:pt x="27349" y="68462"/>
                  <a:pt x="27837" y="68652"/>
                </a:cubicBezTo>
                <a:lnTo>
                  <a:pt x="27968" y="68652"/>
                </a:lnTo>
                <a:lnTo>
                  <a:pt x="28337" y="68783"/>
                </a:lnTo>
                <a:lnTo>
                  <a:pt x="28325" y="68819"/>
                </a:lnTo>
                <a:cubicBezTo>
                  <a:pt x="27956" y="68712"/>
                  <a:pt x="27254" y="68521"/>
                  <a:pt x="26777" y="68378"/>
                </a:cubicBezTo>
                <a:lnTo>
                  <a:pt x="26765" y="68402"/>
                </a:lnTo>
                <a:cubicBezTo>
                  <a:pt x="27051" y="68474"/>
                  <a:pt x="27373" y="68545"/>
                  <a:pt x="27551" y="68605"/>
                </a:cubicBezTo>
                <a:cubicBezTo>
                  <a:pt x="27633" y="68635"/>
                  <a:pt x="27804" y="68710"/>
                  <a:pt x="27735" y="68715"/>
                </a:cubicBezTo>
                <a:lnTo>
                  <a:pt x="27735" y="68715"/>
                </a:lnTo>
                <a:lnTo>
                  <a:pt x="27682" y="68712"/>
                </a:lnTo>
                <a:lnTo>
                  <a:pt x="27682" y="68712"/>
                </a:lnTo>
                <a:cubicBezTo>
                  <a:pt x="27702" y="68714"/>
                  <a:pt x="27716" y="68716"/>
                  <a:pt x="27727" y="68716"/>
                </a:cubicBezTo>
                <a:cubicBezTo>
                  <a:pt x="27730" y="68716"/>
                  <a:pt x="27733" y="68715"/>
                  <a:pt x="27735" y="68715"/>
                </a:cubicBezTo>
                <a:lnTo>
                  <a:pt x="27735" y="68715"/>
                </a:lnTo>
                <a:lnTo>
                  <a:pt x="27861" y="68724"/>
                </a:lnTo>
                <a:cubicBezTo>
                  <a:pt x="28801" y="68998"/>
                  <a:pt x="28813" y="68998"/>
                  <a:pt x="29790" y="69319"/>
                </a:cubicBezTo>
                <a:lnTo>
                  <a:pt x="29706" y="69271"/>
                </a:lnTo>
                <a:lnTo>
                  <a:pt x="29706" y="69271"/>
                </a:lnTo>
                <a:cubicBezTo>
                  <a:pt x="29909" y="69319"/>
                  <a:pt x="30111" y="69367"/>
                  <a:pt x="30159" y="69414"/>
                </a:cubicBezTo>
                <a:cubicBezTo>
                  <a:pt x="30754" y="69593"/>
                  <a:pt x="31361" y="69783"/>
                  <a:pt x="31730" y="69926"/>
                </a:cubicBezTo>
                <a:lnTo>
                  <a:pt x="31826" y="69914"/>
                </a:lnTo>
                <a:cubicBezTo>
                  <a:pt x="31925" y="69944"/>
                  <a:pt x="32067" y="70033"/>
                  <a:pt x="32152" y="70033"/>
                </a:cubicBezTo>
                <a:cubicBezTo>
                  <a:pt x="32169" y="70033"/>
                  <a:pt x="32183" y="70029"/>
                  <a:pt x="32195" y="70021"/>
                </a:cubicBezTo>
                <a:lnTo>
                  <a:pt x="32469" y="70081"/>
                </a:lnTo>
                <a:cubicBezTo>
                  <a:pt x="32647" y="70129"/>
                  <a:pt x="32742" y="70129"/>
                  <a:pt x="32945" y="70200"/>
                </a:cubicBezTo>
                <a:cubicBezTo>
                  <a:pt x="32957" y="70200"/>
                  <a:pt x="32969" y="70212"/>
                  <a:pt x="32969" y="70212"/>
                </a:cubicBezTo>
                <a:cubicBezTo>
                  <a:pt x="33106" y="70254"/>
                  <a:pt x="33147" y="70263"/>
                  <a:pt x="33162" y="70263"/>
                </a:cubicBezTo>
                <a:cubicBezTo>
                  <a:pt x="33175" y="70263"/>
                  <a:pt x="33168" y="70256"/>
                  <a:pt x="33187" y="70256"/>
                </a:cubicBezTo>
                <a:cubicBezTo>
                  <a:pt x="33208" y="70256"/>
                  <a:pt x="33263" y="70266"/>
                  <a:pt x="33421" y="70307"/>
                </a:cubicBezTo>
                <a:cubicBezTo>
                  <a:pt x="33460" y="70325"/>
                  <a:pt x="33491" y="70330"/>
                  <a:pt x="33522" y="70330"/>
                </a:cubicBezTo>
                <a:cubicBezTo>
                  <a:pt x="33563" y="70330"/>
                  <a:pt x="33603" y="70320"/>
                  <a:pt x="33657" y="70320"/>
                </a:cubicBezTo>
                <a:cubicBezTo>
                  <a:pt x="33696" y="70320"/>
                  <a:pt x="33742" y="70325"/>
                  <a:pt x="33802" y="70343"/>
                </a:cubicBezTo>
                <a:lnTo>
                  <a:pt x="34016" y="70450"/>
                </a:lnTo>
                <a:cubicBezTo>
                  <a:pt x="34397" y="70569"/>
                  <a:pt x="34493" y="70545"/>
                  <a:pt x="35064" y="70641"/>
                </a:cubicBezTo>
                <a:cubicBezTo>
                  <a:pt x="35338" y="70724"/>
                  <a:pt x="35469" y="70795"/>
                  <a:pt x="35278" y="70807"/>
                </a:cubicBezTo>
                <a:cubicBezTo>
                  <a:pt x="35366" y="70807"/>
                  <a:pt x="35408" y="70806"/>
                  <a:pt x="35438" y="70806"/>
                </a:cubicBezTo>
                <a:cubicBezTo>
                  <a:pt x="35499" y="70806"/>
                  <a:pt x="35513" y="70811"/>
                  <a:pt x="35743" y="70843"/>
                </a:cubicBezTo>
                <a:cubicBezTo>
                  <a:pt x="35778" y="70867"/>
                  <a:pt x="35755" y="70867"/>
                  <a:pt x="35659" y="70867"/>
                </a:cubicBezTo>
                <a:cubicBezTo>
                  <a:pt x="35808" y="70903"/>
                  <a:pt x="35859" y="70906"/>
                  <a:pt x="35899" y="70906"/>
                </a:cubicBezTo>
                <a:cubicBezTo>
                  <a:pt x="35907" y="70906"/>
                  <a:pt x="35915" y="70905"/>
                  <a:pt x="35923" y="70905"/>
                </a:cubicBezTo>
                <a:cubicBezTo>
                  <a:pt x="35954" y="70905"/>
                  <a:pt x="35990" y="70907"/>
                  <a:pt x="36076" y="70926"/>
                </a:cubicBezTo>
                <a:cubicBezTo>
                  <a:pt x="36152" y="70905"/>
                  <a:pt x="36228" y="70853"/>
                  <a:pt x="36295" y="70853"/>
                </a:cubicBezTo>
                <a:cubicBezTo>
                  <a:pt x="36301" y="70853"/>
                  <a:pt x="36308" y="70854"/>
                  <a:pt x="36314" y="70855"/>
                </a:cubicBezTo>
                <a:lnTo>
                  <a:pt x="36231" y="70819"/>
                </a:lnTo>
                <a:lnTo>
                  <a:pt x="36231" y="70819"/>
                </a:lnTo>
                <a:cubicBezTo>
                  <a:pt x="36469" y="70843"/>
                  <a:pt x="36731" y="70867"/>
                  <a:pt x="37017" y="70926"/>
                </a:cubicBezTo>
                <a:lnTo>
                  <a:pt x="37005" y="70938"/>
                </a:lnTo>
                <a:lnTo>
                  <a:pt x="37302" y="70974"/>
                </a:lnTo>
                <a:lnTo>
                  <a:pt x="37314" y="70998"/>
                </a:lnTo>
                <a:lnTo>
                  <a:pt x="37743" y="71045"/>
                </a:lnTo>
                <a:lnTo>
                  <a:pt x="37683" y="71034"/>
                </a:lnTo>
                <a:lnTo>
                  <a:pt x="37683" y="71034"/>
                </a:lnTo>
                <a:cubicBezTo>
                  <a:pt x="37791" y="71045"/>
                  <a:pt x="38124" y="71057"/>
                  <a:pt x="38315" y="71093"/>
                </a:cubicBezTo>
                <a:lnTo>
                  <a:pt x="38303" y="71105"/>
                </a:lnTo>
                <a:cubicBezTo>
                  <a:pt x="38609" y="71159"/>
                  <a:pt x="38884" y="71171"/>
                  <a:pt x="39181" y="71171"/>
                </a:cubicBezTo>
                <a:cubicBezTo>
                  <a:pt x="39404" y="71171"/>
                  <a:pt x="39639" y="71164"/>
                  <a:pt x="39910" y="71164"/>
                </a:cubicBezTo>
                <a:lnTo>
                  <a:pt x="39815" y="71200"/>
                </a:lnTo>
                <a:cubicBezTo>
                  <a:pt x="39846" y="71204"/>
                  <a:pt x="39869" y="71205"/>
                  <a:pt x="39887" y="71205"/>
                </a:cubicBezTo>
                <a:cubicBezTo>
                  <a:pt x="39983" y="71205"/>
                  <a:pt x="39924" y="71163"/>
                  <a:pt x="40073" y="71163"/>
                </a:cubicBezTo>
                <a:cubicBezTo>
                  <a:pt x="40088" y="71163"/>
                  <a:pt x="40105" y="71164"/>
                  <a:pt x="40124" y="71164"/>
                </a:cubicBezTo>
                <a:lnTo>
                  <a:pt x="40148" y="71212"/>
                </a:lnTo>
                <a:cubicBezTo>
                  <a:pt x="40208" y="71199"/>
                  <a:pt x="40257" y="71194"/>
                  <a:pt x="40301" y="71194"/>
                </a:cubicBezTo>
                <a:cubicBezTo>
                  <a:pt x="40413" y="71194"/>
                  <a:pt x="40485" y="71227"/>
                  <a:pt x="40589" y="71236"/>
                </a:cubicBezTo>
                <a:lnTo>
                  <a:pt x="40517" y="71200"/>
                </a:lnTo>
                <a:lnTo>
                  <a:pt x="40815" y="71200"/>
                </a:lnTo>
                <a:cubicBezTo>
                  <a:pt x="41136" y="71200"/>
                  <a:pt x="41005" y="71260"/>
                  <a:pt x="40958" y="71284"/>
                </a:cubicBezTo>
                <a:lnTo>
                  <a:pt x="41184" y="71236"/>
                </a:lnTo>
                <a:lnTo>
                  <a:pt x="41232" y="71284"/>
                </a:lnTo>
                <a:cubicBezTo>
                  <a:pt x="41300" y="71259"/>
                  <a:pt x="41340" y="71255"/>
                  <a:pt x="41382" y="71255"/>
                </a:cubicBezTo>
                <a:cubicBezTo>
                  <a:pt x="41407" y="71255"/>
                  <a:pt x="41432" y="71256"/>
                  <a:pt x="41464" y="71256"/>
                </a:cubicBezTo>
                <a:cubicBezTo>
                  <a:pt x="41512" y="71256"/>
                  <a:pt x="41575" y="71253"/>
                  <a:pt x="41672" y="71236"/>
                </a:cubicBezTo>
                <a:lnTo>
                  <a:pt x="41672" y="71236"/>
                </a:lnTo>
                <a:cubicBezTo>
                  <a:pt x="41708" y="71260"/>
                  <a:pt x="41636" y="71272"/>
                  <a:pt x="41732" y="71272"/>
                </a:cubicBezTo>
                <a:lnTo>
                  <a:pt x="41935" y="71221"/>
                </a:lnTo>
                <a:lnTo>
                  <a:pt x="41935" y="71221"/>
                </a:lnTo>
                <a:lnTo>
                  <a:pt x="41958" y="71153"/>
                </a:lnTo>
                <a:cubicBezTo>
                  <a:pt x="42255" y="71057"/>
                  <a:pt x="42363" y="71093"/>
                  <a:pt x="42565" y="71034"/>
                </a:cubicBezTo>
                <a:lnTo>
                  <a:pt x="42565" y="71034"/>
                </a:lnTo>
                <a:lnTo>
                  <a:pt x="42422" y="71093"/>
                </a:lnTo>
                <a:cubicBezTo>
                  <a:pt x="42741" y="70994"/>
                  <a:pt x="42786" y="70997"/>
                  <a:pt x="42959" y="70970"/>
                </a:cubicBezTo>
                <a:lnTo>
                  <a:pt x="42959" y="70970"/>
                </a:lnTo>
                <a:cubicBezTo>
                  <a:pt x="42948" y="70971"/>
                  <a:pt x="42937" y="70972"/>
                  <a:pt x="42928" y="70972"/>
                </a:cubicBezTo>
                <a:cubicBezTo>
                  <a:pt x="42898" y="70972"/>
                  <a:pt x="42892" y="70962"/>
                  <a:pt x="42970" y="70926"/>
                </a:cubicBezTo>
                <a:cubicBezTo>
                  <a:pt x="43008" y="70909"/>
                  <a:pt x="43025" y="70906"/>
                  <a:pt x="43037" y="70906"/>
                </a:cubicBezTo>
                <a:cubicBezTo>
                  <a:pt x="43045" y="70906"/>
                  <a:pt x="43051" y="70907"/>
                  <a:pt x="43059" y="70907"/>
                </a:cubicBezTo>
                <a:cubicBezTo>
                  <a:pt x="43073" y="70907"/>
                  <a:pt x="43095" y="70903"/>
                  <a:pt x="43148" y="70879"/>
                </a:cubicBezTo>
                <a:cubicBezTo>
                  <a:pt x="43160" y="70819"/>
                  <a:pt x="43506" y="70641"/>
                  <a:pt x="43756" y="70438"/>
                </a:cubicBezTo>
                <a:lnTo>
                  <a:pt x="43756" y="70462"/>
                </a:lnTo>
                <a:cubicBezTo>
                  <a:pt x="43803" y="70402"/>
                  <a:pt x="43815" y="70379"/>
                  <a:pt x="43934" y="70283"/>
                </a:cubicBezTo>
                <a:lnTo>
                  <a:pt x="43934" y="70343"/>
                </a:lnTo>
                <a:lnTo>
                  <a:pt x="44077" y="70152"/>
                </a:lnTo>
                <a:cubicBezTo>
                  <a:pt x="44113" y="70129"/>
                  <a:pt x="44149" y="70081"/>
                  <a:pt x="44172" y="70045"/>
                </a:cubicBezTo>
                <a:cubicBezTo>
                  <a:pt x="44208" y="70021"/>
                  <a:pt x="44280" y="69974"/>
                  <a:pt x="44196" y="69962"/>
                </a:cubicBezTo>
                <a:cubicBezTo>
                  <a:pt x="44101" y="69926"/>
                  <a:pt x="44041" y="69914"/>
                  <a:pt x="44089" y="69914"/>
                </a:cubicBezTo>
                <a:lnTo>
                  <a:pt x="44208" y="69950"/>
                </a:lnTo>
                <a:cubicBezTo>
                  <a:pt x="44208" y="69950"/>
                  <a:pt x="43875" y="69807"/>
                  <a:pt x="43541" y="69688"/>
                </a:cubicBezTo>
                <a:cubicBezTo>
                  <a:pt x="43363" y="69629"/>
                  <a:pt x="43208" y="69557"/>
                  <a:pt x="43041" y="69510"/>
                </a:cubicBezTo>
                <a:cubicBezTo>
                  <a:pt x="42958" y="69486"/>
                  <a:pt x="42898" y="69474"/>
                  <a:pt x="42898" y="69474"/>
                </a:cubicBezTo>
                <a:lnTo>
                  <a:pt x="42898" y="69426"/>
                </a:lnTo>
                <a:cubicBezTo>
                  <a:pt x="42895" y="69427"/>
                  <a:pt x="42892" y="69427"/>
                  <a:pt x="42888" y="69427"/>
                </a:cubicBezTo>
                <a:cubicBezTo>
                  <a:pt x="42789" y="69427"/>
                  <a:pt x="42530" y="69303"/>
                  <a:pt x="42455" y="69303"/>
                </a:cubicBezTo>
                <a:cubicBezTo>
                  <a:pt x="42440" y="69303"/>
                  <a:pt x="42432" y="69308"/>
                  <a:pt x="42434" y="69319"/>
                </a:cubicBezTo>
                <a:cubicBezTo>
                  <a:pt x="42291" y="69236"/>
                  <a:pt x="41779" y="69117"/>
                  <a:pt x="41898" y="69081"/>
                </a:cubicBezTo>
                <a:cubicBezTo>
                  <a:pt x="41339" y="68855"/>
                  <a:pt x="40993" y="68819"/>
                  <a:pt x="40327" y="68486"/>
                </a:cubicBezTo>
                <a:cubicBezTo>
                  <a:pt x="40100" y="68319"/>
                  <a:pt x="39434" y="68057"/>
                  <a:pt x="38993" y="67843"/>
                </a:cubicBezTo>
                <a:cubicBezTo>
                  <a:pt x="38136" y="67474"/>
                  <a:pt x="37553" y="67235"/>
                  <a:pt x="36695" y="66866"/>
                </a:cubicBezTo>
                <a:cubicBezTo>
                  <a:pt x="36195" y="66533"/>
                  <a:pt x="35350" y="66295"/>
                  <a:pt x="34802" y="66021"/>
                </a:cubicBezTo>
                <a:lnTo>
                  <a:pt x="34624" y="65985"/>
                </a:lnTo>
                <a:cubicBezTo>
                  <a:pt x="34254" y="65783"/>
                  <a:pt x="33635" y="65604"/>
                  <a:pt x="33100" y="65366"/>
                </a:cubicBezTo>
                <a:cubicBezTo>
                  <a:pt x="32969" y="65330"/>
                  <a:pt x="32897" y="65307"/>
                  <a:pt x="32850" y="65307"/>
                </a:cubicBezTo>
                <a:cubicBezTo>
                  <a:pt x="32885" y="65319"/>
                  <a:pt x="32909" y="65330"/>
                  <a:pt x="32909" y="65366"/>
                </a:cubicBezTo>
                <a:cubicBezTo>
                  <a:pt x="32766" y="65283"/>
                  <a:pt x="32433" y="65199"/>
                  <a:pt x="32469" y="65164"/>
                </a:cubicBezTo>
                <a:lnTo>
                  <a:pt x="32469" y="65164"/>
                </a:lnTo>
                <a:lnTo>
                  <a:pt x="32504" y="65188"/>
                </a:lnTo>
                <a:cubicBezTo>
                  <a:pt x="32540" y="65152"/>
                  <a:pt x="32016" y="65045"/>
                  <a:pt x="31849" y="64961"/>
                </a:cubicBezTo>
                <a:lnTo>
                  <a:pt x="31849" y="64961"/>
                </a:lnTo>
                <a:lnTo>
                  <a:pt x="31945" y="65033"/>
                </a:lnTo>
                <a:lnTo>
                  <a:pt x="31945" y="65033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702" y="64944"/>
                  <a:pt x="31716" y="64946"/>
                  <a:pt x="31730" y="64949"/>
                </a:cubicBezTo>
                <a:lnTo>
                  <a:pt x="31647" y="64926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032" y="64801"/>
                  <a:pt x="30566" y="64661"/>
                  <a:pt x="30099" y="64557"/>
                </a:cubicBezTo>
                <a:cubicBezTo>
                  <a:pt x="29623" y="64426"/>
                  <a:pt x="29147" y="64330"/>
                  <a:pt x="28504" y="64271"/>
                </a:cubicBezTo>
                <a:cubicBezTo>
                  <a:pt x="28682" y="64247"/>
                  <a:pt x="28254" y="64259"/>
                  <a:pt x="28242" y="64199"/>
                </a:cubicBezTo>
                <a:cubicBezTo>
                  <a:pt x="28055" y="64130"/>
                  <a:pt x="27877" y="64121"/>
                  <a:pt x="27711" y="64121"/>
                </a:cubicBezTo>
                <a:cubicBezTo>
                  <a:pt x="27653" y="64121"/>
                  <a:pt x="27596" y="64122"/>
                  <a:pt x="27542" y="64122"/>
                </a:cubicBezTo>
                <a:cubicBezTo>
                  <a:pt x="27483" y="64122"/>
                  <a:pt x="27427" y="64121"/>
                  <a:pt x="27373" y="64116"/>
                </a:cubicBezTo>
                <a:lnTo>
                  <a:pt x="27361" y="64128"/>
                </a:lnTo>
                <a:lnTo>
                  <a:pt x="26896" y="64080"/>
                </a:lnTo>
                <a:cubicBezTo>
                  <a:pt x="26965" y="64069"/>
                  <a:pt x="26981" y="64065"/>
                  <a:pt x="26969" y="64065"/>
                </a:cubicBezTo>
                <a:cubicBezTo>
                  <a:pt x="26944" y="64065"/>
                  <a:pt x="26787" y="64084"/>
                  <a:pt x="26759" y="64084"/>
                </a:cubicBezTo>
                <a:cubicBezTo>
                  <a:pt x="26746" y="64084"/>
                  <a:pt x="26760" y="64080"/>
                  <a:pt x="26825" y="64068"/>
                </a:cubicBezTo>
                <a:cubicBezTo>
                  <a:pt x="26119" y="63963"/>
                  <a:pt x="25273" y="63924"/>
                  <a:pt x="24408" y="63924"/>
                </a:cubicBezTo>
                <a:cubicBezTo>
                  <a:pt x="23800" y="63924"/>
                  <a:pt x="23183" y="63944"/>
                  <a:pt x="22598" y="63973"/>
                </a:cubicBezTo>
                <a:lnTo>
                  <a:pt x="22658" y="63997"/>
                </a:lnTo>
                <a:cubicBezTo>
                  <a:pt x="22301" y="64021"/>
                  <a:pt x="21848" y="64068"/>
                  <a:pt x="21586" y="64068"/>
                </a:cubicBezTo>
                <a:cubicBezTo>
                  <a:pt x="21312" y="64068"/>
                  <a:pt x="21003" y="64187"/>
                  <a:pt x="20896" y="64199"/>
                </a:cubicBezTo>
                <a:cubicBezTo>
                  <a:pt x="20713" y="64236"/>
                  <a:pt x="20544" y="64250"/>
                  <a:pt x="20468" y="64250"/>
                </a:cubicBezTo>
                <a:cubicBezTo>
                  <a:pt x="20420" y="64250"/>
                  <a:pt x="20409" y="64244"/>
                  <a:pt x="20455" y="64235"/>
                </a:cubicBezTo>
                <a:lnTo>
                  <a:pt x="20455" y="64235"/>
                </a:lnTo>
                <a:cubicBezTo>
                  <a:pt x="20146" y="64295"/>
                  <a:pt x="19860" y="64390"/>
                  <a:pt x="19407" y="64449"/>
                </a:cubicBezTo>
                <a:cubicBezTo>
                  <a:pt x="19402" y="64449"/>
                  <a:pt x="19395" y="64448"/>
                  <a:pt x="19388" y="64448"/>
                </a:cubicBezTo>
                <a:cubicBezTo>
                  <a:pt x="19193" y="64448"/>
                  <a:pt x="18351" y="64714"/>
                  <a:pt x="18230" y="64714"/>
                </a:cubicBezTo>
                <a:cubicBezTo>
                  <a:pt x="18223" y="64714"/>
                  <a:pt x="18219" y="64713"/>
                  <a:pt x="18217" y="64711"/>
                </a:cubicBezTo>
                <a:cubicBezTo>
                  <a:pt x="18062" y="64735"/>
                  <a:pt x="17907" y="64771"/>
                  <a:pt x="17764" y="64807"/>
                </a:cubicBezTo>
                <a:cubicBezTo>
                  <a:pt x="19074" y="64068"/>
                  <a:pt x="20336" y="63283"/>
                  <a:pt x="21539" y="62485"/>
                </a:cubicBezTo>
                <a:cubicBezTo>
                  <a:pt x="22313" y="62342"/>
                  <a:pt x="23098" y="62235"/>
                  <a:pt x="23872" y="62163"/>
                </a:cubicBezTo>
                <a:cubicBezTo>
                  <a:pt x="24011" y="62159"/>
                  <a:pt x="24163" y="62158"/>
                  <a:pt x="24311" y="62158"/>
                </a:cubicBezTo>
                <a:cubicBezTo>
                  <a:pt x="24605" y="62158"/>
                  <a:pt x="24880" y="62163"/>
                  <a:pt x="24991" y="62163"/>
                </a:cubicBezTo>
                <a:cubicBezTo>
                  <a:pt x="25024" y="62165"/>
                  <a:pt x="25058" y="62165"/>
                  <a:pt x="25092" y="62165"/>
                </a:cubicBezTo>
                <a:cubicBezTo>
                  <a:pt x="25295" y="62165"/>
                  <a:pt x="25523" y="62145"/>
                  <a:pt x="25762" y="62145"/>
                </a:cubicBezTo>
                <a:cubicBezTo>
                  <a:pt x="25833" y="62145"/>
                  <a:pt x="25906" y="62147"/>
                  <a:pt x="25980" y="62151"/>
                </a:cubicBezTo>
                <a:cubicBezTo>
                  <a:pt x="26539" y="62151"/>
                  <a:pt x="26253" y="62175"/>
                  <a:pt x="26539" y="62211"/>
                </a:cubicBezTo>
                <a:cubicBezTo>
                  <a:pt x="26597" y="62215"/>
                  <a:pt x="26633" y="62217"/>
                  <a:pt x="26654" y="62217"/>
                </a:cubicBezTo>
                <a:cubicBezTo>
                  <a:pt x="26761" y="62217"/>
                  <a:pt x="26492" y="62175"/>
                  <a:pt x="26611" y="62175"/>
                </a:cubicBezTo>
                <a:lnTo>
                  <a:pt x="27027" y="62223"/>
                </a:lnTo>
                <a:cubicBezTo>
                  <a:pt x="26789" y="62223"/>
                  <a:pt x="26908" y="62235"/>
                  <a:pt x="26956" y="62247"/>
                </a:cubicBezTo>
                <a:cubicBezTo>
                  <a:pt x="27234" y="62247"/>
                  <a:pt x="27641" y="62297"/>
                  <a:pt x="27865" y="62297"/>
                </a:cubicBezTo>
                <a:cubicBezTo>
                  <a:pt x="27928" y="62297"/>
                  <a:pt x="27977" y="62293"/>
                  <a:pt x="28004" y="62282"/>
                </a:cubicBezTo>
                <a:cubicBezTo>
                  <a:pt x="28492" y="62330"/>
                  <a:pt x="28492" y="62354"/>
                  <a:pt x="28694" y="62366"/>
                </a:cubicBezTo>
                <a:cubicBezTo>
                  <a:pt x="28623" y="62354"/>
                  <a:pt x="28492" y="62342"/>
                  <a:pt x="28492" y="62330"/>
                </a:cubicBezTo>
                <a:lnTo>
                  <a:pt x="28492" y="62330"/>
                </a:lnTo>
                <a:cubicBezTo>
                  <a:pt x="28548" y="62337"/>
                  <a:pt x="28578" y="62340"/>
                  <a:pt x="28591" y="62340"/>
                </a:cubicBezTo>
                <a:cubicBezTo>
                  <a:pt x="28623" y="62340"/>
                  <a:pt x="28554" y="62323"/>
                  <a:pt x="28504" y="62306"/>
                </a:cubicBezTo>
                <a:cubicBezTo>
                  <a:pt x="28511" y="62306"/>
                  <a:pt x="28520" y="62306"/>
                  <a:pt x="28529" y="62306"/>
                </a:cubicBezTo>
                <a:cubicBezTo>
                  <a:pt x="28831" y="62306"/>
                  <a:pt x="29819" y="62480"/>
                  <a:pt x="30061" y="62480"/>
                </a:cubicBezTo>
                <a:cubicBezTo>
                  <a:pt x="30087" y="62480"/>
                  <a:pt x="30104" y="62477"/>
                  <a:pt x="30111" y="62473"/>
                </a:cubicBezTo>
                <a:lnTo>
                  <a:pt x="30111" y="62485"/>
                </a:lnTo>
                <a:cubicBezTo>
                  <a:pt x="30183" y="62461"/>
                  <a:pt x="30087" y="62401"/>
                  <a:pt x="30290" y="62401"/>
                </a:cubicBezTo>
                <a:lnTo>
                  <a:pt x="30421" y="62425"/>
                </a:lnTo>
                <a:lnTo>
                  <a:pt x="30635" y="62425"/>
                </a:lnTo>
                <a:cubicBezTo>
                  <a:pt x="30766" y="62461"/>
                  <a:pt x="30706" y="62461"/>
                  <a:pt x="30706" y="62473"/>
                </a:cubicBezTo>
                <a:cubicBezTo>
                  <a:pt x="31052" y="62485"/>
                  <a:pt x="31528" y="62568"/>
                  <a:pt x="31933" y="62628"/>
                </a:cubicBezTo>
                <a:lnTo>
                  <a:pt x="31516" y="62461"/>
                </a:lnTo>
                <a:lnTo>
                  <a:pt x="31516" y="62461"/>
                </a:lnTo>
                <a:cubicBezTo>
                  <a:pt x="31822" y="62527"/>
                  <a:pt x="32380" y="62642"/>
                  <a:pt x="32524" y="62642"/>
                </a:cubicBezTo>
                <a:cubicBezTo>
                  <a:pt x="32537" y="62642"/>
                  <a:pt x="32546" y="62642"/>
                  <a:pt x="32552" y="62640"/>
                </a:cubicBezTo>
                <a:lnTo>
                  <a:pt x="32766" y="62711"/>
                </a:lnTo>
                <a:cubicBezTo>
                  <a:pt x="33062" y="62784"/>
                  <a:pt x="33192" y="62800"/>
                  <a:pt x="33268" y="62800"/>
                </a:cubicBezTo>
                <a:cubicBezTo>
                  <a:pt x="33328" y="62800"/>
                  <a:pt x="33352" y="62789"/>
                  <a:pt x="33397" y="62789"/>
                </a:cubicBezTo>
                <a:cubicBezTo>
                  <a:pt x="33424" y="62789"/>
                  <a:pt x="33460" y="62793"/>
                  <a:pt x="33516" y="62806"/>
                </a:cubicBezTo>
                <a:lnTo>
                  <a:pt x="33862" y="62890"/>
                </a:lnTo>
                <a:lnTo>
                  <a:pt x="33516" y="62842"/>
                </a:lnTo>
                <a:lnTo>
                  <a:pt x="33516" y="62842"/>
                </a:lnTo>
                <a:cubicBezTo>
                  <a:pt x="33857" y="62924"/>
                  <a:pt x="33989" y="62949"/>
                  <a:pt x="34268" y="63018"/>
                </a:cubicBezTo>
                <a:lnTo>
                  <a:pt x="34268" y="63018"/>
                </a:lnTo>
                <a:cubicBezTo>
                  <a:pt x="34260" y="63014"/>
                  <a:pt x="34254" y="63009"/>
                  <a:pt x="34254" y="63009"/>
                </a:cubicBezTo>
                <a:lnTo>
                  <a:pt x="34290" y="63009"/>
                </a:lnTo>
                <a:cubicBezTo>
                  <a:pt x="34302" y="63006"/>
                  <a:pt x="34322" y="63004"/>
                  <a:pt x="34350" y="63004"/>
                </a:cubicBezTo>
                <a:cubicBezTo>
                  <a:pt x="34432" y="63004"/>
                  <a:pt x="34579" y="63018"/>
                  <a:pt x="34766" y="63044"/>
                </a:cubicBezTo>
                <a:cubicBezTo>
                  <a:pt x="35112" y="63104"/>
                  <a:pt x="35397" y="63116"/>
                  <a:pt x="35945" y="63235"/>
                </a:cubicBezTo>
                <a:lnTo>
                  <a:pt x="36100" y="63223"/>
                </a:lnTo>
                <a:lnTo>
                  <a:pt x="36517" y="63306"/>
                </a:lnTo>
                <a:lnTo>
                  <a:pt x="36517" y="63342"/>
                </a:lnTo>
                <a:cubicBezTo>
                  <a:pt x="36112" y="63283"/>
                  <a:pt x="35338" y="63163"/>
                  <a:pt x="34814" y="63080"/>
                </a:cubicBezTo>
                <a:lnTo>
                  <a:pt x="34802" y="63104"/>
                </a:lnTo>
                <a:cubicBezTo>
                  <a:pt x="35112" y="63140"/>
                  <a:pt x="35469" y="63187"/>
                  <a:pt x="35683" y="63223"/>
                </a:cubicBezTo>
                <a:cubicBezTo>
                  <a:pt x="35764" y="63243"/>
                  <a:pt x="35946" y="63297"/>
                  <a:pt x="35893" y="63306"/>
                </a:cubicBezTo>
                <a:lnTo>
                  <a:pt x="36040" y="63306"/>
                </a:lnTo>
                <a:cubicBezTo>
                  <a:pt x="37076" y="63473"/>
                  <a:pt x="37076" y="63473"/>
                  <a:pt x="38160" y="63664"/>
                </a:cubicBezTo>
                <a:lnTo>
                  <a:pt x="38076" y="63640"/>
                </a:lnTo>
                <a:lnTo>
                  <a:pt x="38076" y="63640"/>
                </a:lnTo>
                <a:cubicBezTo>
                  <a:pt x="38303" y="63652"/>
                  <a:pt x="38505" y="63675"/>
                  <a:pt x="38565" y="63711"/>
                </a:cubicBezTo>
                <a:cubicBezTo>
                  <a:pt x="39219" y="63818"/>
                  <a:pt x="39898" y="63914"/>
                  <a:pt x="40303" y="64021"/>
                </a:cubicBezTo>
                <a:lnTo>
                  <a:pt x="40410" y="63997"/>
                </a:lnTo>
                <a:cubicBezTo>
                  <a:pt x="40518" y="64007"/>
                  <a:pt x="40683" y="64065"/>
                  <a:pt x="40778" y="64065"/>
                </a:cubicBezTo>
                <a:cubicBezTo>
                  <a:pt x="40797" y="64065"/>
                  <a:pt x="40814" y="64063"/>
                  <a:pt x="40827" y="64056"/>
                </a:cubicBezTo>
                <a:lnTo>
                  <a:pt x="41124" y="64068"/>
                </a:lnTo>
                <a:cubicBezTo>
                  <a:pt x="41327" y="64092"/>
                  <a:pt x="41434" y="64080"/>
                  <a:pt x="41648" y="64128"/>
                </a:cubicBezTo>
                <a:cubicBezTo>
                  <a:pt x="41660" y="64128"/>
                  <a:pt x="41672" y="64128"/>
                  <a:pt x="41696" y="64140"/>
                </a:cubicBezTo>
                <a:cubicBezTo>
                  <a:pt x="41823" y="64157"/>
                  <a:pt x="41874" y="64163"/>
                  <a:pt x="41897" y="64163"/>
                </a:cubicBezTo>
                <a:cubicBezTo>
                  <a:pt x="41928" y="64163"/>
                  <a:pt x="41904" y="64153"/>
                  <a:pt x="41946" y="64153"/>
                </a:cubicBezTo>
                <a:cubicBezTo>
                  <a:pt x="41975" y="64153"/>
                  <a:pt x="42040" y="64158"/>
                  <a:pt x="42184" y="64176"/>
                </a:cubicBezTo>
                <a:cubicBezTo>
                  <a:pt x="42217" y="64183"/>
                  <a:pt x="42244" y="64186"/>
                  <a:pt x="42268" y="64186"/>
                </a:cubicBezTo>
                <a:cubicBezTo>
                  <a:pt x="42334" y="64186"/>
                  <a:pt x="42381" y="64165"/>
                  <a:pt x="42475" y="64165"/>
                </a:cubicBezTo>
                <a:cubicBezTo>
                  <a:pt x="42510" y="64165"/>
                  <a:pt x="42550" y="64168"/>
                  <a:pt x="42601" y="64176"/>
                </a:cubicBezTo>
                <a:lnTo>
                  <a:pt x="42839" y="64247"/>
                </a:lnTo>
                <a:cubicBezTo>
                  <a:pt x="43268" y="64306"/>
                  <a:pt x="43351" y="64259"/>
                  <a:pt x="43982" y="64306"/>
                </a:cubicBezTo>
                <a:cubicBezTo>
                  <a:pt x="44280" y="64354"/>
                  <a:pt x="44434" y="64390"/>
                  <a:pt x="44220" y="64437"/>
                </a:cubicBezTo>
                <a:cubicBezTo>
                  <a:pt x="44363" y="64414"/>
                  <a:pt x="44399" y="64408"/>
                  <a:pt x="44443" y="64408"/>
                </a:cubicBezTo>
                <a:cubicBezTo>
                  <a:pt x="44488" y="64408"/>
                  <a:pt x="44541" y="64414"/>
                  <a:pt x="44720" y="64414"/>
                </a:cubicBezTo>
                <a:cubicBezTo>
                  <a:pt x="44780" y="64437"/>
                  <a:pt x="44732" y="64437"/>
                  <a:pt x="44661" y="64449"/>
                </a:cubicBezTo>
                <a:cubicBezTo>
                  <a:pt x="44751" y="64459"/>
                  <a:pt x="44807" y="64463"/>
                  <a:pt x="44846" y="64463"/>
                </a:cubicBezTo>
                <a:cubicBezTo>
                  <a:pt x="44927" y="64463"/>
                  <a:pt x="44932" y="64447"/>
                  <a:pt x="45031" y="64447"/>
                </a:cubicBezTo>
                <a:cubicBezTo>
                  <a:pt x="45051" y="64447"/>
                  <a:pt x="45073" y="64448"/>
                  <a:pt x="45101" y="64449"/>
                </a:cubicBezTo>
                <a:cubicBezTo>
                  <a:pt x="45173" y="64414"/>
                  <a:pt x="45268" y="64354"/>
                  <a:pt x="45339" y="64354"/>
                </a:cubicBezTo>
                <a:lnTo>
                  <a:pt x="45256" y="64330"/>
                </a:lnTo>
                <a:cubicBezTo>
                  <a:pt x="45387" y="64324"/>
                  <a:pt x="45524" y="64321"/>
                  <a:pt x="45665" y="64321"/>
                </a:cubicBezTo>
                <a:cubicBezTo>
                  <a:pt x="45807" y="64321"/>
                  <a:pt x="45952" y="64324"/>
                  <a:pt x="46101" y="64330"/>
                </a:cubicBezTo>
                <a:lnTo>
                  <a:pt x="46089" y="64354"/>
                </a:lnTo>
                <a:lnTo>
                  <a:pt x="46411" y="64330"/>
                </a:lnTo>
                <a:lnTo>
                  <a:pt x="46423" y="64366"/>
                </a:lnTo>
                <a:lnTo>
                  <a:pt x="46649" y="64366"/>
                </a:lnTo>
                <a:cubicBezTo>
                  <a:pt x="46768" y="64366"/>
                  <a:pt x="46875" y="64354"/>
                  <a:pt x="46875" y="64354"/>
                </a:cubicBezTo>
                <a:lnTo>
                  <a:pt x="46816" y="64354"/>
                </a:lnTo>
                <a:cubicBezTo>
                  <a:pt x="46907" y="64354"/>
                  <a:pt x="47183" y="64328"/>
                  <a:pt x="47387" y="64328"/>
                </a:cubicBezTo>
                <a:cubicBezTo>
                  <a:pt x="47421" y="64328"/>
                  <a:pt x="47453" y="64329"/>
                  <a:pt x="47482" y="64330"/>
                </a:cubicBezTo>
                <a:lnTo>
                  <a:pt x="47482" y="64354"/>
                </a:lnTo>
                <a:cubicBezTo>
                  <a:pt x="47516" y="64355"/>
                  <a:pt x="47549" y="64355"/>
                  <a:pt x="47582" y="64355"/>
                </a:cubicBezTo>
                <a:cubicBezTo>
                  <a:pt x="48120" y="64355"/>
                  <a:pt x="48568" y="64267"/>
                  <a:pt x="49197" y="64199"/>
                </a:cubicBezTo>
                <a:lnTo>
                  <a:pt x="49197" y="64199"/>
                </a:lnTo>
                <a:lnTo>
                  <a:pt x="49102" y="64247"/>
                </a:lnTo>
                <a:cubicBezTo>
                  <a:pt x="49340" y="64247"/>
                  <a:pt x="49161" y="64187"/>
                  <a:pt x="49435" y="64187"/>
                </a:cubicBezTo>
                <a:lnTo>
                  <a:pt x="49447" y="64211"/>
                </a:lnTo>
                <a:cubicBezTo>
                  <a:pt x="49555" y="64179"/>
                  <a:pt x="49629" y="64171"/>
                  <a:pt x="49693" y="64171"/>
                </a:cubicBezTo>
                <a:cubicBezTo>
                  <a:pt x="49753" y="64171"/>
                  <a:pt x="49804" y="64178"/>
                  <a:pt x="49866" y="64178"/>
                </a:cubicBezTo>
                <a:cubicBezTo>
                  <a:pt x="49884" y="64178"/>
                  <a:pt x="49903" y="64177"/>
                  <a:pt x="49923" y="64176"/>
                </a:cubicBezTo>
                <a:lnTo>
                  <a:pt x="49840" y="64128"/>
                </a:lnTo>
                <a:lnTo>
                  <a:pt x="50149" y="64092"/>
                </a:lnTo>
                <a:cubicBezTo>
                  <a:pt x="50205" y="64088"/>
                  <a:pt x="50249" y="64087"/>
                  <a:pt x="50283" y="64087"/>
                </a:cubicBezTo>
                <a:cubicBezTo>
                  <a:pt x="50458" y="64087"/>
                  <a:pt x="50368" y="64132"/>
                  <a:pt x="50328" y="64152"/>
                </a:cubicBezTo>
                <a:lnTo>
                  <a:pt x="50447" y="64128"/>
                </a:lnTo>
                <a:cubicBezTo>
                  <a:pt x="50507" y="64116"/>
                  <a:pt x="50566" y="64080"/>
                  <a:pt x="50566" y="64080"/>
                </a:cubicBezTo>
                <a:lnTo>
                  <a:pt x="50626" y="64116"/>
                </a:lnTo>
                <a:cubicBezTo>
                  <a:pt x="50792" y="64033"/>
                  <a:pt x="50792" y="64080"/>
                  <a:pt x="51090" y="64009"/>
                </a:cubicBezTo>
                <a:lnTo>
                  <a:pt x="51090" y="64009"/>
                </a:lnTo>
                <a:cubicBezTo>
                  <a:pt x="51114" y="64021"/>
                  <a:pt x="51042" y="64033"/>
                  <a:pt x="51149" y="64033"/>
                </a:cubicBezTo>
                <a:cubicBezTo>
                  <a:pt x="51149" y="64033"/>
                  <a:pt x="51269" y="63997"/>
                  <a:pt x="51388" y="63961"/>
                </a:cubicBezTo>
                <a:lnTo>
                  <a:pt x="51626" y="63878"/>
                </a:lnTo>
                <a:lnTo>
                  <a:pt x="51626" y="63878"/>
                </a:lnTo>
                <a:cubicBezTo>
                  <a:pt x="51626" y="63878"/>
                  <a:pt x="51542" y="63902"/>
                  <a:pt x="51471" y="63914"/>
                </a:cubicBezTo>
                <a:cubicBezTo>
                  <a:pt x="51399" y="63937"/>
                  <a:pt x="51328" y="63961"/>
                  <a:pt x="51328" y="63961"/>
                </a:cubicBezTo>
                <a:lnTo>
                  <a:pt x="51352" y="63890"/>
                </a:lnTo>
                <a:cubicBezTo>
                  <a:pt x="51650" y="63771"/>
                  <a:pt x="51780" y="63795"/>
                  <a:pt x="51995" y="63711"/>
                </a:cubicBezTo>
                <a:lnTo>
                  <a:pt x="51995" y="63711"/>
                </a:lnTo>
                <a:lnTo>
                  <a:pt x="51840" y="63783"/>
                </a:lnTo>
                <a:cubicBezTo>
                  <a:pt x="52197" y="63652"/>
                  <a:pt x="52233" y="63664"/>
                  <a:pt x="52435" y="63580"/>
                </a:cubicBezTo>
                <a:lnTo>
                  <a:pt x="52435" y="63580"/>
                </a:lnTo>
                <a:cubicBezTo>
                  <a:pt x="52402" y="63586"/>
                  <a:pt x="52362" y="63594"/>
                  <a:pt x="52343" y="63594"/>
                </a:cubicBezTo>
                <a:cubicBezTo>
                  <a:pt x="52321" y="63594"/>
                  <a:pt x="52328" y="63583"/>
                  <a:pt x="52412" y="63544"/>
                </a:cubicBezTo>
                <a:cubicBezTo>
                  <a:pt x="52519" y="63485"/>
                  <a:pt x="52483" y="63533"/>
                  <a:pt x="52590" y="63485"/>
                </a:cubicBezTo>
                <a:cubicBezTo>
                  <a:pt x="52590" y="63461"/>
                  <a:pt x="52650" y="63414"/>
                  <a:pt x="52733" y="63342"/>
                </a:cubicBezTo>
                <a:cubicBezTo>
                  <a:pt x="52793" y="63294"/>
                  <a:pt x="52840" y="63259"/>
                  <a:pt x="52888" y="63223"/>
                </a:cubicBezTo>
                <a:cubicBezTo>
                  <a:pt x="52912" y="63199"/>
                  <a:pt x="52935" y="63175"/>
                  <a:pt x="52959" y="63140"/>
                </a:cubicBezTo>
                <a:lnTo>
                  <a:pt x="53066" y="63044"/>
                </a:lnTo>
                <a:lnTo>
                  <a:pt x="53066" y="63044"/>
                </a:lnTo>
                <a:cubicBezTo>
                  <a:pt x="53066" y="63044"/>
                  <a:pt x="53066" y="63052"/>
                  <a:pt x="53060" y="63061"/>
                </a:cubicBezTo>
                <a:lnTo>
                  <a:pt x="53060" y="63061"/>
                </a:lnTo>
                <a:cubicBezTo>
                  <a:pt x="53115" y="62993"/>
                  <a:pt x="53130" y="62945"/>
                  <a:pt x="53233" y="62818"/>
                </a:cubicBezTo>
                <a:lnTo>
                  <a:pt x="53233" y="62818"/>
                </a:lnTo>
                <a:lnTo>
                  <a:pt x="53209" y="62925"/>
                </a:lnTo>
                <a:cubicBezTo>
                  <a:pt x="53233" y="62925"/>
                  <a:pt x="53328" y="62628"/>
                  <a:pt x="53316" y="62628"/>
                </a:cubicBezTo>
                <a:cubicBezTo>
                  <a:pt x="53364" y="62532"/>
                  <a:pt x="53388" y="62413"/>
                  <a:pt x="53424" y="62330"/>
                </a:cubicBezTo>
                <a:cubicBezTo>
                  <a:pt x="53424" y="62294"/>
                  <a:pt x="53435" y="62282"/>
                  <a:pt x="53435" y="62271"/>
                </a:cubicBezTo>
                <a:cubicBezTo>
                  <a:pt x="53447" y="62247"/>
                  <a:pt x="53447" y="62235"/>
                  <a:pt x="53424" y="62235"/>
                </a:cubicBezTo>
                <a:cubicBezTo>
                  <a:pt x="53388" y="62223"/>
                  <a:pt x="53388" y="62223"/>
                  <a:pt x="53400" y="62223"/>
                </a:cubicBezTo>
                <a:cubicBezTo>
                  <a:pt x="53400" y="62223"/>
                  <a:pt x="53423" y="62223"/>
                  <a:pt x="53444" y="62229"/>
                </a:cubicBezTo>
                <a:lnTo>
                  <a:pt x="53444" y="62229"/>
                </a:lnTo>
                <a:cubicBezTo>
                  <a:pt x="53408" y="62214"/>
                  <a:pt x="53356" y="62186"/>
                  <a:pt x="53304" y="62175"/>
                </a:cubicBezTo>
                <a:cubicBezTo>
                  <a:pt x="53162" y="62116"/>
                  <a:pt x="52971" y="62056"/>
                  <a:pt x="52781" y="61985"/>
                </a:cubicBezTo>
                <a:cubicBezTo>
                  <a:pt x="52507" y="61913"/>
                  <a:pt x="52233" y="61830"/>
                  <a:pt x="52233" y="61830"/>
                </a:cubicBezTo>
                <a:lnTo>
                  <a:pt x="52233" y="61794"/>
                </a:lnTo>
                <a:cubicBezTo>
                  <a:pt x="52226" y="61796"/>
                  <a:pt x="52218" y="61796"/>
                  <a:pt x="52209" y="61796"/>
                </a:cubicBezTo>
                <a:cubicBezTo>
                  <a:pt x="52098" y="61796"/>
                  <a:pt x="51825" y="61694"/>
                  <a:pt x="51737" y="61694"/>
                </a:cubicBezTo>
                <a:cubicBezTo>
                  <a:pt x="51718" y="61694"/>
                  <a:pt x="51707" y="61699"/>
                  <a:pt x="51709" y="61711"/>
                </a:cubicBezTo>
                <a:cubicBezTo>
                  <a:pt x="51530" y="61639"/>
                  <a:pt x="50959" y="61592"/>
                  <a:pt x="51078" y="61556"/>
                </a:cubicBezTo>
                <a:cubicBezTo>
                  <a:pt x="50423" y="61437"/>
                  <a:pt x="50054" y="61461"/>
                  <a:pt x="49256" y="61330"/>
                </a:cubicBezTo>
                <a:cubicBezTo>
                  <a:pt x="48971" y="61223"/>
                  <a:pt x="48197" y="61163"/>
                  <a:pt x="47685" y="61104"/>
                </a:cubicBezTo>
                <a:cubicBezTo>
                  <a:pt x="46697" y="61020"/>
                  <a:pt x="46054" y="60961"/>
                  <a:pt x="45053" y="60782"/>
                </a:cubicBezTo>
                <a:cubicBezTo>
                  <a:pt x="44470" y="60568"/>
                  <a:pt x="43553" y="60461"/>
                  <a:pt x="42922" y="60246"/>
                </a:cubicBezTo>
                <a:lnTo>
                  <a:pt x="42744" y="60223"/>
                </a:lnTo>
                <a:cubicBezTo>
                  <a:pt x="42327" y="60068"/>
                  <a:pt x="41672" y="59925"/>
                  <a:pt x="41077" y="59711"/>
                </a:cubicBezTo>
                <a:cubicBezTo>
                  <a:pt x="40934" y="59675"/>
                  <a:pt x="40862" y="59663"/>
                  <a:pt x="40815" y="59651"/>
                </a:cubicBezTo>
                <a:lnTo>
                  <a:pt x="40815" y="59651"/>
                </a:lnTo>
                <a:cubicBezTo>
                  <a:pt x="40839" y="59663"/>
                  <a:pt x="40874" y="59675"/>
                  <a:pt x="40886" y="59711"/>
                </a:cubicBezTo>
                <a:cubicBezTo>
                  <a:pt x="40720" y="59651"/>
                  <a:pt x="40362" y="59556"/>
                  <a:pt x="40410" y="59532"/>
                </a:cubicBezTo>
                <a:lnTo>
                  <a:pt x="40410" y="59532"/>
                </a:lnTo>
                <a:lnTo>
                  <a:pt x="40458" y="59544"/>
                </a:lnTo>
                <a:cubicBezTo>
                  <a:pt x="40505" y="59508"/>
                  <a:pt x="39934" y="59413"/>
                  <a:pt x="39755" y="59318"/>
                </a:cubicBezTo>
                <a:lnTo>
                  <a:pt x="39755" y="59318"/>
                </a:lnTo>
                <a:lnTo>
                  <a:pt x="39850" y="59389"/>
                </a:lnTo>
                <a:lnTo>
                  <a:pt x="39517" y="59294"/>
                </a:lnTo>
                <a:lnTo>
                  <a:pt x="39612" y="59306"/>
                </a:lnTo>
                <a:cubicBezTo>
                  <a:pt x="38172" y="59020"/>
                  <a:pt x="37553" y="58711"/>
                  <a:pt x="36159" y="58580"/>
                </a:cubicBezTo>
                <a:cubicBezTo>
                  <a:pt x="36350" y="58544"/>
                  <a:pt x="35886" y="58556"/>
                  <a:pt x="35874" y="58496"/>
                </a:cubicBezTo>
                <a:cubicBezTo>
                  <a:pt x="35682" y="58430"/>
                  <a:pt x="35501" y="58415"/>
                  <a:pt x="35329" y="58415"/>
                </a:cubicBezTo>
                <a:cubicBezTo>
                  <a:pt x="35192" y="58415"/>
                  <a:pt x="35060" y="58425"/>
                  <a:pt x="34933" y="58425"/>
                </a:cubicBezTo>
                <a:lnTo>
                  <a:pt x="34921" y="58437"/>
                </a:lnTo>
                <a:lnTo>
                  <a:pt x="34421" y="58401"/>
                </a:lnTo>
                <a:cubicBezTo>
                  <a:pt x="34503" y="58388"/>
                  <a:pt x="34511" y="58384"/>
                  <a:pt x="34485" y="58384"/>
                </a:cubicBezTo>
                <a:cubicBezTo>
                  <a:pt x="34443" y="58384"/>
                  <a:pt x="34313" y="58394"/>
                  <a:pt x="34269" y="58394"/>
                </a:cubicBezTo>
                <a:cubicBezTo>
                  <a:pt x="34242" y="58394"/>
                  <a:pt x="34247" y="58390"/>
                  <a:pt x="34326" y="58377"/>
                </a:cubicBezTo>
                <a:cubicBezTo>
                  <a:pt x="33952" y="58340"/>
                  <a:pt x="33546" y="58323"/>
                  <a:pt x="33121" y="58323"/>
                </a:cubicBezTo>
                <a:cubicBezTo>
                  <a:pt x="32056" y="58323"/>
                  <a:pt x="30874" y="58430"/>
                  <a:pt x="29802" y="58591"/>
                </a:cubicBezTo>
                <a:lnTo>
                  <a:pt x="29873" y="58591"/>
                </a:lnTo>
                <a:cubicBezTo>
                  <a:pt x="29504" y="58663"/>
                  <a:pt x="29028" y="58758"/>
                  <a:pt x="28742" y="58794"/>
                </a:cubicBezTo>
                <a:cubicBezTo>
                  <a:pt x="28444" y="58830"/>
                  <a:pt x="28135" y="58972"/>
                  <a:pt x="28028" y="59020"/>
                </a:cubicBezTo>
                <a:cubicBezTo>
                  <a:pt x="27826" y="59107"/>
                  <a:pt x="27609" y="59131"/>
                  <a:pt x="27551" y="59131"/>
                </a:cubicBezTo>
                <a:cubicBezTo>
                  <a:pt x="27537" y="59131"/>
                  <a:pt x="27532" y="59130"/>
                  <a:pt x="27539" y="59127"/>
                </a:cubicBezTo>
                <a:lnTo>
                  <a:pt x="27539" y="59127"/>
                </a:lnTo>
                <a:cubicBezTo>
                  <a:pt x="27230" y="59211"/>
                  <a:pt x="26944" y="59377"/>
                  <a:pt x="26492" y="59496"/>
                </a:cubicBezTo>
                <a:cubicBezTo>
                  <a:pt x="26321" y="59496"/>
                  <a:pt x="25389" y="59964"/>
                  <a:pt x="25286" y="59964"/>
                </a:cubicBezTo>
                <a:cubicBezTo>
                  <a:pt x="25281" y="59964"/>
                  <a:pt x="25278" y="59963"/>
                  <a:pt x="25277" y="59961"/>
                </a:cubicBezTo>
                <a:cubicBezTo>
                  <a:pt x="25241" y="59973"/>
                  <a:pt x="25206" y="59985"/>
                  <a:pt x="25170" y="60008"/>
                </a:cubicBezTo>
                <a:cubicBezTo>
                  <a:pt x="25837" y="59425"/>
                  <a:pt x="26432" y="58901"/>
                  <a:pt x="27027" y="58401"/>
                </a:cubicBezTo>
                <a:lnTo>
                  <a:pt x="27027" y="58401"/>
                </a:lnTo>
                <a:lnTo>
                  <a:pt x="27004" y="58425"/>
                </a:lnTo>
                <a:lnTo>
                  <a:pt x="27313" y="58127"/>
                </a:lnTo>
                <a:cubicBezTo>
                  <a:pt x="27319" y="58121"/>
                  <a:pt x="27322" y="58118"/>
                  <a:pt x="27324" y="58118"/>
                </a:cubicBezTo>
                <a:cubicBezTo>
                  <a:pt x="27325" y="58118"/>
                  <a:pt x="27325" y="58121"/>
                  <a:pt x="27325" y="58127"/>
                </a:cubicBezTo>
                <a:cubicBezTo>
                  <a:pt x="27563" y="57877"/>
                  <a:pt x="27920" y="57544"/>
                  <a:pt x="28289" y="57234"/>
                </a:cubicBezTo>
                <a:cubicBezTo>
                  <a:pt x="28730" y="57032"/>
                  <a:pt x="29194" y="56853"/>
                  <a:pt x="29659" y="56687"/>
                </a:cubicBezTo>
                <a:cubicBezTo>
                  <a:pt x="29694" y="56675"/>
                  <a:pt x="29742" y="56651"/>
                  <a:pt x="29790" y="56651"/>
                </a:cubicBezTo>
                <a:cubicBezTo>
                  <a:pt x="30183" y="56556"/>
                  <a:pt x="30623" y="56460"/>
                  <a:pt x="30766" y="56413"/>
                </a:cubicBezTo>
                <a:cubicBezTo>
                  <a:pt x="31099" y="56353"/>
                  <a:pt x="31480" y="56222"/>
                  <a:pt x="31885" y="56163"/>
                </a:cubicBezTo>
                <a:cubicBezTo>
                  <a:pt x="32155" y="56113"/>
                  <a:pt x="32255" y="56100"/>
                  <a:pt x="32305" y="56100"/>
                </a:cubicBezTo>
                <a:cubicBezTo>
                  <a:pt x="32352" y="56100"/>
                  <a:pt x="32354" y="56112"/>
                  <a:pt x="32415" y="56112"/>
                </a:cubicBezTo>
                <a:cubicBezTo>
                  <a:pt x="32442" y="56112"/>
                  <a:pt x="32481" y="56109"/>
                  <a:pt x="32540" y="56103"/>
                </a:cubicBezTo>
                <a:cubicBezTo>
                  <a:pt x="32742" y="56073"/>
                  <a:pt x="32722" y="56070"/>
                  <a:pt x="32669" y="56070"/>
                </a:cubicBezTo>
                <a:cubicBezTo>
                  <a:pt x="32656" y="56070"/>
                  <a:pt x="32641" y="56071"/>
                  <a:pt x="32628" y="56071"/>
                </a:cubicBezTo>
                <a:cubicBezTo>
                  <a:pt x="32586" y="56071"/>
                  <a:pt x="32553" y="56069"/>
                  <a:pt x="32611" y="56055"/>
                </a:cubicBezTo>
                <a:lnTo>
                  <a:pt x="33111" y="56020"/>
                </a:lnTo>
                <a:lnTo>
                  <a:pt x="33111" y="56020"/>
                </a:lnTo>
                <a:cubicBezTo>
                  <a:pt x="32826" y="56055"/>
                  <a:pt x="32992" y="56055"/>
                  <a:pt x="33028" y="56055"/>
                </a:cubicBezTo>
                <a:cubicBezTo>
                  <a:pt x="33445" y="55996"/>
                  <a:pt x="34124" y="55960"/>
                  <a:pt x="34243" y="55901"/>
                </a:cubicBezTo>
                <a:cubicBezTo>
                  <a:pt x="34802" y="55865"/>
                  <a:pt x="34802" y="55877"/>
                  <a:pt x="35052" y="55865"/>
                </a:cubicBezTo>
                <a:lnTo>
                  <a:pt x="34802" y="55865"/>
                </a:lnTo>
                <a:cubicBezTo>
                  <a:pt x="35028" y="55865"/>
                  <a:pt x="34909" y="55853"/>
                  <a:pt x="34814" y="55853"/>
                </a:cubicBezTo>
                <a:cubicBezTo>
                  <a:pt x="35159" y="55794"/>
                  <a:pt x="36636" y="55805"/>
                  <a:pt x="36695" y="55746"/>
                </a:cubicBezTo>
                <a:lnTo>
                  <a:pt x="36695" y="55758"/>
                </a:lnTo>
                <a:cubicBezTo>
                  <a:pt x="36767" y="55722"/>
                  <a:pt x="36636" y="55674"/>
                  <a:pt x="36886" y="55639"/>
                </a:cubicBezTo>
                <a:lnTo>
                  <a:pt x="37052" y="55663"/>
                </a:lnTo>
                <a:lnTo>
                  <a:pt x="37291" y="55627"/>
                </a:lnTo>
                <a:cubicBezTo>
                  <a:pt x="37457" y="55627"/>
                  <a:pt x="37374" y="55639"/>
                  <a:pt x="37374" y="55663"/>
                </a:cubicBezTo>
                <a:cubicBezTo>
                  <a:pt x="37779" y="55615"/>
                  <a:pt x="38326" y="55627"/>
                  <a:pt x="38815" y="55615"/>
                </a:cubicBezTo>
                <a:lnTo>
                  <a:pt x="38303" y="55508"/>
                </a:lnTo>
                <a:lnTo>
                  <a:pt x="38303" y="55508"/>
                </a:lnTo>
                <a:cubicBezTo>
                  <a:pt x="38562" y="55515"/>
                  <a:pt x="38942" y="55532"/>
                  <a:pt x="39214" y="55532"/>
                </a:cubicBezTo>
                <a:cubicBezTo>
                  <a:pt x="39379" y="55532"/>
                  <a:pt x="39505" y="55526"/>
                  <a:pt x="39541" y="55508"/>
                </a:cubicBezTo>
                <a:lnTo>
                  <a:pt x="39791" y="55544"/>
                </a:lnTo>
                <a:cubicBezTo>
                  <a:pt x="39920" y="55549"/>
                  <a:pt x="40022" y="55552"/>
                  <a:pt x="40104" y="55552"/>
                </a:cubicBezTo>
                <a:cubicBezTo>
                  <a:pt x="40505" y="55552"/>
                  <a:pt x="40419" y="55495"/>
                  <a:pt x="40630" y="55495"/>
                </a:cubicBezTo>
                <a:cubicBezTo>
                  <a:pt x="40646" y="55495"/>
                  <a:pt x="40664" y="55495"/>
                  <a:pt x="40684" y="55496"/>
                </a:cubicBezTo>
                <a:lnTo>
                  <a:pt x="41101" y="55520"/>
                </a:lnTo>
                <a:lnTo>
                  <a:pt x="40684" y="55544"/>
                </a:lnTo>
                <a:cubicBezTo>
                  <a:pt x="41065" y="55544"/>
                  <a:pt x="41232" y="55555"/>
                  <a:pt x="41589" y="55555"/>
                </a:cubicBezTo>
                <a:lnTo>
                  <a:pt x="41601" y="55555"/>
                </a:lnTo>
                <a:cubicBezTo>
                  <a:pt x="41648" y="55520"/>
                  <a:pt x="41874" y="55508"/>
                  <a:pt x="42148" y="55484"/>
                </a:cubicBezTo>
                <a:cubicBezTo>
                  <a:pt x="42565" y="55448"/>
                  <a:pt x="42887" y="55401"/>
                  <a:pt x="43541" y="55377"/>
                </a:cubicBezTo>
                <a:lnTo>
                  <a:pt x="43708" y="55317"/>
                </a:lnTo>
                <a:lnTo>
                  <a:pt x="44196" y="55282"/>
                </a:lnTo>
                <a:lnTo>
                  <a:pt x="44196" y="55317"/>
                </a:lnTo>
                <a:cubicBezTo>
                  <a:pt x="43720" y="55377"/>
                  <a:pt x="42815" y="55484"/>
                  <a:pt x="42184" y="55520"/>
                </a:cubicBezTo>
                <a:lnTo>
                  <a:pt x="42172" y="55544"/>
                </a:lnTo>
                <a:cubicBezTo>
                  <a:pt x="42541" y="55508"/>
                  <a:pt x="42958" y="55460"/>
                  <a:pt x="43196" y="55436"/>
                </a:cubicBezTo>
                <a:cubicBezTo>
                  <a:pt x="43300" y="55436"/>
                  <a:pt x="43547" y="55436"/>
                  <a:pt x="43469" y="55468"/>
                </a:cubicBezTo>
                <a:lnTo>
                  <a:pt x="43469" y="55468"/>
                </a:lnTo>
                <a:lnTo>
                  <a:pt x="43625" y="55424"/>
                </a:lnTo>
                <a:cubicBezTo>
                  <a:pt x="44851" y="55270"/>
                  <a:pt x="44863" y="55270"/>
                  <a:pt x="46137" y="55067"/>
                </a:cubicBezTo>
                <a:lnTo>
                  <a:pt x="46018" y="55067"/>
                </a:lnTo>
                <a:cubicBezTo>
                  <a:pt x="46280" y="55008"/>
                  <a:pt x="46518" y="54948"/>
                  <a:pt x="46601" y="54948"/>
                </a:cubicBezTo>
                <a:cubicBezTo>
                  <a:pt x="47304" y="54782"/>
                  <a:pt x="48030" y="54615"/>
                  <a:pt x="48637" y="54472"/>
                </a:cubicBezTo>
                <a:lnTo>
                  <a:pt x="48732" y="54389"/>
                </a:lnTo>
                <a:cubicBezTo>
                  <a:pt x="48899" y="54353"/>
                  <a:pt x="49149" y="54329"/>
                  <a:pt x="49209" y="54246"/>
                </a:cubicBezTo>
                <a:cubicBezTo>
                  <a:pt x="49209" y="54246"/>
                  <a:pt x="49280" y="54210"/>
                  <a:pt x="49375" y="54186"/>
                </a:cubicBezTo>
                <a:cubicBezTo>
                  <a:pt x="49447" y="54150"/>
                  <a:pt x="49530" y="54115"/>
                  <a:pt x="49530" y="54115"/>
                </a:cubicBezTo>
                <a:cubicBezTo>
                  <a:pt x="49745" y="54031"/>
                  <a:pt x="49864" y="53960"/>
                  <a:pt x="50114" y="53900"/>
                </a:cubicBezTo>
                <a:cubicBezTo>
                  <a:pt x="50126" y="53900"/>
                  <a:pt x="50149" y="53889"/>
                  <a:pt x="50161" y="53889"/>
                </a:cubicBezTo>
                <a:cubicBezTo>
                  <a:pt x="50637" y="53710"/>
                  <a:pt x="50149" y="53853"/>
                  <a:pt x="50697" y="53662"/>
                </a:cubicBezTo>
                <a:cubicBezTo>
                  <a:pt x="50876" y="53615"/>
                  <a:pt x="50876" y="53543"/>
                  <a:pt x="51126" y="53436"/>
                </a:cubicBezTo>
                <a:lnTo>
                  <a:pt x="51411" y="53377"/>
                </a:lnTo>
                <a:cubicBezTo>
                  <a:pt x="51900" y="53198"/>
                  <a:pt x="51947" y="53115"/>
                  <a:pt x="52614" y="52781"/>
                </a:cubicBezTo>
                <a:cubicBezTo>
                  <a:pt x="52797" y="52703"/>
                  <a:pt x="52933" y="52657"/>
                  <a:pt x="52988" y="52657"/>
                </a:cubicBezTo>
                <a:cubicBezTo>
                  <a:pt x="53031" y="52657"/>
                  <a:pt x="53022" y="52686"/>
                  <a:pt x="52941" y="52753"/>
                </a:cubicBezTo>
                <a:lnTo>
                  <a:pt x="52941" y="52753"/>
                </a:lnTo>
                <a:cubicBezTo>
                  <a:pt x="53195" y="52545"/>
                  <a:pt x="53057" y="52649"/>
                  <a:pt x="53400" y="52424"/>
                </a:cubicBezTo>
                <a:cubicBezTo>
                  <a:pt x="53410" y="52423"/>
                  <a:pt x="53419" y="52422"/>
                  <a:pt x="53426" y="52422"/>
                </a:cubicBezTo>
                <a:cubicBezTo>
                  <a:pt x="53470" y="52422"/>
                  <a:pt x="53426" y="52456"/>
                  <a:pt x="53364" y="52507"/>
                </a:cubicBezTo>
                <a:cubicBezTo>
                  <a:pt x="53721" y="52341"/>
                  <a:pt x="53555" y="52365"/>
                  <a:pt x="53805" y="52234"/>
                </a:cubicBezTo>
                <a:cubicBezTo>
                  <a:pt x="53852" y="52162"/>
                  <a:pt x="53912" y="52055"/>
                  <a:pt x="53983" y="51995"/>
                </a:cubicBezTo>
                <a:lnTo>
                  <a:pt x="53983" y="51995"/>
                </a:lnTo>
                <a:lnTo>
                  <a:pt x="53888" y="52043"/>
                </a:lnTo>
                <a:cubicBezTo>
                  <a:pt x="54138" y="51876"/>
                  <a:pt x="54424" y="51686"/>
                  <a:pt x="54733" y="51519"/>
                </a:cubicBezTo>
                <a:lnTo>
                  <a:pt x="54733" y="51555"/>
                </a:lnTo>
                <a:lnTo>
                  <a:pt x="55043" y="51341"/>
                </a:lnTo>
                <a:lnTo>
                  <a:pt x="55079" y="51353"/>
                </a:lnTo>
                <a:lnTo>
                  <a:pt x="55519" y="51043"/>
                </a:lnTo>
                <a:lnTo>
                  <a:pt x="55519" y="51043"/>
                </a:lnTo>
                <a:lnTo>
                  <a:pt x="55460" y="51079"/>
                </a:lnTo>
                <a:cubicBezTo>
                  <a:pt x="55567" y="50995"/>
                  <a:pt x="55876" y="50781"/>
                  <a:pt x="56102" y="50626"/>
                </a:cubicBezTo>
                <a:lnTo>
                  <a:pt x="56102" y="50638"/>
                </a:lnTo>
                <a:cubicBezTo>
                  <a:pt x="56662" y="50281"/>
                  <a:pt x="57079" y="49900"/>
                  <a:pt x="57662" y="49376"/>
                </a:cubicBezTo>
                <a:lnTo>
                  <a:pt x="57662" y="49376"/>
                </a:lnTo>
                <a:lnTo>
                  <a:pt x="57603" y="49471"/>
                </a:lnTo>
                <a:cubicBezTo>
                  <a:pt x="57829" y="49317"/>
                  <a:pt x="57638" y="49376"/>
                  <a:pt x="57888" y="49186"/>
                </a:cubicBezTo>
                <a:lnTo>
                  <a:pt x="57912" y="49197"/>
                </a:lnTo>
                <a:cubicBezTo>
                  <a:pt x="58091" y="48971"/>
                  <a:pt x="58198" y="48959"/>
                  <a:pt x="58353" y="48852"/>
                </a:cubicBezTo>
                <a:lnTo>
                  <a:pt x="58353" y="48852"/>
                </a:lnTo>
                <a:lnTo>
                  <a:pt x="58246" y="48888"/>
                </a:lnTo>
                <a:lnTo>
                  <a:pt x="58519" y="48650"/>
                </a:lnTo>
                <a:cubicBezTo>
                  <a:pt x="58652" y="48538"/>
                  <a:pt x="58712" y="48502"/>
                  <a:pt x="58734" y="48502"/>
                </a:cubicBezTo>
                <a:cubicBezTo>
                  <a:pt x="58763" y="48502"/>
                  <a:pt x="58735" y="48557"/>
                  <a:pt x="58722" y="48590"/>
                </a:cubicBezTo>
                <a:lnTo>
                  <a:pt x="58900" y="48376"/>
                </a:lnTo>
                <a:lnTo>
                  <a:pt x="58972" y="48376"/>
                </a:lnTo>
                <a:cubicBezTo>
                  <a:pt x="59079" y="48197"/>
                  <a:pt x="59115" y="48245"/>
                  <a:pt x="59365" y="47995"/>
                </a:cubicBezTo>
                <a:cubicBezTo>
                  <a:pt x="59380" y="47995"/>
                  <a:pt x="59362" y="48018"/>
                  <a:pt x="59367" y="48018"/>
                </a:cubicBezTo>
                <a:cubicBezTo>
                  <a:pt x="59370" y="48018"/>
                  <a:pt x="59381" y="48010"/>
                  <a:pt x="59412" y="47983"/>
                </a:cubicBezTo>
                <a:lnTo>
                  <a:pt x="59793" y="47543"/>
                </a:lnTo>
                <a:lnTo>
                  <a:pt x="59555" y="47804"/>
                </a:lnTo>
                <a:lnTo>
                  <a:pt x="59531" y="47721"/>
                </a:lnTo>
                <a:cubicBezTo>
                  <a:pt x="59758" y="47447"/>
                  <a:pt x="59889" y="47400"/>
                  <a:pt x="60067" y="47221"/>
                </a:cubicBezTo>
                <a:lnTo>
                  <a:pt x="60067" y="47221"/>
                </a:lnTo>
                <a:lnTo>
                  <a:pt x="59948" y="47352"/>
                </a:lnTo>
                <a:cubicBezTo>
                  <a:pt x="60228" y="47073"/>
                  <a:pt x="60276" y="47066"/>
                  <a:pt x="60439" y="46948"/>
                </a:cubicBezTo>
                <a:lnTo>
                  <a:pt x="60439" y="46948"/>
                </a:lnTo>
                <a:cubicBezTo>
                  <a:pt x="60412" y="46966"/>
                  <a:pt x="60386" y="46981"/>
                  <a:pt x="60379" y="46981"/>
                </a:cubicBezTo>
                <a:cubicBezTo>
                  <a:pt x="60371" y="46981"/>
                  <a:pt x="60386" y="46963"/>
                  <a:pt x="60448" y="46911"/>
                </a:cubicBezTo>
                <a:cubicBezTo>
                  <a:pt x="60532" y="46816"/>
                  <a:pt x="60508" y="46876"/>
                  <a:pt x="60603" y="46816"/>
                </a:cubicBezTo>
                <a:cubicBezTo>
                  <a:pt x="60603" y="46769"/>
                  <a:pt x="60817" y="46566"/>
                  <a:pt x="61044" y="46400"/>
                </a:cubicBezTo>
                <a:lnTo>
                  <a:pt x="61044" y="46400"/>
                </a:lnTo>
                <a:cubicBezTo>
                  <a:pt x="61044" y="46400"/>
                  <a:pt x="61044" y="46411"/>
                  <a:pt x="61020" y="46435"/>
                </a:cubicBezTo>
                <a:cubicBezTo>
                  <a:pt x="61079" y="46376"/>
                  <a:pt x="61067" y="46376"/>
                  <a:pt x="61246" y="46233"/>
                </a:cubicBezTo>
                <a:lnTo>
                  <a:pt x="61246" y="46233"/>
                </a:lnTo>
                <a:lnTo>
                  <a:pt x="61186" y="46340"/>
                </a:lnTo>
                <a:lnTo>
                  <a:pt x="61341" y="46197"/>
                </a:lnTo>
                <a:cubicBezTo>
                  <a:pt x="61413" y="46138"/>
                  <a:pt x="61484" y="46066"/>
                  <a:pt x="61484" y="46066"/>
                </a:cubicBezTo>
                <a:cubicBezTo>
                  <a:pt x="61705" y="45904"/>
                  <a:pt x="62004" y="45685"/>
                  <a:pt x="62052" y="45685"/>
                </a:cubicBezTo>
                <a:cubicBezTo>
                  <a:pt x="62053" y="45685"/>
                  <a:pt x="62054" y="45685"/>
                  <a:pt x="62055" y="45685"/>
                </a:cubicBezTo>
                <a:lnTo>
                  <a:pt x="62055" y="45685"/>
                </a:lnTo>
                <a:lnTo>
                  <a:pt x="63437" y="44673"/>
                </a:lnTo>
                <a:lnTo>
                  <a:pt x="63270" y="44673"/>
                </a:lnTo>
                <a:lnTo>
                  <a:pt x="63056" y="44697"/>
                </a:lnTo>
                <a:lnTo>
                  <a:pt x="63139" y="44649"/>
                </a:lnTo>
                <a:lnTo>
                  <a:pt x="63139" y="44649"/>
                </a:lnTo>
                <a:cubicBezTo>
                  <a:pt x="62949" y="44697"/>
                  <a:pt x="62675" y="44709"/>
                  <a:pt x="62437" y="44721"/>
                </a:cubicBezTo>
                <a:cubicBezTo>
                  <a:pt x="62187" y="44733"/>
                  <a:pt x="61984" y="44756"/>
                  <a:pt x="61948" y="44792"/>
                </a:cubicBezTo>
                <a:cubicBezTo>
                  <a:pt x="61687" y="44792"/>
                  <a:pt x="60942" y="44888"/>
                  <a:pt x="60698" y="44888"/>
                </a:cubicBezTo>
                <a:cubicBezTo>
                  <a:pt x="60619" y="44888"/>
                  <a:pt x="60593" y="44878"/>
                  <a:pt x="60651" y="44852"/>
                </a:cubicBezTo>
                <a:lnTo>
                  <a:pt x="60651" y="44852"/>
                </a:lnTo>
                <a:cubicBezTo>
                  <a:pt x="60532" y="44876"/>
                  <a:pt x="60436" y="44876"/>
                  <a:pt x="60317" y="44887"/>
                </a:cubicBezTo>
                <a:cubicBezTo>
                  <a:pt x="60222" y="44899"/>
                  <a:pt x="60151" y="44899"/>
                  <a:pt x="60055" y="44911"/>
                </a:cubicBezTo>
                <a:lnTo>
                  <a:pt x="59579" y="44995"/>
                </a:lnTo>
                <a:cubicBezTo>
                  <a:pt x="59270" y="45030"/>
                  <a:pt x="58924" y="45078"/>
                  <a:pt x="58448" y="45126"/>
                </a:cubicBezTo>
                <a:cubicBezTo>
                  <a:pt x="58435" y="45125"/>
                  <a:pt x="58421" y="45125"/>
                  <a:pt x="58406" y="45125"/>
                </a:cubicBezTo>
                <a:cubicBezTo>
                  <a:pt x="58043" y="45125"/>
                  <a:pt x="57174" y="45261"/>
                  <a:pt x="56591" y="45376"/>
                </a:cubicBezTo>
                <a:cubicBezTo>
                  <a:pt x="55436" y="45649"/>
                  <a:pt x="54674" y="45840"/>
                  <a:pt x="53531" y="46269"/>
                </a:cubicBezTo>
                <a:cubicBezTo>
                  <a:pt x="52793" y="46435"/>
                  <a:pt x="51828" y="46995"/>
                  <a:pt x="51126" y="47340"/>
                </a:cubicBezTo>
                <a:lnTo>
                  <a:pt x="50947" y="47471"/>
                </a:lnTo>
                <a:cubicBezTo>
                  <a:pt x="50459" y="47685"/>
                  <a:pt x="49804" y="48126"/>
                  <a:pt x="49161" y="48459"/>
                </a:cubicBezTo>
                <a:cubicBezTo>
                  <a:pt x="48994" y="48566"/>
                  <a:pt x="48935" y="48602"/>
                  <a:pt x="48911" y="48638"/>
                </a:cubicBezTo>
                <a:cubicBezTo>
                  <a:pt x="48935" y="48626"/>
                  <a:pt x="48983" y="48602"/>
                  <a:pt x="49018" y="48602"/>
                </a:cubicBezTo>
                <a:cubicBezTo>
                  <a:pt x="48835" y="48689"/>
                  <a:pt x="48544" y="48883"/>
                  <a:pt x="48491" y="48883"/>
                </a:cubicBezTo>
                <a:cubicBezTo>
                  <a:pt x="48485" y="48883"/>
                  <a:pt x="48482" y="48880"/>
                  <a:pt x="48482" y="48876"/>
                </a:cubicBezTo>
                <a:lnTo>
                  <a:pt x="48518" y="48840"/>
                </a:lnTo>
                <a:cubicBezTo>
                  <a:pt x="48518" y="48839"/>
                  <a:pt x="48517" y="48838"/>
                  <a:pt x="48515" y="48838"/>
                </a:cubicBezTo>
                <a:cubicBezTo>
                  <a:pt x="48470" y="48838"/>
                  <a:pt x="47973" y="49177"/>
                  <a:pt x="47768" y="49245"/>
                </a:cubicBezTo>
                <a:lnTo>
                  <a:pt x="47899" y="49233"/>
                </a:lnTo>
                <a:lnTo>
                  <a:pt x="47554" y="49412"/>
                </a:lnTo>
                <a:lnTo>
                  <a:pt x="47649" y="49352"/>
                </a:lnTo>
                <a:lnTo>
                  <a:pt x="47649" y="49352"/>
                </a:lnTo>
                <a:cubicBezTo>
                  <a:pt x="46935" y="49793"/>
                  <a:pt x="46363" y="50031"/>
                  <a:pt x="45815" y="50245"/>
                </a:cubicBezTo>
                <a:cubicBezTo>
                  <a:pt x="45244" y="50448"/>
                  <a:pt x="44696" y="50614"/>
                  <a:pt x="43958" y="50852"/>
                </a:cubicBezTo>
                <a:cubicBezTo>
                  <a:pt x="43997" y="50830"/>
                  <a:pt x="44008" y="50822"/>
                  <a:pt x="43999" y="50822"/>
                </a:cubicBezTo>
                <a:cubicBezTo>
                  <a:pt x="43972" y="50822"/>
                  <a:pt x="43745" y="50911"/>
                  <a:pt x="43657" y="50911"/>
                </a:cubicBezTo>
                <a:cubicBezTo>
                  <a:pt x="43641" y="50911"/>
                  <a:pt x="43629" y="50908"/>
                  <a:pt x="43625" y="50900"/>
                </a:cubicBezTo>
                <a:cubicBezTo>
                  <a:pt x="43220" y="50924"/>
                  <a:pt x="42910" y="51079"/>
                  <a:pt x="42589" y="51150"/>
                </a:cubicBezTo>
                <a:lnTo>
                  <a:pt x="42565" y="51162"/>
                </a:lnTo>
                <a:lnTo>
                  <a:pt x="42005" y="51269"/>
                </a:lnTo>
                <a:cubicBezTo>
                  <a:pt x="42073" y="51242"/>
                  <a:pt x="42094" y="51231"/>
                  <a:pt x="42089" y="51231"/>
                </a:cubicBezTo>
                <a:cubicBezTo>
                  <a:pt x="42072" y="51231"/>
                  <a:pt x="41839" y="51313"/>
                  <a:pt x="41826" y="51313"/>
                </a:cubicBezTo>
                <a:cubicBezTo>
                  <a:pt x="41821" y="51313"/>
                  <a:pt x="41840" y="51304"/>
                  <a:pt x="41898" y="51281"/>
                </a:cubicBezTo>
                <a:lnTo>
                  <a:pt x="41898" y="51281"/>
                </a:lnTo>
                <a:cubicBezTo>
                  <a:pt x="40410" y="51495"/>
                  <a:pt x="38457" y="51745"/>
                  <a:pt x="36719" y="52031"/>
                </a:cubicBezTo>
                <a:lnTo>
                  <a:pt x="36791" y="52031"/>
                </a:lnTo>
                <a:cubicBezTo>
                  <a:pt x="36350" y="52103"/>
                  <a:pt x="35814" y="52234"/>
                  <a:pt x="35469" y="52281"/>
                </a:cubicBezTo>
                <a:cubicBezTo>
                  <a:pt x="35124" y="52329"/>
                  <a:pt x="34755" y="52507"/>
                  <a:pt x="34635" y="52531"/>
                </a:cubicBezTo>
                <a:cubicBezTo>
                  <a:pt x="34368" y="52628"/>
                  <a:pt x="34100" y="52676"/>
                  <a:pt x="34057" y="52676"/>
                </a:cubicBezTo>
                <a:cubicBezTo>
                  <a:pt x="34053" y="52676"/>
                  <a:pt x="34051" y="52675"/>
                  <a:pt x="34052" y="52674"/>
                </a:cubicBezTo>
                <a:lnTo>
                  <a:pt x="34052" y="52674"/>
                </a:lnTo>
                <a:cubicBezTo>
                  <a:pt x="33683" y="52793"/>
                  <a:pt x="33362" y="52972"/>
                  <a:pt x="32850" y="53127"/>
                </a:cubicBezTo>
                <a:cubicBezTo>
                  <a:pt x="32742" y="53150"/>
                  <a:pt x="32409" y="53281"/>
                  <a:pt x="32076" y="53448"/>
                </a:cubicBezTo>
                <a:cubicBezTo>
                  <a:pt x="31774" y="53582"/>
                  <a:pt x="31503" y="53748"/>
                  <a:pt x="31442" y="53748"/>
                </a:cubicBezTo>
                <a:cubicBezTo>
                  <a:pt x="31438" y="53748"/>
                  <a:pt x="31435" y="53747"/>
                  <a:pt x="31433" y="53746"/>
                </a:cubicBezTo>
                <a:lnTo>
                  <a:pt x="31433" y="53758"/>
                </a:lnTo>
                <a:cubicBezTo>
                  <a:pt x="31361" y="53781"/>
                  <a:pt x="31290" y="53829"/>
                  <a:pt x="31218" y="53877"/>
                </a:cubicBezTo>
                <a:cubicBezTo>
                  <a:pt x="31659" y="53341"/>
                  <a:pt x="32088" y="52793"/>
                  <a:pt x="32504" y="52234"/>
                </a:cubicBezTo>
                <a:cubicBezTo>
                  <a:pt x="32969" y="51972"/>
                  <a:pt x="33433" y="51698"/>
                  <a:pt x="33909" y="51460"/>
                </a:cubicBezTo>
                <a:cubicBezTo>
                  <a:pt x="34266" y="51317"/>
                  <a:pt x="34695" y="51162"/>
                  <a:pt x="34850" y="51102"/>
                </a:cubicBezTo>
                <a:cubicBezTo>
                  <a:pt x="35100" y="51031"/>
                  <a:pt x="35362" y="50864"/>
                  <a:pt x="35683" y="50745"/>
                </a:cubicBezTo>
                <a:cubicBezTo>
                  <a:pt x="35921" y="50650"/>
                  <a:pt x="35984" y="50635"/>
                  <a:pt x="36018" y="50635"/>
                </a:cubicBezTo>
                <a:cubicBezTo>
                  <a:pt x="36034" y="50635"/>
                  <a:pt x="36043" y="50638"/>
                  <a:pt x="36061" y="50638"/>
                </a:cubicBezTo>
                <a:cubicBezTo>
                  <a:pt x="36082" y="50638"/>
                  <a:pt x="36115" y="50634"/>
                  <a:pt x="36183" y="50614"/>
                </a:cubicBezTo>
                <a:cubicBezTo>
                  <a:pt x="36299" y="50574"/>
                  <a:pt x="36318" y="50564"/>
                  <a:pt x="36303" y="50564"/>
                </a:cubicBezTo>
                <a:cubicBezTo>
                  <a:pt x="36288" y="50564"/>
                  <a:pt x="36238" y="50574"/>
                  <a:pt x="36217" y="50574"/>
                </a:cubicBezTo>
                <a:cubicBezTo>
                  <a:pt x="36203" y="50574"/>
                  <a:pt x="36201" y="50570"/>
                  <a:pt x="36231" y="50555"/>
                </a:cubicBezTo>
                <a:lnTo>
                  <a:pt x="36600" y="50448"/>
                </a:lnTo>
                <a:lnTo>
                  <a:pt x="36600" y="50448"/>
                </a:lnTo>
                <a:cubicBezTo>
                  <a:pt x="36493" y="50498"/>
                  <a:pt x="36476" y="50512"/>
                  <a:pt x="36489" y="50512"/>
                </a:cubicBezTo>
                <a:cubicBezTo>
                  <a:pt x="36500" y="50512"/>
                  <a:pt x="36536" y="50501"/>
                  <a:pt x="36552" y="50495"/>
                </a:cubicBezTo>
                <a:cubicBezTo>
                  <a:pt x="36874" y="50376"/>
                  <a:pt x="37374" y="50245"/>
                  <a:pt x="37469" y="50150"/>
                </a:cubicBezTo>
                <a:cubicBezTo>
                  <a:pt x="37898" y="50019"/>
                  <a:pt x="37910" y="50055"/>
                  <a:pt x="38088" y="49971"/>
                </a:cubicBezTo>
                <a:lnTo>
                  <a:pt x="38088" y="49971"/>
                </a:lnTo>
                <a:cubicBezTo>
                  <a:pt x="38029" y="49995"/>
                  <a:pt x="37898" y="50019"/>
                  <a:pt x="37898" y="50019"/>
                </a:cubicBezTo>
                <a:cubicBezTo>
                  <a:pt x="37979" y="49997"/>
                  <a:pt x="38001" y="49991"/>
                  <a:pt x="37996" y="49991"/>
                </a:cubicBezTo>
                <a:cubicBezTo>
                  <a:pt x="37989" y="49991"/>
                  <a:pt x="37942" y="50001"/>
                  <a:pt x="37910" y="50007"/>
                </a:cubicBezTo>
                <a:cubicBezTo>
                  <a:pt x="38160" y="49888"/>
                  <a:pt x="39291" y="49614"/>
                  <a:pt x="39327" y="49543"/>
                </a:cubicBezTo>
                <a:lnTo>
                  <a:pt x="39327" y="49555"/>
                </a:lnTo>
                <a:cubicBezTo>
                  <a:pt x="39374" y="49495"/>
                  <a:pt x="39267" y="49483"/>
                  <a:pt x="39434" y="49412"/>
                </a:cubicBezTo>
                <a:lnTo>
                  <a:pt x="39565" y="49376"/>
                </a:lnTo>
                <a:lnTo>
                  <a:pt x="39743" y="49305"/>
                </a:lnTo>
                <a:cubicBezTo>
                  <a:pt x="39784" y="49297"/>
                  <a:pt x="39806" y="49294"/>
                  <a:pt x="39818" y="49294"/>
                </a:cubicBezTo>
                <a:cubicBezTo>
                  <a:pt x="39843" y="49294"/>
                  <a:pt x="39815" y="49308"/>
                  <a:pt x="39815" y="49317"/>
                </a:cubicBezTo>
                <a:cubicBezTo>
                  <a:pt x="40112" y="49197"/>
                  <a:pt x="40529" y="49078"/>
                  <a:pt x="40886" y="48959"/>
                </a:cubicBezTo>
                <a:lnTo>
                  <a:pt x="40886" y="48959"/>
                </a:lnTo>
                <a:lnTo>
                  <a:pt x="40470" y="48983"/>
                </a:lnTo>
                <a:cubicBezTo>
                  <a:pt x="40779" y="48900"/>
                  <a:pt x="41351" y="48757"/>
                  <a:pt x="41398" y="48697"/>
                </a:cubicBezTo>
                <a:lnTo>
                  <a:pt x="41589" y="48662"/>
                </a:lnTo>
                <a:cubicBezTo>
                  <a:pt x="42232" y="48519"/>
                  <a:pt x="42005" y="48483"/>
                  <a:pt x="42255" y="48412"/>
                </a:cubicBezTo>
                <a:lnTo>
                  <a:pt x="42565" y="48340"/>
                </a:lnTo>
                <a:lnTo>
                  <a:pt x="42565" y="48340"/>
                </a:lnTo>
                <a:lnTo>
                  <a:pt x="42267" y="48459"/>
                </a:lnTo>
                <a:cubicBezTo>
                  <a:pt x="42589" y="48364"/>
                  <a:pt x="42708" y="48340"/>
                  <a:pt x="42958" y="48269"/>
                </a:cubicBezTo>
                <a:lnTo>
                  <a:pt x="42922" y="48269"/>
                </a:lnTo>
                <a:lnTo>
                  <a:pt x="42970" y="48245"/>
                </a:lnTo>
                <a:cubicBezTo>
                  <a:pt x="43006" y="48221"/>
                  <a:pt x="43148" y="48150"/>
                  <a:pt x="43363" y="48054"/>
                </a:cubicBezTo>
                <a:cubicBezTo>
                  <a:pt x="43660" y="47935"/>
                  <a:pt x="43875" y="47816"/>
                  <a:pt x="44387" y="47650"/>
                </a:cubicBezTo>
                <a:lnTo>
                  <a:pt x="44494" y="47566"/>
                </a:lnTo>
                <a:lnTo>
                  <a:pt x="44863" y="47435"/>
                </a:lnTo>
                <a:lnTo>
                  <a:pt x="44875" y="47459"/>
                </a:lnTo>
                <a:cubicBezTo>
                  <a:pt x="44530" y="47626"/>
                  <a:pt x="43875" y="47924"/>
                  <a:pt x="43422" y="48102"/>
                </a:cubicBezTo>
                <a:lnTo>
                  <a:pt x="43422" y="48114"/>
                </a:lnTo>
                <a:cubicBezTo>
                  <a:pt x="43684" y="48007"/>
                  <a:pt x="43982" y="47864"/>
                  <a:pt x="44160" y="47793"/>
                </a:cubicBezTo>
                <a:cubicBezTo>
                  <a:pt x="44218" y="47771"/>
                  <a:pt x="44326" y="47741"/>
                  <a:pt x="44370" y="47741"/>
                </a:cubicBezTo>
                <a:cubicBezTo>
                  <a:pt x="44392" y="47741"/>
                  <a:pt x="44398" y="47748"/>
                  <a:pt x="44376" y="47767"/>
                </a:cubicBezTo>
                <a:lnTo>
                  <a:pt x="44376" y="47767"/>
                </a:lnTo>
                <a:lnTo>
                  <a:pt x="44494" y="47685"/>
                </a:lnTo>
                <a:cubicBezTo>
                  <a:pt x="45351" y="47292"/>
                  <a:pt x="45339" y="47292"/>
                  <a:pt x="46304" y="46852"/>
                </a:cubicBezTo>
                <a:lnTo>
                  <a:pt x="46304" y="46852"/>
                </a:lnTo>
                <a:lnTo>
                  <a:pt x="46220" y="46876"/>
                </a:lnTo>
                <a:cubicBezTo>
                  <a:pt x="46399" y="46781"/>
                  <a:pt x="46554" y="46673"/>
                  <a:pt x="46637" y="46673"/>
                </a:cubicBezTo>
                <a:cubicBezTo>
                  <a:pt x="47173" y="46388"/>
                  <a:pt x="47732" y="46090"/>
                  <a:pt x="48090" y="45911"/>
                </a:cubicBezTo>
                <a:lnTo>
                  <a:pt x="48149" y="45840"/>
                </a:lnTo>
                <a:cubicBezTo>
                  <a:pt x="48256" y="45780"/>
                  <a:pt x="48459" y="45721"/>
                  <a:pt x="48482" y="45649"/>
                </a:cubicBezTo>
                <a:lnTo>
                  <a:pt x="48697" y="45483"/>
                </a:lnTo>
                <a:cubicBezTo>
                  <a:pt x="48852" y="45387"/>
                  <a:pt x="48923" y="45304"/>
                  <a:pt x="49102" y="45209"/>
                </a:cubicBezTo>
                <a:cubicBezTo>
                  <a:pt x="49113" y="45209"/>
                  <a:pt x="49113" y="45197"/>
                  <a:pt x="49137" y="45197"/>
                </a:cubicBezTo>
                <a:cubicBezTo>
                  <a:pt x="49471" y="44995"/>
                  <a:pt x="49102" y="45173"/>
                  <a:pt x="49506" y="44935"/>
                </a:cubicBezTo>
                <a:cubicBezTo>
                  <a:pt x="49637" y="44876"/>
                  <a:pt x="49614" y="44792"/>
                  <a:pt x="49792" y="44661"/>
                </a:cubicBezTo>
                <a:lnTo>
                  <a:pt x="50006" y="44578"/>
                </a:lnTo>
                <a:cubicBezTo>
                  <a:pt x="50352" y="44352"/>
                  <a:pt x="50387" y="44280"/>
                  <a:pt x="50828" y="43899"/>
                </a:cubicBezTo>
                <a:cubicBezTo>
                  <a:pt x="50968" y="43808"/>
                  <a:pt x="51071" y="43754"/>
                  <a:pt x="51108" y="43754"/>
                </a:cubicBezTo>
                <a:cubicBezTo>
                  <a:pt x="51133" y="43754"/>
                  <a:pt x="51128" y="43779"/>
                  <a:pt x="51083" y="43834"/>
                </a:cubicBezTo>
                <a:lnTo>
                  <a:pt x="51083" y="43834"/>
                </a:lnTo>
                <a:cubicBezTo>
                  <a:pt x="51243" y="43639"/>
                  <a:pt x="51164" y="43742"/>
                  <a:pt x="51399" y="43506"/>
                </a:cubicBezTo>
                <a:cubicBezTo>
                  <a:pt x="51412" y="43501"/>
                  <a:pt x="51421" y="43499"/>
                  <a:pt x="51425" y="43499"/>
                </a:cubicBezTo>
                <a:cubicBezTo>
                  <a:pt x="51443" y="43499"/>
                  <a:pt x="51413" y="43531"/>
                  <a:pt x="51376" y="43578"/>
                </a:cubicBezTo>
                <a:cubicBezTo>
                  <a:pt x="51614" y="43399"/>
                  <a:pt x="51519" y="43447"/>
                  <a:pt x="51673" y="43292"/>
                </a:cubicBezTo>
                <a:cubicBezTo>
                  <a:pt x="51697" y="43221"/>
                  <a:pt x="51709" y="43113"/>
                  <a:pt x="51769" y="43066"/>
                </a:cubicBezTo>
                <a:lnTo>
                  <a:pt x="51769" y="43066"/>
                </a:lnTo>
                <a:lnTo>
                  <a:pt x="51697" y="43113"/>
                </a:lnTo>
                <a:cubicBezTo>
                  <a:pt x="51852" y="42935"/>
                  <a:pt x="52031" y="42756"/>
                  <a:pt x="52257" y="42566"/>
                </a:cubicBezTo>
                <a:lnTo>
                  <a:pt x="52257" y="42590"/>
                </a:lnTo>
                <a:lnTo>
                  <a:pt x="52471" y="42375"/>
                </a:lnTo>
                <a:lnTo>
                  <a:pt x="52495" y="42375"/>
                </a:lnTo>
                <a:lnTo>
                  <a:pt x="52793" y="42054"/>
                </a:lnTo>
                <a:lnTo>
                  <a:pt x="52745" y="42089"/>
                </a:lnTo>
                <a:cubicBezTo>
                  <a:pt x="52828" y="42018"/>
                  <a:pt x="53031" y="41780"/>
                  <a:pt x="53162" y="41637"/>
                </a:cubicBezTo>
                <a:lnTo>
                  <a:pt x="53162" y="41661"/>
                </a:lnTo>
                <a:cubicBezTo>
                  <a:pt x="53555" y="41304"/>
                  <a:pt x="53793" y="40923"/>
                  <a:pt x="54174" y="40423"/>
                </a:cubicBezTo>
                <a:lnTo>
                  <a:pt x="54174" y="40423"/>
                </a:lnTo>
                <a:lnTo>
                  <a:pt x="54150" y="40506"/>
                </a:lnTo>
                <a:cubicBezTo>
                  <a:pt x="54293" y="40363"/>
                  <a:pt x="54150" y="40435"/>
                  <a:pt x="54317" y="40244"/>
                </a:cubicBezTo>
                <a:lnTo>
                  <a:pt x="54352" y="40256"/>
                </a:lnTo>
                <a:cubicBezTo>
                  <a:pt x="54447" y="40054"/>
                  <a:pt x="54531" y="40030"/>
                  <a:pt x="54638" y="39911"/>
                </a:cubicBezTo>
                <a:lnTo>
                  <a:pt x="54638" y="39911"/>
                </a:lnTo>
                <a:lnTo>
                  <a:pt x="54555" y="39946"/>
                </a:lnTo>
                <a:lnTo>
                  <a:pt x="54555" y="39946"/>
                </a:lnTo>
                <a:lnTo>
                  <a:pt x="54733" y="39720"/>
                </a:lnTo>
                <a:cubicBezTo>
                  <a:pt x="54820" y="39607"/>
                  <a:pt x="54859" y="39572"/>
                  <a:pt x="54877" y="39572"/>
                </a:cubicBezTo>
                <a:cubicBezTo>
                  <a:pt x="54899" y="39572"/>
                  <a:pt x="54888" y="39623"/>
                  <a:pt x="54888" y="39649"/>
                </a:cubicBezTo>
                <a:lnTo>
                  <a:pt x="54983" y="39458"/>
                </a:lnTo>
                <a:lnTo>
                  <a:pt x="55043" y="39434"/>
                </a:lnTo>
                <a:cubicBezTo>
                  <a:pt x="55090" y="39280"/>
                  <a:pt x="55126" y="39303"/>
                  <a:pt x="55269" y="39065"/>
                </a:cubicBezTo>
                <a:cubicBezTo>
                  <a:pt x="55271" y="39064"/>
                  <a:pt x="55273" y="39064"/>
                  <a:pt x="55274" y="39064"/>
                </a:cubicBezTo>
                <a:cubicBezTo>
                  <a:pt x="55284" y="39064"/>
                  <a:pt x="55281" y="39086"/>
                  <a:pt x="55291" y="39086"/>
                </a:cubicBezTo>
                <a:cubicBezTo>
                  <a:pt x="55297" y="39086"/>
                  <a:pt x="55308" y="39078"/>
                  <a:pt x="55329" y="39053"/>
                </a:cubicBezTo>
                <a:lnTo>
                  <a:pt x="55519" y="38637"/>
                </a:lnTo>
                <a:lnTo>
                  <a:pt x="55519" y="38637"/>
                </a:lnTo>
                <a:lnTo>
                  <a:pt x="55400" y="38887"/>
                </a:lnTo>
                <a:lnTo>
                  <a:pt x="55364" y="38827"/>
                </a:lnTo>
                <a:cubicBezTo>
                  <a:pt x="55470" y="38568"/>
                  <a:pt x="55576" y="38507"/>
                  <a:pt x="55659" y="38311"/>
                </a:cubicBezTo>
                <a:lnTo>
                  <a:pt x="55659" y="38311"/>
                </a:lnTo>
                <a:lnTo>
                  <a:pt x="55602" y="38446"/>
                </a:lnTo>
                <a:cubicBezTo>
                  <a:pt x="55757" y="38149"/>
                  <a:pt x="55781" y="38149"/>
                  <a:pt x="55888" y="37982"/>
                </a:cubicBezTo>
                <a:lnTo>
                  <a:pt x="55888" y="37982"/>
                </a:lnTo>
                <a:cubicBezTo>
                  <a:pt x="55860" y="38010"/>
                  <a:pt x="55827" y="38047"/>
                  <a:pt x="55818" y="38047"/>
                </a:cubicBezTo>
                <a:cubicBezTo>
                  <a:pt x="55812" y="38047"/>
                  <a:pt x="55816" y="38030"/>
                  <a:pt x="55841" y="37982"/>
                </a:cubicBezTo>
                <a:cubicBezTo>
                  <a:pt x="55888" y="37887"/>
                  <a:pt x="55888" y="37946"/>
                  <a:pt x="55936" y="37863"/>
                </a:cubicBezTo>
                <a:cubicBezTo>
                  <a:pt x="55900" y="37815"/>
                  <a:pt x="55995" y="37625"/>
                  <a:pt x="56126" y="37398"/>
                </a:cubicBezTo>
                <a:lnTo>
                  <a:pt x="56126" y="37446"/>
                </a:lnTo>
                <a:cubicBezTo>
                  <a:pt x="56162" y="37351"/>
                  <a:pt x="56174" y="37315"/>
                  <a:pt x="56245" y="37172"/>
                </a:cubicBezTo>
                <a:lnTo>
                  <a:pt x="56257" y="37267"/>
                </a:lnTo>
                <a:lnTo>
                  <a:pt x="56352" y="36982"/>
                </a:lnTo>
                <a:cubicBezTo>
                  <a:pt x="56457" y="36796"/>
                  <a:pt x="56528" y="36553"/>
                  <a:pt x="56553" y="36553"/>
                </a:cubicBezTo>
                <a:cubicBezTo>
                  <a:pt x="56554" y="36553"/>
                  <a:pt x="56554" y="36553"/>
                  <a:pt x="56555" y="36553"/>
                </a:cubicBezTo>
                <a:lnTo>
                  <a:pt x="56531" y="36660"/>
                </a:lnTo>
                <a:lnTo>
                  <a:pt x="56960" y="35708"/>
                </a:lnTo>
                <a:lnTo>
                  <a:pt x="56436" y="35922"/>
                </a:lnTo>
                <a:lnTo>
                  <a:pt x="56472" y="35863"/>
                </a:lnTo>
                <a:lnTo>
                  <a:pt x="56472" y="35863"/>
                </a:lnTo>
                <a:cubicBezTo>
                  <a:pt x="56364" y="35946"/>
                  <a:pt x="56162" y="36029"/>
                  <a:pt x="55983" y="36101"/>
                </a:cubicBezTo>
                <a:cubicBezTo>
                  <a:pt x="55805" y="36184"/>
                  <a:pt x="55638" y="36255"/>
                  <a:pt x="55650" y="36279"/>
                </a:cubicBezTo>
                <a:cubicBezTo>
                  <a:pt x="55579" y="36303"/>
                  <a:pt x="55471" y="36339"/>
                  <a:pt x="55352" y="36398"/>
                </a:cubicBezTo>
                <a:cubicBezTo>
                  <a:pt x="55269" y="36446"/>
                  <a:pt x="55162" y="36494"/>
                  <a:pt x="55067" y="36517"/>
                </a:cubicBezTo>
                <a:cubicBezTo>
                  <a:pt x="54986" y="36558"/>
                  <a:pt x="54916" y="36587"/>
                  <a:pt x="54887" y="36587"/>
                </a:cubicBezTo>
                <a:cubicBezTo>
                  <a:pt x="54873" y="36587"/>
                  <a:pt x="54868" y="36580"/>
                  <a:pt x="54876" y="36565"/>
                </a:cubicBezTo>
                <a:lnTo>
                  <a:pt x="54876" y="36565"/>
                </a:lnTo>
                <a:cubicBezTo>
                  <a:pt x="54317" y="36815"/>
                  <a:pt x="54043" y="37017"/>
                  <a:pt x="53364" y="37315"/>
                </a:cubicBezTo>
                <a:cubicBezTo>
                  <a:pt x="53090" y="37375"/>
                  <a:pt x="52447" y="37708"/>
                  <a:pt x="52019" y="37946"/>
                </a:cubicBezTo>
                <a:cubicBezTo>
                  <a:pt x="51221" y="38446"/>
                  <a:pt x="50709" y="38780"/>
                  <a:pt x="49935" y="39375"/>
                </a:cubicBezTo>
                <a:cubicBezTo>
                  <a:pt x="49411" y="39661"/>
                  <a:pt x="48840" y="40327"/>
                  <a:pt x="48363" y="40732"/>
                </a:cubicBezTo>
                <a:lnTo>
                  <a:pt x="48256" y="40887"/>
                </a:lnTo>
                <a:cubicBezTo>
                  <a:pt x="47923" y="41137"/>
                  <a:pt x="47542" y="41625"/>
                  <a:pt x="47089" y="41994"/>
                </a:cubicBezTo>
                <a:cubicBezTo>
                  <a:pt x="47006" y="42101"/>
                  <a:pt x="46958" y="42161"/>
                  <a:pt x="46947" y="42197"/>
                </a:cubicBezTo>
                <a:cubicBezTo>
                  <a:pt x="46956" y="42177"/>
                  <a:pt x="46982" y="42158"/>
                  <a:pt x="47004" y="42158"/>
                </a:cubicBezTo>
                <a:cubicBezTo>
                  <a:pt x="47009" y="42158"/>
                  <a:pt x="47014" y="42159"/>
                  <a:pt x="47018" y="42161"/>
                </a:cubicBezTo>
                <a:cubicBezTo>
                  <a:pt x="46909" y="42259"/>
                  <a:pt x="46711" y="42476"/>
                  <a:pt x="46668" y="42476"/>
                </a:cubicBezTo>
                <a:cubicBezTo>
                  <a:pt x="46664" y="42476"/>
                  <a:pt x="46662" y="42475"/>
                  <a:pt x="46661" y="42470"/>
                </a:cubicBezTo>
                <a:lnTo>
                  <a:pt x="46697" y="42447"/>
                </a:lnTo>
                <a:cubicBezTo>
                  <a:pt x="46695" y="42444"/>
                  <a:pt x="46693" y="42443"/>
                  <a:pt x="46690" y="42443"/>
                </a:cubicBezTo>
                <a:cubicBezTo>
                  <a:pt x="46640" y="42443"/>
                  <a:pt x="46354" y="42821"/>
                  <a:pt x="46196" y="42911"/>
                </a:cubicBezTo>
                <a:lnTo>
                  <a:pt x="46304" y="42875"/>
                </a:lnTo>
                <a:lnTo>
                  <a:pt x="46304" y="42875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5687" y="43538"/>
                  <a:pt x="45334" y="43831"/>
                  <a:pt x="44970" y="44114"/>
                </a:cubicBezTo>
                <a:cubicBezTo>
                  <a:pt x="44613" y="44375"/>
                  <a:pt x="44220" y="44590"/>
                  <a:pt x="43684" y="44935"/>
                </a:cubicBezTo>
                <a:cubicBezTo>
                  <a:pt x="43707" y="44913"/>
                  <a:pt x="43713" y="44904"/>
                  <a:pt x="43709" y="44904"/>
                </a:cubicBezTo>
                <a:cubicBezTo>
                  <a:pt x="43694" y="44904"/>
                  <a:pt x="43516" y="45036"/>
                  <a:pt x="43452" y="45036"/>
                </a:cubicBezTo>
                <a:cubicBezTo>
                  <a:pt x="43444" y="45036"/>
                  <a:pt x="43438" y="45034"/>
                  <a:pt x="43434" y="45030"/>
                </a:cubicBezTo>
                <a:cubicBezTo>
                  <a:pt x="43125" y="45126"/>
                  <a:pt x="42910" y="45352"/>
                  <a:pt x="42708" y="45530"/>
                </a:cubicBezTo>
                <a:lnTo>
                  <a:pt x="42684" y="45542"/>
                </a:lnTo>
                <a:cubicBezTo>
                  <a:pt x="42684" y="45542"/>
                  <a:pt x="42589" y="45614"/>
                  <a:pt x="42494" y="45685"/>
                </a:cubicBezTo>
                <a:lnTo>
                  <a:pt x="42315" y="45840"/>
                </a:lnTo>
                <a:cubicBezTo>
                  <a:pt x="42348" y="45795"/>
                  <a:pt x="42359" y="45777"/>
                  <a:pt x="42357" y="45777"/>
                </a:cubicBezTo>
                <a:cubicBezTo>
                  <a:pt x="42349" y="45777"/>
                  <a:pt x="42214" y="45939"/>
                  <a:pt x="42213" y="45939"/>
                </a:cubicBezTo>
                <a:cubicBezTo>
                  <a:pt x="42213" y="45939"/>
                  <a:pt x="42225" y="45925"/>
                  <a:pt x="42255" y="45888"/>
                </a:cubicBezTo>
                <a:lnTo>
                  <a:pt x="42255" y="45888"/>
                </a:lnTo>
                <a:cubicBezTo>
                  <a:pt x="41303" y="46602"/>
                  <a:pt x="40112" y="47554"/>
                  <a:pt x="38898" y="48162"/>
                </a:cubicBezTo>
                <a:lnTo>
                  <a:pt x="38957" y="48150"/>
                </a:lnTo>
                <a:lnTo>
                  <a:pt x="38957" y="48150"/>
                </a:lnTo>
                <a:cubicBezTo>
                  <a:pt x="38660" y="48305"/>
                  <a:pt x="38279" y="48519"/>
                  <a:pt x="38029" y="48602"/>
                </a:cubicBezTo>
                <a:cubicBezTo>
                  <a:pt x="37779" y="48697"/>
                  <a:pt x="37529" y="48888"/>
                  <a:pt x="37433" y="48936"/>
                </a:cubicBezTo>
                <a:cubicBezTo>
                  <a:pt x="37251" y="49031"/>
                  <a:pt x="37077" y="49089"/>
                  <a:pt x="37022" y="49089"/>
                </a:cubicBezTo>
                <a:cubicBezTo>
                  <a:pt x="37009" y="49089"/>
                  <a:pt x="37002" y="49085"/>
                  <a:pt x="37005" y="49078"/>
                </a:cubicBezTo>
                <a:lnTo>
                  <a:pt x="37005" y="49078"/>
                </a:lnTo>
                <a:cubicBezTo>
                  <a:pt x="36731" y="49197"/>
                  <a:pt x="36493" y="49364"/>
                  <a:pt x="36100" y="49483"/>
                </a:cubicBezTo>
                <a:cubicBezTo>
                  <a:pt x="35955" y="49483"/>
                  <a:pt x="35126" y="49846"/>
                  <a:pt x="34988" y="49846"/>
                </a:cubicBezTo>
                <a:cubicBezTo>
                  <a:pt x="34978" y="49846"/>
                  <a:pt x="34971" y="49844"/>
                  <a:pt x="34969" y="49840"/>
                </a:cubicBezTo>
                <a:cubicBezTo>
                  <a:pt x="34683" y="49900"/>
                  <a:pt x="34409" y="49995"/>
                  <a:pt x="34147" y="50090"/>
                </a:cubicBezTo>
                <a:cubicBezTo>
                  <a:pt x="34445" y="49698"/>
                  <a:pt x="34731" y="49281"/>
                  <a:pt x="35028" y="48864"/>
                </a:cubicBezTo>
                <a:cubicBezTo>
                  <a:pt x="35886" y="47697"/>
                  <a:pt x="36707" y="46245"/>
                  <a:pt x="37553" y="44816"/>
                </a:cubicBezTo>
                <a:cubicBezTo>
                  <a:pt x="38076" y="44542"/>
                  <a:pt x="38576" y="44280"/>
                  <a:pt x="39100" y="43994"/>
                </a:cubicBezTo>
                <a:cubicBezTo>
                  <a:pt x="39434" y="43828"/>
                  <a:pt x="39886" y="43637"/>
                  <a:pt x="40029" y="43566"/>
                </a:cubicBezTo>
                <a:cubicBezTo>
                  <a:pt x="40243" y="43471"/>
                  <a:pt x="40481" y="43292"/>
                  <a:pt x="40743" y="43149"/>
                </a:cubicBezTo>
                <a:cubicBezTo>
                  <a:pt x="41136" y="42911"/>
                  <a:pt x="40958" y="43054"/>
                  <a:pt x="41172" y="42947"/>
                </a:cubicBezTo>
                <a:cubicBezTo>
                  <a:pt x="41263" y="42899"/>
                  <a:pt x="41278" y="42886"/>
                  <a:pt x="41265" y="42886"/>
                </a:cubicBezTo>
                <a:cubicBezTo>
                  <a:pt x="41250" y="42886"/>
                  <a:pt x="41196" y="42904"/>
                  <a:pt x="41181" y="42904"/>
                </a:cubicBezTo>
                <a:cubicBezTo>
                  <a:pt x="41174" y="42904"/>
                  <a:pt x="41176" y="42900"/>
                  <a:pt x="41196" y="42887"/>
                </a:cubicBezTo>
                <a:lnTo>
                  <a:pt x="41529" y="42744"/>
                </a:lnTo>
                <a:lnTo>
                  <a:pt x="41529" y="42744"/>
                </a:lnTo>
                <a:cubicBezTo>
                  <a:pt x="41435" y="42801"/>
                  <a:pt x="41420" y="42814"/>
                  <a:pt x="41433" y="42814"/>
                </a:cubicBezTo>
                <a:cubicBezTo>
                  <a:pt x="41444" y="42814"/>
                  <a:pt x="41477" y="42804"/>
                  <a:pt x="41493" y="42804"/>
                </a:cubicBezTo>
                <a:cubicBezTo>
                  <a:pt x="41767" y="42637"/>
                  <a:pt x="42196" y="42435"/>
                  <a:pt x="42244" y="42328"/>
                </a:cubicBezTo>
                <a:cubicBezTo>
                  <a:pt x="42601" y="42137"/>
                  <a:pt x="42613" y="42137"/>
                  <a:pt x="42767" y="42042"/>
                </a:cubicBezTo>
                <a:lnTo>
                  <a:pt x="42767" y="42042"/>
                </a:lnTo>
                <a:cubicBezTo>
                  <a:pt x="42717" y="42072"/>
                  <a:pt x="42634" y="42119"/>
                  <a:pt x="42608" y="42119"/>
                </a:cubicBezTo>
                <a:cubicBezTo>
                  <a:pt x="42603" y="42119"/>
                  <a:pt x="42601" y="42117"/>
                  <a:pt x="42601" y="42113"/>
                </a:cubicBezTo>
                <a:cubicBezTo>
                  <a:pt x="42664" y="42082"/>
                  <a:pt x="42683" y="42071"/>
                  <a:pt x="42679" y="42071"/>
                </a:cubicBezTo>
                <a:cubicBezTo>
                  <a:pt x="42675" y="42071"/>
                  <a:pt x="42634" y="42088"/>
                  <a:pt x="42601" y="42101"/>
                </a:cubicBezTo>
                <a:cubicBezTo>
                  <a:pt x="42791" y="41958"/>
                  <a:pt x="43744" y="41458"/>
                  <a:pt x="43744" y="41375"/>
                </a:cubicBezTo>
                <a:lnTo>
                  <a:pt x="43744" y="41387"/>
                </a:lnTo>
                <a:cubicBezTo>
                  <a:pt x="43779" y="41316"/>
                  <a:pt x="43672" y="41339"/>
                  <a:pt x="43803" y="41220"/>
                </a:cubicBezTo>
                <a:lnTo>
                  <a:pt x="43910" y="41185"/>
                </a:lnTo>
                <a:lnTo>
                  <a:pt x="44041" y="41066"/>
                </a:lnTo>
                <a:cubicBezTo>
                  <a:pt x="44090" y="41038"/>
                  <a:pt x="44107" y="41031"/>
                  <a:pt x="44112" y="41031"/>
                </a:cubicBezTo>
                <a:cubicBezTo>
                  <a:pt x="44118" y="41031"/>
                  <a:pt x="44106" y="41042"/>
                  <a:pt x="44113" y="41042"/>
                </a:cubicBezTo>
                <a:cubicBezTo>
                  <a:pt x="44339" y="40863"/>
                  <a:pt x="44684" y="40649"/>
                  <a:pt x="44970" y="40446"/>
                </a:cubicBezTo>
                <a:lnTo>
                  <a:pt x="44970" y="40446"/>
                </a:lnTo>
                <a:lnTo>
                  <a:pt x="44589" y="40565"/>
                </a:lnTo>
                <a:cubicBezTo>
                  <a:pt x="44851" y="40423"/>
                  <a:pt x="45303" y="40149"/>
                  <a:pt x="45339" y="40077"/>
                </a:cubicBezTo>
                <a:lnTo>
                  <a:pt x="45506" y="40006"/>
                </a:lnTo>
                <a:cubicBezTo>
                  <a:pt x="46018" y="39708"/>
                  <a:pt x="45815" y="39732"/>
                  <a:pt x="46006" y="39601"/>
                </a:cubicBezTo>
                <a:lnTo>
                  <a:pt x="46256" y="39458"/>
                </a:lnTo>
                <a:lnTo>
                  <a:pt x="46018" y="39637"/>
                </a:lnTo>
                <a:cubicBezTo>
                  <a:pt x="46280" y="39470"/>
                  <a:pt x="46363" y="39411"/>
                  <a:pt x="46577" y="39292"/>
                </a:cubicBezTo>
                <a:lnTo>
                  <a:pt x="46577" y="39292"/>
                </a:lnTo>
                <a:cubicBezTo>
                  <a:pt x="46554" y="39303"/>
                  <a:pt x="46542" y="39303"/>
                  <a:pt x="46542" y="39303"/>
                </a:cubicBezTo>
                <a:lnTo>
                  <a:pt x="46577" y="39280"/>
                </a:lnTo>
                <a:cubicBezTo>
                  <a:pt x="46589" y="39232"/>
                  <a:pt x="46708" y="39125"/>
                  <a:pt x="46851" y="39006"/>
                </a:cubicBezTo>
                <a:cubicBezTo>
                  <a:pt x="47089" y="38827"/>
                  <a:pt x="47256" y="38660"/>
                  <a:pt x="47649" y="38399"/>
                </a:cubicBezTo>
                <a:lnTo>
                  <a:pt x="47709" y="38291"/>
                </a:lnTo>
                <a:lnTo>
                  <a:pt x="47982" y="38089"/>
                </a:lnTo>
                <a:lnTo>
                  <a:pt x="48018" y="38113"/>
                </a:lnTo>
                <a:cubicBezTo>
                  <a:pt x="47744" y="38339"/>
                  <a:pt x="47256" y="38756"/>
                  <a:pt x="46899" y="39041"/>
                </a:cubicBezTo>
                <a:lnTo>
                  <a:pt x="46899" y="39053"/>
                </a:lnTo>
                <a:cubicBezTo>
                  <a:pt x="47089" y="38887"/>
                  <a:pt x="47328" y="38696"/>
                  <a:pt x="47470" y="38577"/>
                </a:cubicBezTo>
                <a:cubicBezTo>
                  <a:pt x="47519" y="38544"/>
                  <a:pt x="47624" y="38478"/>
                  <a:pt x="47647" y="38478"/>
                </a:cubicBezTo>
                <a:cubicBezTo>
                  <a:pt x="47651" y="38478"/>
                  <a:pt x="47652" y="38480"/>
                  <a:pt x="47651" y="38483"/>
                </a:cubicBezTo>
                <a:lnTo>
                  <a:pt x="47651" y="38483"/>
                </a:lnTo>
                <a:lnTo>
                  <a:pt x="47720" y="38399"/>
                </a:lnTo>
                <a:cubicBezTo>
                  <a:pt x="48387" y="37827"/>
                  <a:pt x="48387" y="37815"/>
                  <a:pt x="49113" y="37256"/>
                </a:cubicBezTo>
                <a:lnTo>
                  <a:pt x="49113" y="37256"/>
                </a:lnTo>
                <a:lnTo>
                  <a:pt x="49042" y="37291"/>
                </a:lnTo>
                <a:cubicBezTo>
                  <a:pt x="49173" y="37160"/>
                  <a:pt x="49292" y="37041"/>
                  <a:pt x="49352" y="37029"/>
                </a:cubicBezTo>
                <a:cubicBezTo>
                  <a:pt x="49768" y="36672"/>
                  <a:pt x="50209" y="36279"/>
                  <a:pt x="50507" y="36077"/>
                </a:cubicBezTo>
                <a:lnTo>
                  <a:pt x="50530" y="35982"/>
                </a:lnTo>
                <a:cubicBezTo>
                  <a:pt x="50626" y="35910"/>
                  <a:pt x="50780" y="35839"/>
                  <a:pt x="50780" y="35743"/>
                </a:cubicBezTo>
                <a:lnTo>
                  <a:pt x="50947" y="35553"/>
                </a:lnTo>
                <a:cubicBezTo>
                  <a:pt x="51066" y="35446"/>
                  <a:pt x="51114" y="35362"/>
                  <a:pt x="51257" y="35243"/>
                </a:cubicBezTo>
                <a:cubicBezTo>
                  <a:pt x="51280" y="35243"/>
                  <a:pt x="51280" y="35231"/>
                  <a:pt x="51292" y="35231"/>
                </a:cubicBezTo>
                <a:cubicBezTo>
                  <a:pt x="51554" y="34993"/>
                  <a:pt x="51257" y="35196"/>
                  <a:pt x="51578" y="34934"/>
                </a:cubicBezTo>
                <a:cubicBezTo>
                  <a:pt x="51697" y="34850"/>
                  <a:pt x="51638" y="34779"/>
                  <a:pt x="51780" y="34648"/>
                </a:cubicBezTo>
                <a:lnTo>
                  <a:pt x="51959" y="34541"/>
                </a:lnTo>
                <a:cubicBezTo>
                  <a:pt x="52233" y="34291"/>
                  <a:pt x="52245" y="34219"/>
                  <a:pt x="52590" y="33803"/>
                </a:cubicBezTo>
                <a:cubicBezTo>
                  <a:pt x="52701" y="33692"/>
                  <a:pt x="52789" y="33617"/>
                  <a:pt x="52820" y="33617"/>
                </a:cubicBezTo>
                <a:cubicBezTo>
                  <a:pt x="52836" y="33617"/>
                  <a:pt x="52836" y="33637"/>
                  <a:pt x="52816" y="33683"/>
                </a:cubicBezTo>
                <a:lnTo>
                  <a:pt x="52816" y="33683"/>
                </a:lnTo>
                <a:cubicBezTo>
                  <a:pt x="52907" y="33490"/>
                  <a:pt x="52858" y="33590"/>
                  <a:pt x="53019" y="33338"/>
                </a:cubicBezTo>
                <a:cubicBezTo>
                  <a:pt x="53031" y="33329"/>
                  <a:pt x="53039" y="33324"/>
                  <a:pt x="53043" y="33324"/>
                </a:cubicBezTo>
                <a:cubicBezTo>
                  <a:pt x="53054" y="33324"/>
                  <a:pt x="53036" y="33358"/>
                  <a:pt x="53019" y="33410"/>
                </a:cubicBezTo>
                <a:cubicBezTo>
                  <a:pt x="53209" y="33207"/>
                  <a:pt x="53102" y="33267"/>
                  <a:pt x="53221" y="33088"/>
                </a:cubicBezTo>
                <a:cubicBezTo>
                  <a:pt x="53221" y="33005"/>
                  <a:pt x="53209" y="32922"/>
                  <a:pt x="53257" y="32862"/>
                </a:cubicBezTo>
                <a:lnTo>
                  <a:pt x="53257" y="32862"/>
                </a:lnTo>
                <a:lnTo>
                  <a:pt x="53197" y="32922"/>
                </a:lnTo>
                <a:cubicBezTo>
                  <a:pt x="53304" y="32731"/>
                  <a:pt x="53435" y="32517"/>
                  <a:pt x="53578" y="32314"/>
                </a:cubicBezTo>
                <a:lnTo>
                  <a:pt x="53602" y="32326"/>
                </a:lnTo>
                <a:lnTo>
                  <a:pt x="53733" y="32088"/>
                </a:lnTo>
                <a:lnTo>
                  <a:pt x="53757" y="32088"/>
                </a:lnTo>
                <a:lnTo>
                  <a:pt x="53936" y="31743"/>
                </a:lnTo>
                <a:lnTo>
                  <a:pt x="53936" y="31743"/>
                </a:lnTo>
                <a:lnTo>
                  <a:pt x="53912" y="31791"/>
                </a:lnTo>
                <a:cubicBezTo>
                  <a:pt x="53959" y="31719"/>
                  <a:pt x="54078" y="31433"/>
                  <a:pt x="54162" y="31279"/>
                </a:cubicBezTo>
                <a:lnTo>
                  <a:pt x="54174" y="31302"/>
                </a:lnTo>
                <a:cubicBezTo>
                  <a:pt x="54436" y="30886"/>
                  <a:pt x="54519" y="30481"/>
                  <a:pt x="54698" y="29945"/>
                </a:cubicBezTo>
                <a:lnTo>
                  <a:pt x="54698" y="30017"/>
                </a:lnTo>
                <a:cubicBezTo>
                  <a:pt x="54793" y="29838"/>
                  <a:pt x="54674" y="29957"/>
                  <a:pt x="54757" y="29731"/>
                </a:cubicBezTo>
                <a:lnTo>
                  <a:pt x="54805" y="29731"/>
                </a:lnTo>
                <a:cubicBezTo>
                  <a:pt x="54817" y="29528"/>
                  <a:pt x="54888" y="29481"/>
                  <a:pt x="54948" y="29362"/>
                </a:cubicBezTo>
                <a:lnTo>
                  <a:pt x="54948" y="29362"/>
                </a:lnTo>
                <a:lnTo>
                  <a:pt x="54888" y="29409"/>
                </a:lnTo>
                <a:lnTo>
                  <a:pt x="54983" y="29159"/>
                </a:lnTo>
                <a:cubicBezTo>
                  <a:pt x="55024" y="29019"/>
                  <a:pt x="55051" y="28976"/>
                  <a:pt x="55069" y="28976"/>
                </a:cubicBezTo>
                <a:cubicBezTo>
                  <a:pt x="55087" y="28976"/>
                  <a:pt x="55096" y="29022"/>
                  <a:pt x="55102" y="29052"/>
                </a:cubicBezTo>
                <a:lnTo>
                  <a:pt x="55114" y="28838"/>
                </a:lnTo>
                <a:lnTo>
                  <a:pt x="55174" y="28814"/>
                </a:lnTo>
                <a:cubicBezTo>
                  <a:pt x="55162" y="28659"/>
                  <a:pt x="55221" y="28683"/>
                  <a:pt x="55245" y="28409"/>
                </a:cubicBezTo>
                <a:cubicBezTo>
                  <a:pt x="55247" y="28408"/>
                  <a:pt x="55250" y="28408"/>
                  <a:pt x="55251" y="28408"/>
                </a:cubicBezTo>
                <a:cubicBezTo>
                  <a:pt x="55262" y="28408"/>
                  <a:pt x="55267" y="28421"/>
                  <a:pt x="55273" y="28421"/>
                </a:cubicBezTo>
                <a:cubicBezTo>
                  <a:pt x="55278" y="28421"/>
                  <a:pt x="55284" y="28413"/>
                  <a:pt x="55293" y="28385"/>
                </a:cubicBezTo>
                <a:lnTo>
                  <a:pt x="55305" y="27969"/>
                </a:lnTo>
                <a:lnTo>
                  <a:pt x="55293" y="28219"/>
                </a:lnTo>
                <a:lnTo>
                  <a:pt x="55233" y="28171"/>
                </a:lnTo>
                <a:cubicBezTo>
                  <a:pt x="55233" y="27909"/>
                  <a:pt x="55305" y="27826"/>
                  <a:pt x="55329" y="27635"/>
                </a:cubicBezTo>
                <a:lnTo>
                  <a:pt x="55329" y="27766"/>
                </a:lnTo>
                <a:cubicBezTo>
                  <a:pt x="55352" y="27469"/>
                  <a:pt x="55388" y="27457"/>
                  <a:pt x="55424" y="27278"/>
                </a:cubicBezTo>
                <a:lnTo>
                  <a:pt x="55424" y="27278"/>
                </a:lnTo>
                <a:cubicBezTo>
                  <a:pt x="55417" y="27307"/>
                  <a:pt x="55405" y="27348"/>
                  <a:pt x="55397" y="27348"/>
                </a:cubicBezTo>
                <a:cubicBezTo>
                  <a:pt x="55392" y="27348"/>
                  <a:pt x="55388" y="27330"/>
                  <a:pt x="55388" y="27278"/>
                </a:cubicBezTo>
                <a:cubicBezTo>
                  <a:pt x="55400" y="27195"/>
                  <a:pt x="55412" y="27230"/>
                  <a:pt x="55424" y="27147"/>
                </a:cubicBezTo>
                <a:cubicBezTo>
                  <a:pt x="55412" y="27135"/>
                  <a:pt x="55400" y="27076"/>
                  <a:pt x="55400" y="26980"/>
                </a:cubicBezTo>
                <a:cubicBezTo>
                  <a:pt x="55400" y="26897"/>
                  <a:pt x="55412" y="26814"/>
                  <a:pt x="55448" y="26623"/>
                </a:cubicBezTo>
                <a:cubicBezTo>
                  <a:pt x="55448" y="26623"/>
                  <a:pt x="55460" y="26635"/>
                  <a:pt x="55460" y="26659"/>
                </a:cubicBezTo>
                <a:cubicBezTo>
                  <a:pt x="55460" y="26564"/>
                  <a:pt x="55460" y="26540"/>
                  <a:pt x="55471" y="26385"/>
                </a:cubicBezTo>
                <a:lnTo>
                  <a:pt x="55519" y="26457"/>
                </a:lnTo>
                <a:lnTo>
                  <a:pt x="55519" y="26457"/>
                </a:lnTo>
                <a:lnTo>
                  <a:pt x="55483" y="26195"/>
                </a:lnTo>
                <a:cubicBezTo>
                  <a:pt x="55519" y="25980"/>
                  <a:pt x="55507" y="25766"/>
                  <a:pt x="55531" y="25742"/>
                </a:cubicBezTo>
                <a:lnTo>
                  <a:pt x="55531" y="25837"/>
                </a:lnTo>
                <a:cubicBezTo>
                  <a:pt x="55531" y="25837"/>
                  <a:pt x="55531" y="25742"/>
                  <a:pt x="55543" y="25611"/>
                </a:cubicBezTo>
                <a:cubicBezTo>
                  <a:pt x="55543" y="25587"/>
                  <a:pt x="55543" y="25540"/>
                  <a:pt x="55567" y="25492"/>
                </a:cubicBezTo>
                <a:cubicBezTo>
                  <a:pt x="55531" y="25492"/>
                  <a:pt x="55483" y="25528"/>
                  <a:pt x="55460" y="25540"/>
                </a:cubicBezTo>
                <a:cubicBezTo>
                  <a:pt x="55388" y="25564"/>
                  <a:pt x="55293" y="25611"/>
                  <a:pt x="55221" y="25659"/>
                </a:cubicBezTo>
                <a:cubicBezTo>
                  <a:pt x="54888" y="25826"/>
                  <a:pt x="54567" y="25968"/>
                  <a:pt x="54567" y="25968"/>
                </a:cubicBezTo>
                <a:lnTo>
                  <a:pt x="54531" y="25945"/>
                </a:lnTo>
                <a:cubicBezTo>
                  <a:pt x="54507" y="25968"/>
                  <a:pt x="54447" y="26004"/>
                  <a:pt x="54376" y="26040"/>
                </a:cubicBezTo>
                <a:cubicBezTo>
                  <a:pt x="54328" y="26076"/>
                  <a:pt x="54281" y="26088"/>
                  <a:pt x="54233" y="26123"/>
                </a:cubicBezTo>
                <a:cubicBezTo>
                  <a:pt x="54150" y="26159"/>
                  <a:pt x="54078" y="26207"/>
                  <a:pt x="54090" y="26218"/>
                </a:cubicBezTo>
                <a:cubicBezTo>
                  <a:pt x="53950" y="26259"/>
                  <a:pt x="53665" y="26469"/>
                  <a:pt x="53608" y="26469"/>
                </a:cubicBezTo>
                <a:cubicBezTo>
                  <a:pt x="53597" y="26469"/>
                  <a:pt x="53595" y="26461"/>
                  <a:pt x="53602" y="26445"/>
                </a:cubicBezTo>
                <a:lnTo>
                  <a:pt x="53602" y="26445"/>
                </a:lnTo>
                <a:cubicBezTo>
                  <a:pt x="53102" y="26730"/>
                  <a:pt x="52888" y="26933"/>
                  <a:pt x="52304" y="27290"/>
                </a:cubicBezTo>
                <a:cubicBezTo>
                  <a:pt x="52066" y="27373"/>
                  <a:pt x="51530" y="27790"/>
                  <a:pt x="51185" y="28052"/>
                </a:cubicBezTo>
                <a:cubicBezTo>
                  <a:pt x="50530" y="28600"/>
                  <a:pt x="50114" y="28981"/>
                  <a:pt x="49506" y="29600"/>
                </a:cubicBezTo>
                <a:cubicBezTo>
                  <a:pt x="49054" y="29897"/>
                  <a:pt x="48602" y="30552"/>
                  <a:pt x="48197" y="30945"/>
                </a:cubicBezTo>
                <a:lnTo>
                  <a:pt x="48125" y="31076"/>
                </a:lnTo>
                <a:cubicBezTo>
                  <a:pt x="47840" y="31326"/>
                  <a:pt x="47530" y="31814"/>
                  <a:pt x="47149" y="32207"/>
                </a:cubicBezTo>
                <a:cubicBezTo>
                  <a:pt x="47089" y="32326"/>
                  <a:pt x="47054" y="32386"/>
                  <a:pt x="47030" y="32398"/>
                </a:cubicBezTo>
                <a:cubicBezTo>
                  <a:pt x="47054" y="32386"/>
                  <a:pt x="47078" y="32350"/>
                  <a:pt x="47089" y="32350"/>
                </a:cubicBezTo>
                <a:cubicBezTo>
                  <a:pt x="47002" y="32459"/>
                  <a:pt x="46854" y="32689"/>
                  <a:pt x="46821" y="32689"/>
                </a:cubicBezTo>
                <a:cubicBezTo>
                  <a:pt x="46819" y="32689"/>
                  <a:pt x="46817" y="32687"/>
                  <a:pt x="46816" y="32684"/>
                </a:cubicBezTo>
                <a:lnTo>
                  <a:pt x="46827" y="32648"/>
                </a:lnTo>
                <a:cubicBezTo>
                  <a:pt x="46826" y="32646"/>
                  <a:pt x="46824" y="32646"/>
                  <a:pt x="46822" y="32646"/>
                </a:cubicBezTo>
                <a:cubicBezTo>
                  <a:pt x="46775" y="32646"/>
                  <a:pt x="46573" y="33045"/>
                  <a:pt x="46458" y="33160"/>
                </a:cubicBezTo>
                <a:lnTo>
                  <a:pt x="46542" y="33112"/>
                </a:lnTo>
                <a:lnTo>
                  <a:pt x="46542" y="33112"/>
                </a:lnTo>
                <a:lnTo>
                  <a:pt x="46375" y="33350"/>
                </a:lnTo>
                <a:lnTo>
                  <a:pt x="46411" y="33279"/>
                </a:lnTo>
                <a:lnTo>
                  <a:pt x="46411" y="33279"/>
                </a:lnTo>
                <a:cubicBezTo>
                  <a:pt x="45815" y="34362"/>
                  <a:pt x="45423" y="34779"/>
                  <a:pt x="44934" y="35827"/>
                </a:cubicBezTo>
                <a:cubicBezTo>
                  <a:pt x="44941" y="35796"/>
                  <a:pt x="44942" y="35783"/>
                  <a:pt x="44940" y="35783"/>
                </a:cubicBezTo>
                <a:cubicBezTo>
                  <a:pt x="44928" y="35783"/>
                  <a:pt x="44843" y="36018"/>
                  <a:pt x="44794" y="36018"/>
                </a:cubicBezTo>
                <a:cubicBezTo>
                  <a:pt x="44793" y="36018"/>
                  <a:pt x="44792" y="36017"/>
                  <a:pt x="44792" y="36017"/>
                </a:cubicBezTo>
                <a:cubicBezTo>
                  <a:pt x="44577" y="36244"/>
                  <a:pt x="44530" y="36494"/>
                  <a:pt x="44434" y="36696"/>
                </a:cubicBezTo>
                <a:lnTo>
                  <a:pt x="44434" y="36720"/>
                </a:lnTo>
                <a:lnTo>
                  <a:pt x="44220" y="37077"/>
                </a:lnTo>
                <a:cubicBezTo>
                  <a:pt x="44232" y="37023"/>
                  <a:pt x="44235" y="37003"/>
                  <a:pt x="44232" y="37003"/>
                </a:cubicBezTo>
                <a:cubicBezTo>
                  <a:pt x="44226" y="37003"/>
                  <a:pt x="44189" y="37118"/>
                  <a:pt x="44176" y="37167"/>
                </a:cubicBezTo>
                <a:lnTo>
                  <a:pt x="44176" y="37167"/>
                </a:lnTo>
                <a:cubicBezTo>
                  <a:pt x="43862" y="37645"/>
                  <a:pt x="43559" y="38124"/>
                  <a:pt x="43244" y="38649"/>
                </a:cubicBezTo>
                <a:cubicBezTo>
                  <a:pt x="42887" y="39184"/>
                  <a:pt x="42529" y="39732"/>
                  <a:pt x="42172" y="40268"/>
                </a:cubicBezTo>
                <a:lnTo>
                  <a:pt x="42208" y="40244"/>
                </a:lnTo>
                <a:lnTo>
                  <a:pt x="42208" y="40244"/>
                </a:lnTo>
                <a:cubicBezTo>
                  <a:pt x="42029" y="40506"/>
                  <a:pt x="41839" y="40839"/>
                  <a:pt x="41672" y="41006"/>
                </a:cubicBezTo>
                <a:cubicBezTo>
                  <a:pt x="41517" y="41161"/>
                  <a:pt x="41398" y="41423"/>
                  <a:pt x="41339" y="41494"/>
                </a:cubicBezTo>
                <a:cubicBezTo>
                  <a:pt x="41209" y="41656"/>
                  <a:pt x="41050" y="41759"/>
                  <a:pt x="41039" y="41759"/>
                </a:cubicBezTo>
                <a:cubicBezTo>
                  <a:pt x="41038" y="41759"/>
                  <a:pt x="41039" y="41758"/>
                  <a:pt x="41041" y="41756"/>
                </a:cubicBezTo>
                <a:lnTo>
                  <a:pt x="41041" y="41756"/>
                </a:lnTo>
                <a:cubicBezTo>
                  <a:pt x="40862" y="41935"/>
                  <a:pt x="40696" y="42149"/>
                  <a:pt x="40362" y="42339"/>
                </a:cubicBezTo>
                <a:cubicBezTo>
                  <a:pt x="40238" y="42373"/>
                  <a:pt x="39586" y="42892"/>
                  <a:pt x="39471" y="42892"/>
                </a:cubicBezTo>
                <a:cubicBezTo>
                  <a:pt x="39465" y="42892"/>
                  <a:pt x="39460" y="42890"/>
                  <a:pt x="39458" y="42887"/>
                </a:cubicBezTo>
                <a:cubicBezTo>
                  <a:pt x="39077" y="43054"/>
                  <a:pt x="38731" y="43280"/>
                  <a:pt x="38326" y="43423"/>
                </a:cubicBezTo>
                <a:cubicBezTo>
                  <a:pt x="38505" y="43101"/>
                  <a:pt x="38719" y="42732"/>
                  <a:pt x="38922" y="42339"/>
                </a:cubicBezTo>
                <a:cubicBezTo>
                  <a:pt x="39398" y="41435"/>
                  <a:pt x="39862" y="40530"/>
                  <a:pt x="39934" y="40363"/>
                </a:cubicBezTo>
                <a:lnTo>
                  <a:pt x="39934" y="40363"/>
                </a:lnTo>
                <a:lnTo>
                  <a:pt x="39684" y="40720"/>
                </a:lnTo>
                <a:cubicBezTo>
                  <a:pt x="40303" y="39470"/>
                  <a:pt x="40636" y="38899"/>
                  <a:pt x="41077" y="37768"/>
                </a:cubicBezTo>
                <a:lnTo>
                  <a:pt x="41077" y="37768"/>
                </a:lnTo>
                <a:lnTo>
                  <a:pt x="41065" y="37827"/>
                </a:lnTo>
                <a:cubicBezTo>
                  <a:pt x="41112" y="37756"/>
                  <a:pt x="41112" y="37684"/>
                  <a:pt x="41220" y="37398"/>
                </a:cubicBezTo>
                <a:cubicBezTo>
                  <a:pt x="41315" y="37136"/>
                  <a:pt x="41529" y="36660"/>
                  <a:pt x="41886" y="35743"/>
                </a:cubicBezTo>
                <a:cubicBezTo>
                  <a:pt x="41891" y="35721"/>
                  <a:pt x="41894" y="35706"/>
                  <a:pt x="41898" y="35689"/>
                </a:cubicBezTo>
                <a:lnTo>
                  <a:pt x="41898" y="35689"/>
                </a:lnTo>
                <a:cubicBezTo>
                  <a:pt x="41894" y="35699"/>
                  <a:pt x="41890" y="35709"/>
                  <a:pt x="41886" y="35720"/>
                </a:cubicBezTo>
                <a:cubicBezTo>
                  <a:pt x="41863" y="35791"/>
                  <a:pt x="41815" y="35863"/>
                  <a:pt x="41815" y="35863"/>
                </a:cubicBezTo>
                <a:cubicBezTo>
                  <a:pt x="41874" y="35672"/>
                  <a:pt x="41886" y="35493"/>
                  <a:pt x="41958" y="35231"/>
                </a:cubicBezTo>
                <a:cubicBezTo>
                  <a:pt x="41970" y="35172"/>
                  <a:pt x="42005" y="35148"/>
                  <a:pt x="42005" y="35148"/>
                </a:cubicBezTo>
                <a:lnTo>
                  <a:pt x="42005" y="35124"/>
                </a:lnTo>
                <a:cubicBezTo>
                  <a:pt x="42291" y="34708"/>
                  <a:pt x="42648" y="34196"/>
                  <a:pt x="42756" y="34017"/>
                </a:cubicBezTo>
                <a:cubicBezTo>
                  <a:pt x="42958" y="33755"/>
                  <a:pt x="43125" y="33362"/>
                  <a:pt x="43339" y="33005"/>
                </a:cubicBezTo>
                <a:cubicBezTo>
                  <a:pt x="43684" y="32434"/>
                  <a:pt x="43553" y="32743"/>
                  <a:pt x="43732" y="32457"/>
                </a:cubicBezTo>
                <a:cubicBezTo>
                  <a:pt x="43804" y="32344"/>
                  <a:pt x="43823" y="32308"/>
                  <a:pt x="43818" y="32308"/>
                </a:cubicBezTo>
                <a:cubicBezTo>
                  <a:pt x="43810" y="32308"/>
                  <a:pt x="43737" y="32405"/>
                  <a:pt x="43729" y="32405"/>
                </a:cubicBezTo>
                <a:cubicBezTo>
                  <a:pt x="43727" y="32405"/>
                  <a:pt x="43731" y="32396"/>
                  <a:pt x="43744" y="32374"/>
                </a:cubicBezTo>
                <a:lnTo>
                  <a:pt x="44030" y="31957"/>
                </a:lnTo>
                <a:lnTo>
                  <a:pt x="44030" y="31957"/>
                </a:lnTo>
                <a:cubicBezTo>
                  <a:pt x="43969" y="32073"/>
                  <a:pt x="43954" y="32107"/>
                  <a:pt x="43959" y="32107"/>
                </a:cubicBezTo>
                <a:cubicBezTo>
                  <a:pt x="43965" y="32107"/>
                  <a:pt x="43998" y="32060"/>
                  <a:pt x="44018" y="32041"/>
                </a:cubicBezTo>
                <a:lnTo>
                  <a:pt x="44018" y="32041"/>
                </a:lnTo>
                <a:cubicBezTo>
                  <a:pt x="43970" y="32136"/>
                  <a:pt x="43922" y="32207"/>
                  <a:pt x="43899" y="32267"/>
                </a:cubicBezTo>
                <a:cubicBezTo>
                  <a:pt x="44011" y="32079"/>
                  <a:pt x="44035" y="32032"/>
                  <a:pt x="44028" y="32032"/>
                </a:cubicBezTo>
                <a:cubicBezTo>
                  <a:pt x="44027" y="32032"/>
                  <a:pt x="44023" y="32036"/>
                  <a:pt x="44018" y="32041"/>
                </a:cubicBezTo>
                <a:cubicBezTo>
                  <a:pt x="44232" y="31672"/>
                  <a:pt x="44613" y="31088"/>
                  <a:pt x="44625" y="30945"/>
                </a:cubicBezTo>
                <a:cubicBezTo>
                  <a:pt x="44897" y="30478"/>
                  <a:pt x="44940" y="30447"/>
                  <a:pt x="45036" y="30282"/>
                </a:cubicBezTo>
                <a:lnTo>
                  <a:pt x="45036" y="30282"/>
                </a:lnTo>
                <a:cubicBezTo>
                  <a:pt x="44993" y="30351"/>
                  <a:pt x="44932" y="30433"/>
                  <a:pt x="44922" y="30433"/>
                </a:cubicBezTo>
                <a:cubicBezTo>
                  <a:pt x="44980" y="30349"/>
                  <a:pt x="44996" y="30319"/>
                  <a:pt x="44992" y="30319"/>
                </a:cubicBezTo>
                <a:cubicBezTo>
                  <a:pt x="44987" y="30319"/>
                  <a:pt x="44949" y="30368"/>
                  <a:pt x="44922" y="30421"/>
                </a:cubicBezTo>
                <a:cubicBezTo>
                  <a:pt x="45065" y="30088"/>
                  <a:pt x="45875" y="28814"/>
                  <a:pt x="45839" y="28707"/>
                </a:cubicBezTo>
                <a:lnTo>
                  <a:pt x="45863" y="28707"/>
                </a:lnTo>
                <a:cubicBezTo>
                  <a:pt x="45863" y="28624"/>
                  <a:pt x="45756" y="28719"/>
                  <a:pt x="45839" y="28481"/>
                </a:cubicBezTo>
                <a:lnTo>
                  <a:pt x="45935" y="28338"/>
                </a:lnTo>
                <a:lnTo>
                  <a:pt x="46030" y="28100"/>
                </a:lnTo>
                <a:cubicBezTo>
                  <a:pt x="46067" y="28030"/>
                  <a:pt x="46083" y="28011"/>
                  <a:pt x="46089" y="28011"/>
                </a:cubicBezTo>
                <a:cubicBezTo>
                  <a:pt x="46097" y="28011"/>
                  <a:pt x="46089" y="28040"/>
                  <a:pt x="46089" y="28040"/>
                </a:cubicBezTo>
                <a:cubicBezTo>
                  <a:pt x="46244" y="27671"/>
                  <a:pt x="46506" y="27147"/>
                  <a:pt x="46708" y="26695"/>
                </a:cubicBezTo>
                <a:lnTo>
                  <a:pt x="46708" y="26695"/>
                </a:lnTo>
                <a:lnTo>
                  <a:pt x="46387" y="27135"/>
                </a:lnTo>
                <a:cubicBezTo>
                  <a:pt x="46589" y="26754"/>
                  <a:pt x="46935" y="26088"/>
                  <a:pt x="46935" y="26004"/>
                </a:cubicBezTo>
                <a:lnTo>
                  <a:pt x="47066" y="25778"/>
                </a:lnTo>
                <a:cubicBezTo>
                  <a:pt x="47447" y="25028"/>
                  <a:pt x="47256" y="25230"/>
                  <a:pt x="47387" y="24909"/>
                </a:cubicBezTo>
                <a:lnTo>
                  <a:pt x="47589" y="24528"/>
                </a:lnTo>
                <a:lnTo>
                  <a:pt x="47435" y="24933"/>
                </a:lnTo>
                <a:cubicBezTo>
                  <a:pt x="47601" y="24540"/>
                  <a:pt x="47673" y="24397"/>
                  <a:pt x="47828" y="24075"/>
                </a:cubicBezTo>
                <a:lnTo>
                  <a:pt x="47828" y="24075"/>
                </a:lnTo>
                <a:cubicBezTo>
                  <a:pt x="47818" y="24085"/>
                  <a:pt x="47812" y="24092"/>
                  <a:pt x="47809" y="24098"/>
                </a:cubicBezTo>
                <a:lnTo>
                  <a:pt x="47809" y="24098"/>
                </a:lnTo>
                <a:lnTo>
                  <a:pt x="47828" y="24052"/>
                </a:lnTo>
                <a:cubicBezTo>
                  <a:pt x="47828" y="23992"/>
                  <a:pt x="47887" y="23778"/>
                  <a:pt x="47970" y="23504"/>
                </a:cubicBezTo>
                <a:cubicBezTo>
                  <a:pt x="48090" y="23111"/>
                  <a:pt x="48173" y="22885"/>
                  <a:pt x="48399" y="22147"/>
                </a:cubicBezTo>
                <a:lnTo>
                  <a:pt x="48399" y="21968"/>
                </a:lnTo>
                <a:lnTo>
                  <a:pt x="48566" y="21492"/>
                </a:lnTo>
                <a:lnTo>
                  <a:pt x="48602" y="21504"/>
                </a:lnTo>
                <a:cubicBezTo>
                  <a:pt x="48471" y="21980"/>
                  <a:pt x="48221" y="22885"/>
                  <a:pt x="48018" y="23504"/>
                </a:cubicBezTo>
                <a:lnTo>
                  <a:pt x="48030" y="23516"/>
                </a:lnTo>
                <a:cubicBezTo>
                  <a:pt x="48149" y="23159"/>
                  <a:pt x="48268" y="22742"/>
                  <a:pt x="48351" y="22504"/>
                </a:cubicBezTo>
                <a:cubicBezTo>
                  <a:pt x="48378" y="22417"/>
                  <a:pt x="48448" y="22241"/>
                  <a:pt x="48470" y="22241"/>
                </a:cubicBezTo>
                <a:cubicBezTo>
                  <a:pt x="48474" y="22241"/>
                  <a:pt x="48477" y="22246"/>
                  <a:pt x="48477" y="22259"/>
                </a:cubicBezTo>
                <a:lnTo>
                  <a:pt x="48477" y="22259"/>
                </a:lnTo>
                <a:lnTo>
                  <a:pt x="48494" y="22087"/>
                </a:lnTo>
                <a:cubicBezTo>
                  <a:pt x="48673" y="21480"/>
                  <a:pt x="48732" y="21158"/>
                  <a:pt x="48804" y="20849"/>
                </a:cubicBezTo>
                <a:cubicBezTo>
                  <a:pt x="48887" y="20539"/>
                  <a:pt x="48983" y="20206"/>
                  <a:pt x="49102" y="19551"/>
                </a:cubicBezTo>
                <a:lnTo>
                  <a:pt x="49102" y="19551"/>
                </a:lnTo>
                <a:lnTo>
                  <a:pt x="49078" y="19658"/>
                </a:lnTo>
                <a:cubicBezTo>
                  <a:pt x="49102" y="19396"/>
                  <a:pt x="49137" y="19134"/>
                  <a:pt x="49185" y="19063"/>
                </a:cubicBezTo>
                <a:cubicBezTo>
                  <a:pt x="49316" y="18277"/>
                  <a:pt x="49399" y="17455"/>
                  <a:pt x="49459" y="16932"/>
                </a:cubicBezTo>
                <a:lnTo>
                  <a:pt x="49435" y="16813"/>
                </a:lnTo>
                <a:cubicBezTo>
                  <a:pt x="49447" y="16658"/>
                  <a:pt x="49518" y="16396"/>
                  <a:pt x="49459" y="16312"/>
                </a:cubicBezTo>
                <a:lnTo>
                  <a:pt x="49447" y="15955"/>
                </a:lnTo>
                <a:cubicBezTo>
                  <a:pt x="49447" y="15729"/>
                  <a:pt x="49435" y="15586"/>
                  <a:pt x="49447" y="15324"/>
                </a:cubicBezTo>
                <a:lnTo>
                  <a:pt x="49447" y="15289"/>
                </a:lnTo>
                <a:cubicBezTo>
                  <a:pt x="49447" y="14765"/>
                  <a:pt x="49423" y="15289"/>
                  <a:pt x="49423" y="14693"/>
                </a:cubicBezTo>
                <a:cubicBezTo>
                  <a:pt x="49447" y="14491"/>
                  <a:pt x="49364" y="14479"/>
                  <a:pt x="49364" y="14193"/>
                </a:cubicBezTo>
                <a:lnTo>
                  <a:pt x="49399" y="13896"/>
                </a:lnTo>
                <a:cubicBezTo>
                  <a:pt x="49399" y="13384"/>
                  <a:pt x="49340" y="13288"/>
                  <a:pt x="49268" y="12526"/>
                </a:cubicBezTo>
                <a:cubicBezTo>
                  <a:pt x="49260" y="12272"/>
                  <a:pt x="49269" y="12109"/>
                  <a:pt x="49302" y="12109"/>
                </a:cubicBezTo>
                <a:cubicBezTo>
                  <a:pt x="49317" y="12109"/>
                  <a:pt x="49337" y="12142"/>
                  <a:pt x="49364" y="12217"/>
                </a:cubicBezTo>
                <a:cubicBezTo>
                  <a:pt x="49268" y="11895"/>
                  <a:pt x="49316" y="12074"/>
                  <a:pt x="49244" y="11633"/>
                </a:cubicBezTo>
                <a:cubicBezTo>
                  <a:pt x="49248" y="11610"/>
                  <a:pt x="49252" y="11599"/>
                  <a:pt x="49257" y="11599"/>
                </a:cubicBezTo>
                <a:cubicBezTo>
                  <a:pt x="49267" y="11599"/>
                  <a:pt x="49280" y="11645"/>
                  <a:pt x="49304" y="11717"/>
                </a:cubicBezTo>
                <a:cubicBezTo>
                  <a:pt x="49280" y="11324"/>
                  <a:pt x="49256" y="11479"/>
                  <a:pt x="49221" y="11181"/>
                </a:cubicBezTo>
                <a:cubicBezTo>
                  <a:pt x="49185" y="11098"/>
                  <a:pt x="49090" y="11014"/>
                  <a:pt x="49078" y="10907"/>
                </a:cubicBezTo>
                <a:lnTo>
                  <a:pt x="49078" y="11026"/>
                </a:lnTo>
                <a:cubicBezTo>
                  <a:pt x="49018" y="10717"/>
                  <a:pt x="48971" y="10383"/>
                  <a:pt x="48947" y="10026"/>
                </a:cubicBezTo>
                <a:lnTo>
                  <a:pt x="48947" y="10026"/>
                </a:lnTo>
                <a:lnTo>
                  <a:pt x="48971" y="10050"/>
                </a:lnTo>
                <a:lnTo>
                  <a:pt x="48971" y="10050"/>
                </a:lnTo>
                <a:lnTo>
                  <a:pt x="48911" y="9669"/>
                </a:lnTo>
                <a:lnTo>
                  <a:pt x="48947" y="9645"/>
                </a:lnTo>
                <a:lnTo>
                  <a:pt x="48863" y="9109"/>
                </a:lnTo>
                <a:lnTo>
                  <a:pt x="48863" y="9181"/>
                </a:lnTo>
                <a:cubicBezTo>
                  <a:pt x="48852" y="9050"/>
                  <a:pt x="48780" y="8633"/>
                  <a:pt x="48768" y="8395"/>
                </a:cubicBezTo>
                <a:lnTo>
                  <a:pt x="48780" y="8395"/>
                </a:lnTo>
                <a:cubicBezTo>
                  <a:pt x="48732" y="7704"/>
                  <a:pt x="48602" y="7169"/>
                  <a:pt x="48506" y="6383"/>
                </a:cubicBezTo>
                <a:lnTo>
                  <a:pt x="48506" y="6383"/>
                </a:lnTo>
                <a:lnTo>
                  <a:pt x="48554" y="6490"/>
                </a:lnTo>
                <a:cubicBezTo>
                  <a:pt x="48554" y="6216"/>
                  <a:pt x="48494" y="6418"/>
                  <a:pt x="48482" y="6097"/>
                </a:cubicBezTo>
                <a:lnTo>
                  <a:pt x="48506" y="6085"/>
                </a:lnTo>
                <a:cubicBezTo>
                  <a:pt x="48435" y="5799"/>
                  <a:pt x="48482" y="5716"/>
                  <a:pt x="48482" y="5525"/>
                </a:cubicBezTo>
                <a:lnTo>
                  <a:pt x="48482" y="5525"/>
                </a:lnTo>
                <a:lnTo>
                  <a:pt x="48435" y="5609"/>
                </a:lnTo>
                <a:lnTo>
                  <a:pt x="48411" y="5240"/>
                </a:lnTo>
                <a:cubicBezTo>
                  <a:pt x="48392" y="5029"/>
                  <a:pt x="48403" y="4970"/>
                  <a:pt x="48422" y="4970"/>
                </a:cubicBezTo>
                <a:cubicBezTo>
                  <a:pt x="48440" y="4970"/>
                  <a:pt x="48465" y="5021"/>
                  <a:pt x="48482" y="5049"/>
                </a:cubicBezTo>
                <a:lnTo>
                  <a:pt x="48423" y="4775"/>
                </a:lnTo>
                <a:lnTo>
                  <a:pt x="48471" y="4716"/>
                </a:lnTo>
                <a:cubicBezTo>
                  <a:pt x="48411" y="4525"/>
                  <a:pt x="48471" y="4525"/>
                  <a:pt x="48411" y="4168"/>
                </a:cubicBezTo>
                <a:cubicBezTo>
                  <a:pt x="48413" y="4162"/>
                  <a:pt x="48415" y="4160"/>
                  <a:pt x="48417" y="4160"/>
                </a:cubicBezTo>
                <a:cubicBezTo>
                  <a:pt x="48422" y="4160"/>
                  <a:pt x="48426" y="4171"/>
                  <a:pt x="48429" y="4171"/>
                </a:cubicBezTo>
                <a:cubicBezTo>
                  <a:pt x="48433" y="4171"/>
                  <a:pt x="48435" y="4159"/>
                  <a:pt x="48435" y="4109"/>
                </a:cubicBezTo>
                <a:cubicBezTo>
                  <a:pt x="48435" y="4109"/>
                  <a:pt x="48411" y="3954"/>
                  <a:pt x="48387" y="3823"/>
                </a:cubicBezTo>
                <a:cubicBezTo>
                  <a:pt x="48375" y="3680"/>
                  <a:pt x="48351" y="3537"/>
                  <a:pt x="48351" y="3537"/>
                </a:cubicBezTo>
                <a:lnTo>
                  <a:pt x="48351" y="3537"/>
                </a:lnTo>
                <a:lnTo>
                  <a:pt x="48387" y="3882"/>
                </a:lnTo>
                <a:lnTo>
                  <a:pt x="48387" y="3882"/>
                </a:lnTo>
                <a:lnTo>
                  <a:pt x="48328" y="3835"/>
                </a:lnTo>
                <a:cubicBezTo>
                  <a:pt x="48268" y="3478"/>
                  <a:pt x="48316" y="3347"/>
                  <a:pt x="48292" y="3085"/>
                </a:cubicBezTo>
                <a:lnTo>
                  <a:pt x="48292" y="3085"/>
                </a:lnTo>
                <a:lnTo>
                  <a:pt x="48316" y="3263"/>
                </a:lnTo>
                <a:cubicBezTo>
                  <a:pt x="48292" y="2847"/>
                  <a:pt x="48304" y="2811"/>
                  <a:pt x="48316" y="2573"/>
                </a:cubicBezTo>
                <a:lnTo>
                  <a:pt x="48316" y="2573"/>
                </a:lnTo>
                <a:cubicBezTo>
                  <a:pt x="48308" y="2617"/>
                  <a:pt x="48301" y="2678"/>
                  <a:pt x="48291" y="2678"/>
                </a:cubicBezTo>
                <a:cubicBezTo>
                  <a:pt x="48285" y="2678"/>
                  <a:pt x="48277" y="2654"/>
                  <a:pt x="48268" y="2585"/>
                </a:cubicBezTo>
                <a:cubicBezTo>
                  <a:pt x="48268" y="2466"/>
                  <a:pt x="48292" y="2513"/>
                  <a:pt x="48304" y="2394"/>
                </a:cubicBezTo>
                <a:cubicBezTo>
                  <a:pt x="48268" y="2382"/>
                  <a:pt x="48244" y="2204"/>
                  <a:pt x="48244" y="2013"/>
                </a:cubicBezTo>
                <a:cubicBezTo>
                  <a:pt x="48256" y="1954"/>
                  <a:pt x="48292" y="1894"/>
                  <a:pt x="48304" y="1846"/>
                </a:cubicBezTo>
                <a:cubicBezTo>
                  <a:pt x="48292" y="1846"/>
                  <a:pt x="48268" y="1846"/>
                  <a:pt x="48244" y="1835"/>
                </a:cubicBezTo>
                <a:lnTo>
                  <a:pt x="48244" y="1835"/>
                </a:lnTo>
                <a:lnTo>
                  <a:pt x="48244" y="1835"/>
                </a:lnTo>
                <a:lnTo>
                  <a:pt x="48244" y="1787"/>
                </a:lnTo>
                <a:cubicBezTo>
                  <a:pt x="48244" y="1787"/>
                  <a:pt x="48256" y="1799"/>
                  <a:pt x="48256" y="1811"/>
                </a:cubicBezTo>
                <a:cubicBezTo>
                  <a:pt x="48256" y="1787"/>
                  <a:pt x="48256" y="1775"/>
                  <a:pt x="48244" y="1739"/>
                </a:cubicBezTo>
                <a:lnTo>
                  <a:pt x="4801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15"/>
          <p:cNvSpPr/>
          <p:nvPr/>
        </p:nvSpPr>
        <p:spPr>
          <a:xfrm flipH="1">
            <a:off x="-107211" y="4213850"/>
            <a:ext cx="2022900" cy="2074675"/>
          </a:xfrm>
          <a:custGeom>
            <a:avLst/>
            <a:gdLst/>
            <a:ahLst/>
            <a:cxnLst/>
            <a:rect l="l" t="t" r="r" b="b"/>
            <a:pathLst>
              <a:path w="80916" h="82987" extrusionOk="0">
                <a:moveTo>
                  <a:pt x="37629" y="0"/>
                </a:moveTo>
                <a:cubicBezTo>
                  <a:pt x="30113" y="0"/>
                  <a:pt x="23070" y="2350"/>
                  <a:pt x="18348" y="8243"/>
                </a:cubicBezTo>
                <a:cubicBezTo>
                  <a:pt x="13324" y="14518"/>
                  <a:pt x="9633" y="22840"/>
                  <a:pt x="6120" y="30044"/>
                </a:cubicBezTo>
                <a:cubicBezTo>
                  <a:pt x="858" y="40855"/>
                  <a:pt x="0" y="50677"/>
                  <a:pt x="6692" y="61238"/>
                </a:cubicBezTo>
                <a:cubicBezTo>
                  <a:pt x="12026" y="69620"/>
                  <a:pt x="19634" y="78859"/>
                  <a:pt x="29421" y="82014"/>
                </a:cubicBezTo>
                <a:cubicBezTo>
                  <a:pt x="31386" y="82649"/>
                  <a:pt x="33478" y="82986"/>
                  <a:pt x="35557" y="82986"/>
                </a:cubicBezTo>
                <a:cubicBezTo>
                  <a:pt x="39097" y="82986"/>
                  <a:pt x="42600" y="82008"/>
                  <a:pt x="45375" y="79847"/>
                </a:cubicBezTo>
                <a:cubicBezTo>
                  <a:pt x="49007" y="77014"/>
                  <a:pt x="50959" y="72620"/>
                  <a:pt x="53126" y="68560"/>
                </a:cubicBezTo>
                <a:cubicBezTo>
                  <a:pt x="60544" y="54725"/>
                  <a:pt x="80915" y="34544"/>
                  <a:pt x="72617" y="17399"/>
                </a:cubicBezTo>
                <a:cubicBezTo>
                  <a:pt x="71688" y="15470"/>
                  <a:pt x="70331" y="13649"/>
                  <a:pt x="68509" y="11946"/>
                </a:cubicBezTo>
                <a:cubicBezTo>
                  <a:pt x="61384" y="5351"/>
                  <a:pt x="48970" y="0"/>
                  <a:pt x="376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3" name="Google Shape;413;p15"/>
          <p:cNvGrpSpPr/>
          <p:nvPr/>
        </p:nvGrpSpPr>
        <p:grpSpPr>
          <a:xfrm flipH="1">
            <a:off x="184489" y="2786675"/>
            <a:ext cx="351275" cy="1169525"/>
            <a:chOff x="-8709475" y="1735750"/>
            <a:chExt cx="351275" cy="1169525"/>
          </a:xfrm>
        </p:grpSpPr>
        <p:sp>
          <p:nvSpPr>
            <p:cNvPr id="414" name="Google Shape;414;p15"/>
            <p:cNvSpPr/>
            <p:nvPr/>
          </p:nvSpPr>
          <p:spPr>
            <a:xfrm>
              <a:off x="-8462700" y="1757500"/>
              <a:ext cx="104500" cy="1115025"/>
            </a:xfrm>
            <a:custGeom>
              <a:avLst/>
              <a:gdLst/>
              <a:ahLst/>
              <a:cxnLst/>
              <a:rect l="l" t="t" r="r" b="b"/>
              <a:pathLst>
                <a:path w="4180" h="44601" extrusionOk="0">
                  <a:moveTo>
                    <a:pt x="2881" y="0"/>
                  </a:moveTo>
                  <a:lnTo>
                    <a:pt x="1810" y="381"/>
                  </a:lnTo>
                  <a:cubicBezTo>
                    <a:pt x="2405" y="2072"/>
                    <a:pt x="2977" y="3655"/>
                    <a:pt x="2393" y="5322"/>
                  </a:cubicBezTo>
                  <a:cubicBezTo>
                    <a:pt x="2227" y="5775"/>
                    <a:pt x="2048" y="6191"/>
                    <a:pt x="1881" y="6608"/>
                  </a:cubicBezTo>
                  <a:cubicBezTo>
                    <a:pt x="1405" y="7739"/>
                    <a:pt x="976" y="8799"/>
                    <a:pt x="929" y="10263"/>
                  </a:cubicBezTo>
                  <a:cubicBezTo>
                    <a:pt x="893" y="12204"/>
                    <a:pt x="1012" y="13811"/>
                    <a:pt x="1334" y="15466"/>
                  </a:cubicBezTo>
                  <a:cubicBezTo>
                    <a:pt x="1441" y="16002"/>
                    <a:pt x="1584" y="16538"/>
                    <a:pt x="1738" y="17038"/>
                  </a:cubicBezTo>
                  <a:cubicBezTo>
                    <a:pt x="1977" y="17859"/>
                    <a:pt x="2203" y="18633"/>
                    <a:pt x="2239" y="19443"/>
                  </a:cubicBezTo>
                  <a:cubicBezTo>
                    <a:pt x="2358" y="21300"/>
                    <a:pt x="2084" y="22908"/>
                    <a:pt x="1429" y="24205"/>
                  </a:cubicBezTo>
                  <a:cubicBezTo>
                    <a:pt x="536" y="25956"/>
                    <a:pt x="0" y="27575"/>
                    <a:pt x="238" y="29801"/>
                  </a:cubicBezTo>
                  <a:cubicBezTo>
                    <a:pt x="417" y="31421"/>
                    <a:pt x="1036" y="32980"/>
                    <a:pt x="1631" y="34480"/>
                  </a:cubicBezTo>
                  <a:cubicBezTo>
                    <a:pt x="1869" y="35100"/>
                    <a:pt x="2108" y="35659"/>
                    <a:pt x="2298" y="36243"/>
                  </a:cubicBezTo>
                  <a:cubicBezTo>
                    <a:pt x="2715" y="37433"/>
                    <a:pt x="2858" y="38398"/>
                    <a:pt x="2762" y="39469"/>
                  </a:cubicBezTo>
                  <a:cubicBezTo>
                    <a:pt x="2691" y="40315"/>
                    <a:pt x="2405" y="41136"/>
                    <a:pt x="2119" y="42005"/>
                  </a:cubicBezTo>
                  <a:cubicBezTo>
                    <a:pt x="1869" y="42767"/>
                    <a:pt x="1607" y="43589"/>
                    <a:pt x="1477" y="44446"/>
                  </a:cubicBezTo>
                  <a:lnTo>
                    <a:pt x="2608" y="44601"/>
                  </a:lnTo>
                  <a:cubicBezTo>
                    <a:pt x="2715" y="43851"/>
                    <a:pt x="2953" y="43136"/>
                    <a:pt x="3191" y="42386"/>
                  </a:cubicBezTo>
                  <a:cubicBezTo>
                    <a:pt x="3489" y="41493"/>
                    <a:pt x="3786" y="40565"/>
                    <a:pt x="3882" y="39588"/>
                  </a:cubicBezTo>
                  <a:cubicBezTo>
                    <a:pt x="3989" y="38362"/>
                    <a:pt x="3822" y="37219"/>
                    <a:pt x="3358" y="35885"/>
                  </a:cubicBezTo>
                  <a:cubicBezTo>
                    <a:pt x="3155" y="35290"/>
                    <a:pt x="2917" y="34671"/>
                    <a:pt x="2679" y="34076"/>
                  </a:cubicBezTo>
                  <a:cubicBezTo>
                    <a:pt x="2108" y="32635"/>
                    <a:pt x="1512" y="31159"/>
                    <a:pt x="1346" y="29694"/>
                  </a:cubicBezTo>
                  <a:cubicBezTo>
                    <a:pt x="1143" y="27742"/>
                    <a:pt x="1619" y="26301"/>
                    <a:pt x="2417" y="24729"/>
                  </a:cubicBezTo>
                  <a:cubicBezTo>
                    <a:pt x="3179" y="23241"/>
                    <a:pt x="3489" y="21443"/>
                    <a:pt x="3358" y="19371"/>
                  </a:cubicBezTo>
                  <a:cubicBezTo>
                    <a:pt x="3298" y="18455"/>
                    <a:pt x="3060" y="17574"/>
                    <a:pt x="2822" y="16740"/>
                  </a:cubicBezTo>
                  <a:cubicBezTo>
                    <a:pt x="2691" y="16240"/>
                    <a:pt x="2560" y="15740"/>
                    <a:pt x="2453" y="15252"/>
                  </a:cubicBezTo>
                  <a:cubicBezTo>
                    <a:pt x="2155" y="13692"/>
                    <a:pt x="2036" y="12156"/>
                    <a:pt x="2084" y="10299"/>
                  </a:cubicBezTo>
                  <a:cubicBezTo>
                    <a:pt x="2108" y="9037"/>
                    <a:pt x="2500" y="8108"/>
                    <a:pt x="2941" y="7037"/>
                  </a:cubicBezTo>
                  <a:cubicBezTo>
                    <a:pt x="3108" y="6620"/>
                    <a:pt x="3298" y="6179"/>
                    <a:pt x="3465" y="5703"/>
                  </a:cubicBezTo>
                  <a:cubicBezTo>
                    <a:pt x="4179" y="3655"/>
                    <a:pt x="3489" y="1715"/>
                    <a:pt x="288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5"/>
            <p:cNvSpPr/>
            <p:nvPr/>
          </p:nvSpPr>
          <p:spPr>
            <a:xfrm>
              <a:off x="-8546950" y="1753925"/>
              <a:ext cx="105400" cy="1064725"/>
            </a:xfrm>
            <a:custGeom>
              <a:avLst/>
              <a:gdLst/>
              <a:ahLst/>
              <a:cxnLst/>
              <a:rect l="l" t="t" r="r" b="b"/>
              <a:pathLst>
                <a:path w="4216" h="42589" extrusionOk="0">
                  <a:moveTo>
                    <a:pt x="3239" y="0"/>
                  </a:moveTo>
                  <a:lnTo>
                    <a:pt x="2132" y="238"/>
                  </a:lnTo>
                  <a:lnTo>
                    <a:pt x="2156" y="334"/>
                  </a:lnTo>
                  <a:cubicBezTo>
                    <a:pt x="2549" y="2167"/>
                    <a:pt x="3025" y="4441"/>
                    <a:pt x="2334" y="6227"/>
                  </a:cubicBezTo>
                  <a:cubicBezTo>
                    <a:pt x="2227" y="6501"/>
                    <a:pt x="2108" y="6763"/>
                    <a:pt x="1977" y="7037"/>
                  </a:cubicBezTo>
                  <a:cubicBezTo>
                    <a:pt x="1727" y="7573"/>
                    <a:pt x="1477" y="8120"/>
                    <a:pt x="1358" y="8799"/>
                  </a:cubicBezTo>
                  <a:cubicBezTo>
                    <a:pt x="1025" y="10763"/>
                    <a:pt x="1251" y="12454"/>
                    <a:pt x="1691" y="14514"/>
                  </a:cubicBezTo>
                  <a:cubicBezTo>
                    <a:pt x="2322" y="17359"/>
                    <a:pt x="2906" y="20038"/>
                    <a:pt x="2108" y="23063"/>
                  </a:cubicBezTo>
                  <a:cubicBezTo>
                    <a:pt x="1799" y="24253"/>
                    <a:pt x="1322" y="25349"/>
                    <a:pt x="822" y="26503"/>
                  </a:cubicBezTo>
                  <a:lnTo>
                    <a:pt x="739" y="26658"/>
                  </a:lnTo>
                  <a:cubicBezTo>
                    <a:pt x="1" y="28349"/>
                    <a:pt x="60" y="30325"/>
                    <a:pt x="179" y="31873"/>
                  </a:cubicBezTo>
                  <a:cubicBezTo>
                    <a:pt x="346" y="33969"/>
                    <a:pt x="1060" y="35707"/>
                    <a:pt x="1799" y="37541"/>
                  </a:cubicBezTo>
                  <a:lnTo>
                    <a:pt x="2072" y="38219"/>
                  </a:lnTo>
                  <a:cubicBezTo>
                    <a:pt x="2703" y="39826"/>
                    <a:pt x="2918" y="41172"/>
                    <a:pt x="2668" y="42351"/>
                  </a:cubicBezTo>
                  <a:lnTo>
                    <a:pt x="3775" y="42589"/>
                  </a:lnTo>
                  <a:cubicBezTo>
                    <a:pt x="4073" y="41196"/>
                    <a:pt x="3858" y="39612"/>
                    <a:pt x="3120" y="37814"/>
                  </a:cubicBezTo>
                  <a:lnTo>
                    <a:pt x="2846" y="37124"/>
                  </a:lnTo>
                  <a:cubicBezTo>
                    <a:pt x="2132" y="35374"/>
                    <a:pt x="1441" y="33719"/>
                    <a:pt x="1298" y="31790"/>
                  </a:cubicBezTo>
                  <a:cubicBezTo>
                    <a:pt x="1191" y="30373"/>
                    <a:pt x="1132" y="28563"/>
                    <a:pt x="1775" y="27123"/>
                  </a:cubicBezTo>
                  <a:lnTo>
                    <a:pt x="1846" y="26956"/>
                  </a:lnTo>
                  <a:cubicBezTo>
                    <a:pt x="2346" y="25837"/>
                    <a:pt x="2870" y="24646"/>
                    <a:pt x="3203" y="23360"/>
                  </a:cubicBezTo>
                  <a:cubicBezTo>
                    <a:pt x="4049" y="20074"/>
                    <a:pt x="3442" y="17252"/>
                    <a:pt x="2799" y="14276"/>
                  </a:cubicBezTo>
                  <a:cubicBezTo>
                    <a:pt x="2382" y="12347"/>
                    <a:pt x="2168" y="10787"/>
                    <a:pt x="2465" y="9001"/>
                  </a:cubicBezTo>
                  <a:cubicBezTo>
                    <a:pt x="2561" y="8466"/>
                    <a:pt x="2763" y="8013"/>
                    <a:pt x="3001" y="7525"/>
                  </a:cubicBezTo>
                  <a:cubicBezTo>
                    <a:pt x="3144" y="7239"/>
                    <a:pt x="3287" y="6942"/>
                    <a:pt x="3406" y="6632"/>
                  </a:cubicBezTo>
                  <a:cubicBezTo>
                    <a:pt x="4215" y="4536"/>
                    <a:pt x="3692" y="2084"/>
                    <a:pt x="3275" y="95"/>
                  </a:cubicBezTo>
                  <a:lnTo>
                    <a:pt x="323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5"/>
            <p:cNvSpPr/>
            <p:nvPr/>
          </p:nvSpPr>
          <p:spPr>
            <a:xfrm>
              <a:off x="-8638925" y="1746775"/>
              <a:ext cx="130400" cy="1158500"/>
            </a:xfrm>
            <a:custGeom>
              <a:avLst/>
              <a:gdLst/>
              <a:ahLst/>
              <a:cxnLst/>
              <a:rect l="l" t="t" r="r" b="b"/>
              <a:pathLst>
                <a:path w="5216" h="46340" extrusionOk="0">
                  <a:moveTo>
                    <a:pt x="3739" y="0"/>
                  </a:moveTo>
                  <a:lnTo>
                    <a:pt x="2632" y="286"/>
                  </a:lnTo>
                  <a:cubicBezTo>
                    <a:pt x="2691" y="489"/>
                    <a:pt x="2739" y="703"/>
                    <a:pt x="2799" y="905"/>
                  </a:cubicBezTo>
                  <a:cubicBezTo>
                    <a:pt x="3096" y="2048"/>
                    <a:pt x="3370" y="3048"/>
                    <a:pt x="3311" y="4215"/>
                  </a:cubicBezTo>
                  <a:cubicBezTo>
                    <a:pt x="3275" y="4894"/>
                    <a:pt x="2953" y="5680"/>
                    <a:pt x="2656" y="6382"/>
                  </a:cubicBezTo>
                  <a:lnTo>
                    <a:pt x="2501" y="6739"/>
                  </a:lnTo>
                  <a:cubicBezTo>
                    <a:pt x="2382" y="7037"/>
                    <a:pt x="2251" y="7323"/>
                    <a:pt x="2120" y="7609"/>
                  </a:cubicBezTo>
                  <a:cubicBezTo>
                    <a:pt x="1739" y="8406"/>
                    <a:pt x="1370" y="9228"/>
                    <a:pt x="1287" y="10240"/>
                  </a:cubicBezTo>
                  <a:cubicBezTo>
                    <a:pt x="1132" y="12109"/>
                    <a:pt x="1358" y="14038"/>
                    <a:pt x="1977" y="16133"/>
                  </a:cubicBezTo>
                  <a:cubicBezTo>
                    <a:pt x="2834" y="19038"/>
                    <a:pt x="2668" y="21801"/>
                    <a:pt x="1465" y="24599"/>
                  </a:cubicBezTo>
                  <a:cubicBezTo>
                    <a:pt x="1" y="27980"/>
                    <a:pt x="405" y="31004"/>
                    <a:pt x="1537" y="34767"/>
                  </a:cubicBezTo>
                  <a:cubicBezTo>
                    <a:pt x="1656" y="35124"/>
                    <a:pt x="1763" y="35493"/>
                    <a:pt x="1882" y="35862"/>
                  </a:cubicBezTo>
                  <a:cubicBezTo>
                    <a:pt x="2918" y="39231"/>
                    <a:pt x="3989" y="42696"/>
                    <a:pt x="2382" y="45816"/>
                  </a:cubicBezTo>
                  <a:lnTo>
                    <a:pt x="3394" y="46339"/>
                  </a:lnTo>
                  <a:cubicBezTo>
                    <a:pt x="5216" y="42803"/>
                    <a:pt x="4025" y="38946"/>
                    <a:pt x="2965" y="35541"/>
                  </a:cubicBezTo>
                  <a:cubicBezTo>
                    <a:pt x="2846" y="35171"/>
                    <a:pt x="2727" y="34790"/>
                    <a:pt x="2620" y="34433"/>
                  </a:cubicBezTo>
                  <a:cubicBezTo>
                    <a:pt x="1584" y="30909"/>
                    <a:pt x="1179" y="28111"/>
                    <a:pt x="2501" y="25051"/>
                  </a:cubicBezTo>
                  <a:cubicBezTo>
                    <a:pt x="3811" y="21991"/>
                    <a:pt x="4001" y="18979"/>
                    <a:pt x="3072" y="15800"/>
                  </a:cubicBezTo>
                  <a:cubicBezTo>
                    <a:pt x="2489" y="13835"/>
                    <a:pt x="2275" y="12050"/>
                    <a:pt x="2418" y="10323"/>
                  </a:cubicBezTo>
                  <a:cubicBezTo>
                    <a:pt x="2477" y="9525"/>
                    <a:pt x="2799" y="8823"/>
                    <a:pt x="3144" y="8097"/>
                  </a:cubicBezTo>
                  <a:cubicBezTo>
                    <a:pt x="3275" y="7799"/>
                    <a:pt x="3430" y="7501"/>
                    <a:pt x="3561" y="7168"/>
                  </a:cubicBezTo>
                  <a:lnTo>
                    <a:pt x="3703" y="6811"/>
                  </a:lnTo>
                  <a:cubicBezTo>
                    <a:pt x="4037" y="6037"/>
                    <a:pt x="4406" y="5144"/>
                    <a:pt x="4454" y="4275"/>
                  </a:cubicBezTo>
                  <a:cubicBezTo>
                    <a:pt x="4513" y="2917"/>
                    <a:pt x="4215" y="1798"/>
                    <a:pt x="3906" y="608"/>
                  </a:cubicBezTo>
                  <a:cubicBezTo>
                    <a:pt x="3846" y="417"/>
                    <a:pt x="3799" y="203"/>
                    <a:pt x="37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5"/>
            <p:cNvSpPr/>
            <p:nvPr/>
          </p:nvSpPr>
          <p:spPr>
            <a:xfrm>
              <a:off x="-8709475" y="1735750"/>
              <a:ext cx="101525" cy="1121300"/>
            </a:xfrm>
            <a:custGeom>
              <a:avLst/>
              <a:gdLst/>
              <a:ahLst/>
              <a:cxnLst/>
              <a:rect l="l" t="t" r="r" b="b"/>
              <a:pathLst>
                <a:path w="4061" h="44852" extrusionOk="0">
                  <a:moveTo>
                    <a:pt x="3168" y="1"/>
                  </a:moveTo>
                  <a:lnTo>
                    <a:pt x="2061" y="275"/>
                  </a:lnTo>
                  <a:cubicBezTo>
                    <a:pt x="2156" y="656"/>
                    <a:pt x="2275" y="1013"/>
                    <a:pt x="2394" y="1358"/>
                  </a:cubicBezTo>
                  <a:cubicBezTo>
                    <a:pt x="2680" y="2192"/>
                    <a:pt x="2918" y="2918"/>
                    <a:pt x="2775" y="3775"/>
                  </a:cubicBezTo>
                  <a:cubicBezTo>
                    <a:pt x="2656" y="4585"/>
                    <a:pt x="2287" y="5335"/>
                    <a:pt x="1906" y="6121"/>
                  </a:cubicBezTo>
                  <a:cubicBezTo>
                    <a:pt x="1680" y="6573"/>
                    <a:pt x="1453" y="7049"/>
                    <a:pt x="1263" y="7538"/>
                  </a:cubicBezTo>
                  <a:cubicBezTo>
                    <a:pt x="656" y="9169"/>
                    <a:pt x="382" y="10919"/>
                    <a:pt x="394" y="13145"/>
                  </a:cubicBezTo>
                  <a:cubicBezTo>
                    <a:pt x="418" y="14384"/>
                    <a:pt x="668" y="15515"/>
                    <a:pt x="906" y="16598"/>
                  </a:cubicBezTo>
                  <a:cubicBezTo>
                    <a:pt x="1037" y="17182"/>
                    <a:pt x="1168" y="17777"/>
                    <a:pt x="1263" y="18384"/>
                  </a:cubicBezTo>
                  <a:cubicBezTo>
                    <a:pt x="1608" y="20563"/>
                    <a:pt x="1168" y="22766"/>
                    <a:pt x="715" y="25099"/>
                  </a:cubicBezTo>
                  <a:cubicBezTo>
                    <a:pt x="370" y="26838"/>
                    <a:pt x="13" y="28647"/>
                    <a:pt x="13" y="30409"/>
                  </a:cubicBezTo>
                  <a:lnTo>
                    <a:pt x="13" y="31112"/>
                  </a:lnTo>
                  <a:cubicBezTo>
                    <a:pt x="13" y="32195"/>
                    <a:pt x="1" y="33338"/>
                    <a:pt x="156" y="34481"/>
                  </a:cubicBezTo>
                  <a:cubicBezTo>
                    <a:pt x="299" y="35339"/>
                    <a:pt x="513" y="36160"/>
                    <a:pt x="727" y="36958"/>
                  </a:cubicBezTo>
                  <a:cubicBezTo>
                    <a:pt x="858" y="37494"/>
                    <a:pt x="1013" y="38053"/>
                    <a:pt x="1132" y="38601"/>
                  </a:cubicBezTo>
                  <a:cubicBezTo>
                    <a:pt x="1430" y="39982"/>
                    <a:pt x="1668" y="41244"/>
                    <a:pt x="1680" y="42613"/>
                  </a:cubicBezTo>
                  <a:cubicBezTo>
                    <a:pt x="1680" y="42828"/>
                    <a:pt x="1692" y="43066"/>
                    <a:pt x="1727" y="43280"/>
                  </a:cubicBezTo>
                  <a:cubicBezTo>
                    <a:pt x="1751" y="43685"/>
                    <a:pt x="1811" y="44173"/>
                    <a:pt x="1703" y="44423"/>
                  </a:cubicBezTo>
                  <a:lnTo>
                    <a:pt x="2763" y="44852"/>
                  </a:lnTo>
                  <a:cubicBezTo>
                    <a:pt x="2977" y="44340"/>
                    <a:pt x="2894" y="43721"/>
                    <a:pt x="2823" y="43185"/>
                  </a:cubicBezTo>
                  <a:cubicBezTo>
                    <a:pt x="2811" y="42970"/>
                    <a:pt x="2787" y="42780"/>
                    <a:pt x="2787" y="42613"/>
                  </a:cubicBezTo>
                  <a:cubicBezTo>
                    <a:pt x="2763" y="41149"/>
                    <a:pt x="2501" y="39756"/>
                    <a:pt x="2215" y="38375"/>
                  </a:cubicBezTo>
                  <a:cubicBezTo>
                    <a:pt x="2096" y="37791"/>
                    <a:pt x="1942" y="37232"/>
                    <a:pt x="1799" y="36684"/>
                  </a:cubicBezTo>
                  <a:cubicBezTo>
                    <a:pt x="1572" y="35874"/>
                    <a:pt x="1382" y="35112"/>
                    <a:pt x="1263" y="34327"/>
                  </a:cubicBezTo>
                  <a:cubicBezTo>
                    <a:pt x="1108" y="33267"/>
                    <a:pt x="1132" y="32231"/>
                    <a:pt x="1132" y="31124"/>
                  </a:cubicBezTo>
                  <a:lnTo>
                    <a:pt x="1132" y="30409"/>
                  </a:lnTo>
                  <a:cubicBezTo>
                    <a:pt x="1132" y="28743"/>
                    <a:pt x="1465" y="27004"/>
                    <a:pt x="1799" y="25325"/>
                  </a:cubicBezTo>
                  <a:cubicBezTo>
                    <a:pt x="2263" y="22992"/>
                    <a:pt x="2739" y="20587"/>
                    <a:pt x="2358" y="18206"/>
                  </a:cubicBezTo>
                  <a:cubicBezTo>
                    <a:pt x="2263" y="17563"/>
                    <a:pt x="2120" y="16943"/>
                    <a:pt x="1989" y="16348"/>
                  </a:cubicBezTo>
                  <a:cubicBezTo>
                    <a:pt x="1751" y="15265"/>
                    <a:pt x="1525" y="14253"/>
                    <a:pt x="1513" y="13133"/>
                  </a:cubicBezTo>
                  <a:cubicBezTo>
                    <a:pt x="1489" y="11014"/>
                    <a:pt x="1727" y="9466"/>
                    <a:pt x="2311" y="7942"/>
                  </a:cubicBezTo>
                  <a:cubicBezTo>
                    <a:pt x="2465" y="7502"/>
                    <a:pt x="2680" y="7073"/>
                    <a:pt x="2906" y="6633"/>
                  </a:cubicBezTo>
                  <a:cubicBezTo>
                    <a:pt x="3299" y="5799"/>
                    <a:pt x="3739" y="4942"/>
                    <a:pt x="3882" y="3954"/>
                  </a:cubicBezTo>
                  <a:cubicBezTo>
                    <a:pt x="4061" y="2823"/>
                    <a:pt x="3763" y="1894"/>
                    <a:pt x="3466" y="1001"/>
                  </a:cubicBezTo>
                  <a:cubicBezTo>
                    <a:pt x="3358" y="680"/>
                    <a:pt x="3251" y="346"/>
                    <a:pt x="31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8" name="Google Shape;418;p15"/>
          <p:cNvSpPr/>
          <p:nvPr/>
        </p:nvSpPr>
        <p:spPr>
          <a:xfrm flipH="1">
            <a:off x="97889" y="4067775"/>
            <a:ext cx="1408450" cy="885650"/>
          </a:xfrm>
          <a:custGeom>
            <a:avLst/>
            <a:gdLst/>
            <a:ahLst/>
            <a:cxnLst/>
            <a:rect l="l" t="t" r="r" b="b"/>
            <a:pathLst>
              <a:path w="56338" h="35426" extrusionOk="0">
                <a:moveTo>
                  <a:pt x="51937" y="355"/>
                </a:moveTo>
                <a:cubicBezTo>
                  <a:pt x="51959" y="355"/>
                  <a:pt x="51980" y="364"/>
                  <a:pt x="51992" y="382"/>
                </a:cubicBezTo>
                <a:cubicBezTo>
                  <a:pt x="52028" y="406"/>
                  <a:pt x="51992" y="442"/>
                  <a:pt x="51933" y="442"/>
                </a:cubicBezTo>
                <a:cubicBezTo>
                  <a:pt x="51902" y="448"/>
                  <a:pt x="51877" y="451"/>
                  <a:pt x="51860" y="451"/>
                </a:cubicBezTo>
                <a:cubicBezTo>
                  <a:pt x="51808" y="451"/>
                  <a:pt x="51811" y="426"/>
                  <a:pt x="51873" y="382"/>
                </a:cubicBezTo>
                <a:cubicBezTo>
                  <a:pt x="51891" y="364"/>
                  <a:pt x="51915" y="355"/>
                  <a:pt x="51937" y="355"/>
                </a:cubicBezTo>
                <a:close/>
                <a:moveTo>
                  <a:pt x="52307" y="344"/>
                </a:moveTo>
                <a:cubicBezTo>
                  <a:pt x="52313" y="344"/>
                  <a:pt x="52319" y="345"/>
                  <a:pt x="52326" y="347"/>
                </a:cubicBezTo>
                <a:cubicBezTo>
                  <a:pt x="52373" y="347"/>
                  <a:pt x="52385" y="394"/>
                  <a:pt x="52373" y="442"/>
                </a:cubicBezTo>
                <a:cubicBezTo>
                  <a:pt x="52353" y="473"/>
                  <a:pt x="52323" y="504"/>
                  <a:pt x="52292" y="504"/>
                </a:cubicBezTo>
                <a:cubicBezTo>
                  <a:pt x="52287" y="504"/>
                  <a:pt x="52283" y="503"/>
                  <a:pt x="52278" y="501"/>
                </a:cubicBezTo>
                <a:cubicBezTo>
                  <a:pt x="52230" y="501"/>
                  <a:pt x="52218" y="454"/>
                  <a:pt x="52230" y="406"/>
                </a:cubicBezTo>
                <a:cubicBezTo>
                  <a:pt x="52250" y="367"/>
                  <a:pt x="52278" y="344"/>
                  <a:pt x="52307" y="344"/>
                </a:cubicBezTo>
                <a:close/>
                <a:moveTo>
                  <a:pt x="45057" y="3213"/>
                </a:moveTo>
                <a:cubicBezTo>
                  <a:pt x="45069" y="3213"/>
                  <a:pt x="45075" y="3222"/>
                  <a:pt x="45075" y="3240"/>
                </a:cubicBezTo>
                <a:cubicBezTo>
                  <a:pt x="45075" y="3264"/>
                  <a:pt x="45051" y="3311"/>
                  <a:pt x="45015" y="3323"/>
                </a:cubicBezTo>
                <a:cubicBezTo>
                  <a:pt x="44991" y="3341"/>
                  <a:pt x="44973" y="3350"/>
                  <a:pt x="44962" y="3350"/>
                </a:cubicBezTo>
                <a:cubicBezTo>
                  <a:pt x="44950" y="3350"/>
                  <a:pt x="44944" y="3341"/>
                  <a:pt x="44944" y="3323"/>
                </a:cubicBezTo>
                <a:cubicBezTo>
                  <a:pt x="44944" y="3299"/>
                  <a:pt x="44956" y="3264"/>
                  <a:pt x="45003" y="3240"/>
                </a:cubicBezTo>
                <a:cubicBezTo>
                  <a:pt x="45027" y="3222"/>
                  <a:pt x="45045" y="3213"/>
                  <a:pt x="45057" y="3213"/>
                </a:cubicBezTo>
                <a:close/>
                <a:moveTo>
                  <a:pt x="33375" y="8961"/>
                </a:moveTo>
                <a:cubicBezTo>
                  <a:pt x="33396" y="8961"/>
                  <a:pt x="33407" y="8967"/>
                  <a:pt x="33407" y="8967"/>
                </a:cubicBezTo>
                <a:cubicBezTo>
                  <a:pt x="33407" y="8967"/>
                  <a:pt x="33383" y="9002"/>
                  <a:pt x="33347" y="9026"/>
                </a:cubicBezTo>
                <a:cubicBezTo>
                  <a:pt x="33337" y="9036"/>
                  <a:pt x="33323" y="9040"/>
                  <a:pt x="33309" y="9040"/>
                </a:cubicBezTo>
                <a:cubicBezTo>
                  <a:pt x="33291" y="9040"/>
                  <a:pt x="33276" y="9033"/>
                  <a:pt x="33276" y="9026"/>
                </a:cubicBezTo>
                <a:cubicBezTo>
                  <a:pt x="33276" y="8990"/>
                  <a:pt x="33299" y="8967"/>
                  <a:pt x="33335" y="8967"/>
                </a:cubicBezTo>
                <a:cubicBezTo>
                  <a:pt x="33351" y="8963"/>
                  <a:pt x="33364" y="8961"/>
                  <a:pt x="33375" y="8961"/>
                </a:cubicBezTo>
                <a:close/>
                <a:moveTo>
                  <a:pt x="31131" y="10535"/>
                </a:moveTo>
                <a:cubicBezTo>
                  <a:pt x="31251" y="10535"/>
                  <a:pt x="31130" y="10631"/>
                  <a:pt x="30882" y="10717"/>
                </a:cubicBezTo>
                <a:cubicBezTo>
                  <a:pt x="30728" y="10765"/>
                  <a:pt x="30549" y="10824"/>
                  <a:pt x="30489" y="10860"/>
                </a:cubicBezTo>
                <a:cubicBezTo>
                  <a:pt x="30462" y="10869"/>
                  <a:pt x="30438" y="10875"/>
                  <a:pt x="30418" y="10875"/>
                </a:cubicBezTo>
                <a:cubicBezTo>
                  <a:pt x="30387" y="10875"/>
                  <a:pt x="30366" y="10861"/>
                  <a:pt x="30359" y="10824"/>
                </a:cubicBezTo>
                <a:cubicBezTo>
                  <a:pt x="30347" y="10776"/>
                  <a:pt x="30370" y="10753"/>
                  <a:pt x="30406" y="10729"/>
                </a:cubicBezTo>
                <a:cubicBezTo>
                  <a:pt x="30430" y="10717"/>
                  <a:pt x="30501" y="10705"/>
                  <a:pt x="30561" y="10669"/>
                </a:cubicBezTo>
                <a:cubicBezTo>
                  <a:pt x="30740" y="10610"/>
                  <a:pt x="30954" y="10550"/>
                  <a:pt x="31085" y="10538"/>
                </a:cubicBezTo>
                <a:cubicBezTo>
                  <a:pt x="31103" y="10536"/>
                  <a:pt x="31118" y="10535"/>
                  <a:pt x="31131" y="10535"/>
                </a:cubicBezTo>
                <a:close/>
                <a:moveTo>
                  <a:pt x="5594" y="24052"/>
                </a:moveTo>
                <a:cubicBezTo>
                  <a:pt x="5665" y="24052"/>
                  <a:pt x="5653" y="24076"/>
                  <a:pt x="5558" y="24088"/>
                </a:cubicBezTo>
                <a:cubicBezTo>
                  <a:pt x="5522" y="24094"/>
                  <a:pt x="5492" y="24097"/>
                  <a:pt x="5474" y="24097"/>
                </a:cubicBezTo>
                <a:cubicBezTo>
                  <a:pt x="5457" y="24097"/>
                  <a:pt x="5451" y="24094"/>
                  <a:pt x="5463" y="24088"/>
                </a:cubicBezTo>
                <a:cubicBezTo>
                  <a:pt x="5474" y="24076"/>
                  <a:pt x="5546" y="24052"/>
                  <a:pt x="5594" y="24052"/>
                </a:cubicBezTo>
                <a:close/>
                <a:moveTo>
                  <a:pt x="4379" y="26521"/>
                </a:moveTo>
                <a:cubicBezTo>
                  <a:pt x="4393" y="26521"/>
                  <a:pt x="4405" y="26523"/>
                  <a:pt x="4415" y="26528"/>
                </a:cubicBezTo>
                <a:cubicBezTo>
                  <a:pt x="4451" y="26552"/>
                  <a:pt x="4415" y="26576"/>
                  <a:pt x="4355" y="26588"/>
                </a:cubicBezTo>
                <a:cubicBezTo>
                  <a:pt x="4318" y="26595"/>
                  <a:pt x="4291" y="26599"/>
                  <a:pt x="4274" y="26599"/>
                </a:cubicBezTo>
                <a:cubicBezTo>
                  <a:pt x="4238" y="26599"/>
                  <a:pt x="4251" y="26581"/>
                  <a:pt x="4308" y="26540"/>
                </a:cubicBezTo>
                <a:cubicBezTo>
                  <a:pt x="4336" y="26526"/>
                  <a:pt x="4359" y="26521"/>
                  <a:pt x="4379" y="26521"/>
                </a:cubicBezTo>
                <a:close/>
                <a:moveTo>
                  <a:pt x="5176" y="26881"/>
                </a:moveTo>
                <a:cubicBezTo>
                  <a:pt x="5205" y="26881"/>
                  <a:pt x="5224" y="26892"/>
                  <a:pt x="5224" y="26909"/>
                </a:cubicBezTo>
                <a:cubicBezTo>
                  <a:pt x="5224" y="26945"/>
                  <a:pt x="5177" y="26969"/>
                  <a:pt x="5117" y="26993"/>
                </a:cubicBezTo>
                <a:cubicBezTo>
                  <a:pt x="5102" y="26996"/>
                  <a:pt x="5088" y="26997"/>
                  <a:pt x="5076" y="26997"/>
                </a:cubicBezTo>
                <a:cubicBezTo>
                  <a:pt x="5039" y="26997"/>
                  <a:pt x="5019" y="26984"/>
                  <a:pt x="5046" y="26957"/>
                </a:cubicBezTo>
                <a:cubicBezTo>
                  <a:pt x="5058" y="26933"/>
                  <a:pt x="5105" y="26897"/>
                  <a:pt x="5141" y="26886"/>
                </a:cubicBezTo>
                <a:cubicBezTo>
                  <a:pt x="5154" y="26882"/>
                  <a:pt x="5166" y="26881"/>
                  <a:pt x="5176" y="26881"/>
                </a:cubicBezTo>
                <a:close/>
                <a:moveTo>
                  <a:pt x="457" y="31729"/>
                </a:moveTo>
                <a:cubicBezTo>
                  <a:pt x="498" y="31729"/>
                  <a:pt x="540" y="31760"/>
                  <a:pt x="581" y="31791"/>
                </a:cubicBezTo>
                <a:cubicBezTo>
                  <a:pt x="603" y="31827"/>
                  <a:pt x="611" y="31842"/>
                  <a:pt x="593" y="31842"/>
                </a:cubicBezTo>
                <a:cubicBezTo>
                  <a:pt x="581" y="31842"/>
                  <a:pt x="558" y="31836"/>
                  <a:pt x="521" y="31827"/>
                </a:cubicBezTo>
                <a:cubicBezTo>
                  <a:pt x="367" y="31779"/>
                  <a:pt x="355" y="31755"/>
                  <a:pt x="438" y="31731"/>
                </a:cubicBezTo>
                <a:cubicBezTo>
                  <a:pt x="444" y="31730"/>
                  <a:pt x="451" y="31729"/>
                  <a:pt x="457" y="31729"/>
                </a:cubicBezTo>
                <a:close/>
                <a:moveTo>
                  <a:pt x="50791" y="1"/>
                </a:moveTo>
                <a:cubicBezTo>
                  <a:pt x="50776" y="1"/>
                  <a:pt x="50781" y="15"/>
                  <a:pt x="50802" y="49"/>
                </a:cubicBezTo>
                <a:cubicBezTo>
                  <a:pt x="50837" y="85"/>
                  <a:pt x="50837" y="180"/>
                  <a:pt x="50790" y="275"/>
                </a:cubicBezTo>
                <a:lnTo>
                  <a:pt x="50730" y="418"/>
                </a:lnTo>
                <a:lnTo>
                  <a:pt x="50659" y="299"/>
                </a:lnTo>
                <a:cubicBezTo>
                  <a:pt x="50617" y="247"/>
                  <a:pt x="50558" y="213"/>
                  <a:pt x="50504" y="213"/>
                </a:cubicBezTo>
                <a:cubicBezTo>
                  <a:pt x="50496" y="213"/>
                  <a:pt x="50488" y="214"/>
                  <a:pt x="50480" y="216"/>
                </a:cubicBezTo>
                <a:cubicBezTo>
                  <a:pt x="50463" y="218"/>
                  <a:pt x="50448" y="220"/>
                  <a:pt x="50436" y="220"/>
                </a:cubicBezTo>
                <a:cubicBezTo>
                  <a:pt x="50394" y="220"/>
                  <a:pt x="50376" y="204"/>
                  <a:pt x="50385" y="168"/>
                </a:cubicBezTo>
                <a:cubicBezTo>
                  <a:pt x="50399" y="139"/>
                  <a:pt x="50392" y="123"/>
                  <a:pt x="50371" y="123"/>
                </a:cubicBezTo>
                <a:cubicBezTo>
                  <a:pt x="50357" y="123"/>
                  <a:pt x="50337" y="130"/>
                  <a:pt x="50313" y="144"/>
                </a:cubicBezTo>
                <a:cubicBezTo>
                  <a:pt x="50230" y="180"/>
                  <a:pt x="50206" y="263"/>
                  <a:pt x="50242" y="382"/>
                </a:cubicBezTo>
                <a:cubicBezTo>
                  <a:pt x="50242" y="394"/>
                  <a:pt x="50182" y="442"/>
                  <a:pt x="50087" y="501"/>
                </a:cubicBezTo>
                <a:cubicBezTo>
                  <a:pt x="50028" y="527"/>
                  <a:pt x="49981" y="552"/>
                  <a:pt x="49963" y="552"/>
                </a:cubicBezTo>
                <a:cubicBezTo>
                  <a:pt x="49955" y="552"/>
                  <a:pt x="49953" y="548"/>
                  <a:pt x="49956" y="537"/>
                </a:cubicBezTo>
                <a:cubicBezTo>
                  <a:pt x="49991" y="502"/>
                  <a:pt x="49635" y="334"/>
                  <a:pt x="49547" y="334"/>
                </a:cubicBezTo>
                <a:cubicBezTo>
                  <a:pt x="49544" y="334"/>
                  <a:pt x="49542" y="334"/>
                  <a:pt x="49539" y="335"/>
                </a:cubicBezTo>
                <a:cubicBezTo>
                  <a:pt x="49528" y="335"/>
                  <a:pt x="49516" y="382"/>
                  <a:pt x="49528" y="442"/>
                </a:cubicBezTo>
                <a:cubicBezTo>
                  <a:pt x="49539" y="501"/>
                  <a:pt x="49492" y="537"/>
                  <a:pt x="49432" y="561"/>
                </a:cubicBezTo>
                <a:cubicBezTo>
                  <a:pt x="49373" y="573"/>
                  <a:pt x="49337" y="597"/>
                  <a:pt x="49337" y="632"/>
                </a:cubicBezTo>
                <a:cubicBezTo>
                  <a:pt x="49337" y="656"/>
                  <a:pt x="49313" y="692"/>
                  <a:pt x="49278" y="692"/>
                </a:cubicBezTo>
                <a:cubicBezTo>
                  <a:pt x="49272" y="693"/>
                  <a:pt x="49268" y="694"/>
                  <a:pt x="49263" y="694"/>
                </a:cubicBezTo>
                <a:cubicBezTo>
                  <a:pt x="49223" y="694"/>
                  <a:pt x="49193" y="652"/>
                  <a:pt x="49182" y="620"/>
                </a:cubicBezTo>
                <a:cubicBezTo>
                  <a:pt x="49177" y="580"/>
                  <a:pt x="49174" y="559"/>
                  <a:pt x="49165" y="559"/>
                </a:cubicBezTo>
                <a:cubicBezTo>
                  <a:pt x="49156" y="559"/>
                  <a:pt x="49142" y="583"/>
                  <a:pt x="49111" y="632"/>
                </a:cubicBezTo>
                <a:cubicBezTo>
                  <a:pt x="49063" y="704"/>
                  <a:pt x="48956" y="751"/>
                  <a:pt x="48777" y="775"/>
                </a:cubicBezTo>
                <a:cubicBezTo>
                  <a:pt x="48587" y="823"/>
                  <a:pt x="48504" y="859"/>
                  <a:pt x="48504" y="930"/>
                </a:cubicBezTo>
                <a:cubicBezTo>
                  <a:pt x="48485" y="1014"/>
                  <a:pt x="48298" y="1076"/>
                  <a:pt x="48121" y="1076"/>
                </a:cubicBezTo>
                <a:cubicBezTo>
                  <a:pt x="48072" y="1076"/>
                  <a:pt x="48024" y="1071"/>
                  <a:pt x="47980" y="1061"/>
                </a:cubicBezTo>
                <a:cubicBezTo>
                  <a:pt x="47906" y="1045"/>
                  <a:pt x="47848" y="1037"/>
                  <a:pt x="47806" y="1037"/>
                </a:cubicBezTo>
                <a:cubicBezTo>
                  <a:pt x="47726" y="1037"/>
                  <a:pt x="47707" y="1066"/>
                  <a:pt x="47754" y="1120"/>
                </a:cubicBezTo>
                <a:cubicBezTo>
                  <a:pt x="47783" y="1150"/>
                  <a:pt x="47788" y="1171"/>
                  <a:pt x="47763" y="1171"/>
                </a:cubicBezTo>
                <a:cubicBezTo>
                  <a:pt x="47757" y="1171"/>
                  <a:pt x="47750" y="1170"/>
                  <a:pt x="47742" y="1168"/>
                </a:cubicBezTo>
                <a:cubicBezTo>
                  <a:pt x="47733" y="1166"/>
                  <a:pt x="47726" y="1165"/>
                  <a:pt x="47719" y="1165"/>
                </a:cubicBezTo>
                <a:cubicBezTo>
                  <a:pt x="47687" y="1165"/>
                  <a:pt x="47672" y="1188"/>
                  <a:pt x="47682" y="1228"/>
                </a:cubicBezTo>
                <a:cubicBezTo>
                  <a:pt x="47691" y="1288"/>
                  <a:pt x="47693" y="1305"/>
                  <a:pt x="47598" y="1305"/>
                </a:cubicBezTo>
                <a:cubicBezTo>
                  <a:pt x="47562" y="1305"/>
                  <a:pt x="47513" y="1302"/>
                  <a:pt x="47444" y="1299"/>
                </a:cubicBezTo>
                <a:cubicBezTo>
                  <a:pt x="47325" y="1299"/>
                  <a:pt x="47253" y="1311"/>
                  <a:pt x="47218" y="1347"/>
                </a:cubicBezTo>
                <a:cubicBezTo>
                  <a:pt x="47206" y="1371"/>
                  <a:pt x="47134" y="1406"/>
                  <a:pt x="47039" y="1430"/>
                </a:cubicBezTo>
                <a:cubicBezTo>
                  <a:pt x="46956" y="1454"/>
                  <a:pt x="46908" y="1490"/>
                  <a:pt x="46920" y="1537"/>
                </a:cubicBezTo>
                <a:cubicBezTo>
                  <a:pt x="46932" y="1585"/>
                  <a:pt x="46872" y="1632"/>
                  <a:pt x="46742" y="1644"/>
                </a:cubicBezTo>
                <a:cubicBezTo>
                  <a:pt x="46325" y="1704"/>
                  <a:pt x="46146" y="1763"/>
                  <a:pt x="46158" y="1835"/>
                </a:cubicBezTo>
                <a:cubicBezTo>
                  <a:pt x="46182" y="1894"/>
                  <a:pt x="46134" y="1906"/>
                  <a:pt x="46027" y="1930"/>
                </a:cubicBezTo>
                <a:cubicBezTo>
                  <a:pt x="45944" y="1930"/>
                  <a:pt x="45837" y="1990"/>
                  <a:pt x="45765" y="2049"/>
                </a:cubicBezTo>
                <a:cubicBezTo>
                  <a:pt x="45707" y="2099"/>
                  <a:pt x="45672" y="2120"/>
                  <a:pt x="45648" y="2120"/>
                </a:cubicBezTo>
                <a:cubicBezTo>
                  <a:pt x="45638" y="2120"/>
                  <a:pt x="45630" y="2116"/>
                  <a:pt x="45622" y="2109"/>
                </a:cubicBezTo>
                <a:cubicBezTo>
                  <a:pt x="45619" y="2099"/>
                  <a:pt x="45615" y="2095"/>
                  <a:pt x="45610" y="2095"/>
                </a:cubicBezTo>
                <a:cubicBezTo>
                  <a:pt x="45597" y="2095"/>
                  <a:pt x="45577" y="2128"/>
                  <a:pt x="45551" y="2180"/>
                </a:cubicBezTo>
                <a:cubicBezTo>
                  <a:pt x="45527" y="2252"/>
                  <a:pt x="45420" y="2347"/>
                  <a:pt x="45325" y="2359"/>
                </a:cubicBezTo>
                <a:cubicBezTo>
                  <a:pt x="45241" y="2383"/>
                  <a:pt x="45182" y="2430"/>
                  <a:pt x="45182" y="2478"/>
                </a:cubicBezTo>
                <a:cubicBezTo>
                  <a:pt x="45194" y="2514"/>
                  <a:pt x="45170" y="2537"/>
                  <a:pt x="45122" y="2537"/>
                </a:cubicBezTo>
                <a:cubicBezTo>
                  <a:pt x="45075" y="2514"/>
                  <a:pt x="45063" y="2490"/>
                  <a:pt x="45075" y="2454"/>
                </a:cubicBezTo>
                <a:cubicBezTo>
                  <a:pt x="45083" y="2437"/>
                  <a:pt x="45079" y="2425"/>
                  <a:pt x="45058" y="2425"/>
                </a:cubicBezTo>
                <a:cubicBezTo>
                  <a:pt x="45050" y="2425"/>
                  <a:pt x="45040" y="2427"/>
                  <a:pt x="45027" y="2430"/>
                </a:cubicBezTo>
                <a:cubicBezTo>
                  <a:pt x="44991" y="2442"/>
                  <a:pt x="44944" y="2478"/>
                  <a:pt x="44932" y="2514"/>
                </a:cubicBezTo>
                <a:cubicBezTo>
                  <a:pt x="44908" y="2573"/>
                  <a:pt x="44837" y="2609"/>
                  <a:pt x="44694" y="2609"/>
                </a:cubicBezTo>
                <a:cubicBezTo>
                  <a:pt x="44527" y="2621"/>
                  <a:pt x="44479" y="2644"/>
                  <a:pt x="44491" y="2704"/>
                </a:cubicBezTo>
                <a:cubicBezTo>
                  <a:pt x="44510" y="2771"/>
                  <a:pt x="44400" y="2852"/>
                  <a:pt x="44313" y="2852"/>
                </a:cubicBezTo>
                <a:cubicBezTo>
                  <a:pt x="44291" y="2852"/>
                  <a:pt x="44270" y="2847"/>
                  <a:pt x="44253" y="2835"/>
                </a:cubicBezTo>
                <a:cubicBezTo>
                  <a:pt x="44229" y="2799"/>
                  <a:pt x="44241" y="2740"/>
                  <a:pt x="44313" y="2704"/>
                </a:cubicBezTo>
                <a:cubicBezTo>
                  <a:pt x="44386" y="2645"/>
                  <a:pt x="44410" y="2622"/>
                  <a:pt x="44386" y="2622"/>
                </a:cubicBezTo>
                <a:cubicBezTo>
                  <a:pt x="44371" y="2622"/>
                  <a:pt x="44339" y="2631"/>
                  <a:pt x="44289" y="2644"/>
                </a:cubicBezTo>
                <a:cubicBezTo>
                  <a:pt x="44194" y="2656"/>
                  <a:pt x="44122" y="2704"/>
                  <a:pt x="44098" y="2728"/>
                </a:cubicBezTo>
                <a:cubicBezTo>
                  <a:pt x="44079" y="2757"/>
                  <a:pt x="44035" y="2779"/>
                  <a:pt x="43987" y="2779"/>
                </a:cubicBezTo>
                <a:cubicBezTo>
                  <a:pt x="43977" y="2779"/>
                  <a:pt x="43966" y="2778"/>
                  <a:pt x="43955" y="2775"/>
                </a:cubicBezTo>
                <a:cubicBezTo>
                  <a:pt x="43896" y="2775"/>
                  <a:pt x="43836" y="2799"/>
                  <a:pt x="43824" y="2847"/>
                </a:cubicBezTo>
                <a:cubicBezTo>
                  <a:pt x="43813" y="2894"/>
                  <a:pt x="43741" y="2942"/>
                  <a:pt x="43658" y="2954"/>
                </a:cubicBezTo>
                <a:cubicBezTo>
                  <a:pt x="43586" y="2966"/>
                  <a:pt x="43479" y="3025"/>
                  <a:pt x="43455" y="3073"/>
                </a:cubicBezTo>
                <a:cubicBezTo>
                  <a:pt x="43408" y="3109"/>
                  <a:pt x="43324" y="3180"/>
                  <a:pt x="43265" y="3192"/>
                </a:cubicBezTo>
                <a:cubicBezTo>
                  <a:pt x="43182" y="3204"/>
                  <a:pt x="43086" y="3264"/>
                  <a:pt x="43003" y="3335"/>
                </a:cubicBezTo>
                <a:cubicBezTo>
                  <a:pt x="42932" y="3406"/>
                  <a:pt x="42848" y="3454"/>
                  <a:pt x="42801" y="3454"/>
                </a:cubicBezTo>
                <a:cubicBezTo>
                  <a:pt x="42792" y="3452"/>
                  <a:pt x="42784" y="3451"/>
                  <a:pt x="42778" y="3451"/>
                </a:cubicBezTo>
                <a:cubicBezTo>
                  <a:pt x="42746" y="3451"/>
                  <a:pt x="42731" y="3472"/>
                  <a:pt x="42741" y="3502"/>
                </a:cubicBezTo>
                <a:cubicBezTo>
                  <a:pt x="42741" y="3526"/>
                  <a:pt x="42693" y="3561"/>
                  <a:pt x="42610" y="3561"/>
                </a:cubicBezTo>
                <a:cubicBezTo>
                  <a:pt x="42515" y="3561"/>
                  <a:pt x="42396" y="3621"/>
                  <a:pt x="42265" y="3752"/>
                </a:cubicBezTo>
                <a:cubicBezTo>
                  <a:pt x="42146" y="3859"/>
                  <a:pt x="42015" y="3930"/>
                  <a:pt x="41955" y="3930"/>
                </a:cubicBezTo>
                <a:cubicBezTo>
                  <a:pt x="41908" y="3930"/>
                  <a:pt x="41848" y="3966"/>
                  <a:pt x="41836" y="4002"/>
                </a:cubicBezTo>
                <a:cubicBezTo>
                  <a:pt x="41800" y="4085"/>
                  <a:pt x="41300" y="4335"/>
                  <a:pt x="41003" y="4442"/>
                </a:cubicBezTo>
                <a:cubicBezTo>
                  <a:pt x="40943" y="4454"/>
                  <a:pt x="40884" y="4502"/>
                  <a:pt x="40860" y="4538"/>
                </a:cubicBezTo>
                <a:cubicBezTo>
                  <a:pt x="40844" y="4569"/>
                  <a:pt x="40823" y="4580"/>
                  <a:pt x="40800" y="4580"/>
                </a:cubicBezTo>
                <a:cubicBezTo>
                  <a:pt x="40788" y="4580"/>
                  <a:pt x="40776" y="4577"/>
                  <a:pt x="40765" y="4573"/>
                </a:cubicBezTo>
                <a:cubicBezTo>
                  <a:pt x="40755" y="4564"/>
                  <a:pt x="40743" y="4559"/>
                  <a:pt x="40729" y="4559"/>
                </a:cubicBezTo>
                <a:cubicBezTo>
                  <a:pt x="40691" y="4559"/>
                  <a:pt x="40638" y="4592"/>
                  <a:pt x="40586" y="4645"/>
                </a:cubicBezTo>
                <a:cubicBezTo>
                  <a:pt x="40526" y="4704"/>
                  <a:pt x="40407" y="4776"/>
                  <a:pt x="40312" y="4799"/>
                </a:cubicBezTo>
                <a:cubicBezTo>
                  <a:pt x="40241" y="4811"/>
                  <a:pt x="40145" y="4871"/>
                  <a:pt x="40134" y="4919"/>
                </a:cubicBezTo>
                <a:cubicBezTo>
                  <a:pt x="40110" y="4954"/>
                  <a:pt x="40003" y="5014"/>
                  <a:pt x="39895" y="5050"/>
                </a:cubicBezTo>
                <a:cubicBezTo>
                  <a:pt x="39788" y="5073"/>
                  <a:pt x="39669" y="5157"/>
                  <a:pt x="39633" y="5216"/>
                </a:cubicBezTo>
                <a:cubicBezTo>
                  <a:pt x="39574" y="5288"/>
                  <a:pt x="39491" y="5311"/>
                  <a:pt x="39360" y="5335"/>
                </a:cubicBezTo>
                <a:cubicBezTo>
                  <a:pt x="39229" y="5347"/>
                  <a:pt x="39169" y="5371"/>
                  <a:pt x="39157" y="5431"/>
                </a:cubicBezTo>
                <a:cubicBezTo>
                  <a:pt x="39133" y="5490"/>
                  <a:pt x="39062" y="5538"/>
                  <a:pt x="38919" y="5573"/>
                </a:cubicBezTo>
                <a:cubicBezTo>
                  <a:pt x="38800" y="5597"/>
                  <a:pt x="38657" y="5657"/>
                  <a:pt x="38621" y="5704"/>
                </a:cubicBezTo>
                <a:cubicBezTo>
                  <a:pt x="38574" y="5764"/>
                  <a:pt x="38479" y="5788"/>
                  <a:pt x="38455" y="5788"/>
                </a:cubicBezTo>
                <a:cubicBezTo>
                  <a:pt x="38407" y="5788"/>
                  <a:pt x="38360" y="5812"/>
                  <a:pt x="38348" y="5835"/>
                </a:cubicBezTo>
                <a:cubicBezTo>
                  <a:pt x="38336" y="5871"/>
                  <a:pt x="38240" y="5907"/>
                  <a:pt x="38169" y="5931"/>
                </a:cubicBezTo>
                <a:cubicBezTo>
                  <a:pt x="38098" y="5942"/>
                  <a:pt x="38038" y="5990"/>
                  <a:pt x="38050" y="6026"/>
                </a:cubicBezTo>
                <a:cubicBezTo>
                  <a:pt x="38062" y="6073"/>
                  <a:pt x="37979" y="6181"/>
                  <a:pt x="37871" y="6288"/>
                </a:cubicBezTo>
                <a:cubicBezTo>
                  <a:pt x="37693" y="6466"/>
                  <a:pt x="37550" y="6526"/>
                  <a:pt x="37276" y="6562"/>
                </a:cubicBezTo>
                <a:cubicBezTo>
                  <a:pt x="37228" y="6562"/>
                  <a:pt x="37133" y="6645"/>
                  <a:pt x="37050" y="6716"/>
                </a:cubicBezTo>
                <a:cubicBezTo>
                  <a:pt x="36978" y="6788"/>
                  <a:pt x="36871" y="6859"/>
                  <a:pt x="36836" y="6895"/>
                </a:cubicBezTo>
                <a:cubicBezTo>
                  <a:pt x="36788" y="6907"/>
                  <a:pt x="36681" y="6978"/>
                  <a:pt x="36609" y="7062"/>
                </a:cubicBezTo>
                <a:cubicBezTo>
                  <a:pt x="36538" y="7133"/>
                  <a:pt x="36383" y="7216"/>
                  <a:pt x="36300" y="7252"/>
                </a:cubicBezTo>
                <a:cubicBezTo>
                  <a:pt x="35895" y="7383"/>
                  <a:pt x="35597" y="7538"/>
                  <a:pt x="35562" y="7597"/>
                </a:cubicBezTo>
                <a:cubicBezTo>
                  <a:pt x="35550" y="7621"/>
                  <a:pt x="35466" y="7681"/>
                  <a:pt x="35371" y="7693"/>
                </a:cubicBezTo>
                <a:cubicBezTo>
                  <a:pt x="35326" y="7705"/>
                  <a:pt x="35272" y="7728"/>
                  <a:pt x="35223" y="7752"/>
                </a:cubicBezTo>
                <a:lnTo>
                  <a:pt x="35223" y="7752"/>
                </a:lnTo>
                <a:cubicBezTo>
                  <a:pt x="35221" y="7752"/>
                  <a:pt x="35220" y="7752"/>
                  <a:pt x="35218" y="7752"/>
                </a:cubicBezTo>
                <a:cubicBezTo>
                  <a:pt x="35191" y="7752"/>
                  <a:pt x="35170" y="7767"/>
                  <a:pt x="35159" y="7787"/>
                </a:cubicBezTo>
                <a:lnTo>
                  <a:pt x="35159" y="7787"/>
                </a:lnTo>
                <a:cubicBezTo>
                  <a:pt x="35178" y="7776"/>
                  <a:pt x="35200" y="7764"/>
                  <a:pt x="35223" y="7752"/>
                </a:cubicBezTo>
                <a:lnTo>
                  <a:pt x="35223" y="7752"/>
                </a:lnTo>
                <a:cubicBezTo>
                  <a:pt x="35236" y="7753"/>
                  <a:pt x="35249" y="7757"/>
                  <a:pt x="35264" y="7764"/>
                </a:cubicBezTo>
                <a:cubicBezTo>
                  <a:pt x="35312" y="7788"/>
                  <a:pt x="35323" y="7836"/>
                  <a:pt x="35312" y="7859"/>
                </a:cubicBezTo>
                <a:cubicBezTo>
                  <a:pt x="35298" y="7893"/>
                  <a:pt x="35281" y="7908"/>
                  <a:pt x="35258" y="7908"/>
                </a:cubicBezTo>
                <a:cubicBezTo>
                  <a:pt x="35240" y="7908"/>
                  <a:pt x="35218" y="7899"/>
                  <a:pt x="35192" y="7883"/>
                </a:cubicBezTo>
                <a:cubicBezTo>
                  <a:pt x="35152" y="7855"/>
                  <a:pt x="35145" y="7815"/>
                  <a:pt x="35159" y="7787"/>
                </a:cubicBezTo>
                <a:lnTo>
                  <a:pt x="35159" y="7787"/>
                </a:lnTo>
                <a:cubicBezTo>
                  <a:pt x="35144" y="7796"/>
                  <a:pt x="35131" y="7804"/>
                  <a:pt x="35121" y="7812"/>
                </a:cubicBezTo>
                <a:cubicBezTo>
                  <a:pt x="34966" y="7967"/>
                  <a:pt x="34597" y="8205"/>
                  <a:pt x="34454" y="8217"/>
                </a:cubicBezTo>
                <a:cubicBezTo>
                  <a:pt x="34371" y="8228"/>
                  <a:pt x="34335" y="8264"/>
                  <a:pt x="34335" y="8288"/>
                </a:cubicBezTo>
                <a:cubicBezTo>
                  <a:pt x="34347" y="8348"/>
                  <a:pt x="34038" y="8621"/>
                  <a:pt x="33918" y="8645"/>
                </a:cubicBezTo>
                <a:cubicBezTo>
                  <a:pt x="33871" y="8669"/>
                  <a:pt x="33776" y="8693"/>
                  <a:pt x="33716" y="8740"/>
                </a:cubicBezTo>
                <a:cubicBezTo>
                  <a:pt x="33665" y="8761"/>
                  <a:pt x="33596" y="8790"/>
                  <a:pt x="33555" y="8790"/>
                </a:cubicBezTo>
                <a:cubicBezTo>
                  <a:pt x="33548" y="8790"/>
                  <a:pt x="33542" y="8790"/>
                  <a:pt x="33537" y="8788"/>
                </a:cubicBezTo>
                <a:cubicBezTo>
                  <a:pt x="33533" y="8784"/>
                  <a:pt x="33527" y="8782"/>
                  <a:pt x="33520" y="8782"/>
                </a:cubicBezTo>
                <a:cubicBezTo>
                  <a:pt x="33488" y="8782"/>
                  <a:pt x="33431" y="8821"/>
                  <a:pt x="33383" y="8860"/>
                </a:cubicBezTo>
                <a:cubicBezTo>
                  <a:pt x="33323" y="8919"/>
                  <a:pt x="33228" y="8979"/>
                  <a:pt x="33180" y="8990"/>
                </a:cubicBezTo>
                <a:cubicBezTo>
                  <a:pt x="32990" y="9062"/>
                  <a:pt x="32728" y="9217"/>
                  <a:pt x="32728" y="9264"/>
                </a:cubicBezTo>
                <a:cubicBezTo>
                  <a:pt x="32728" y="9276"/>
                  <a:pt x="32633" y="9336"/>
                  <a:pt x="32525" y="9383"/>
                </a:cubicBezTo>
                <a:cubicBezTo>
                  <a:pt x="32394" y="9419"/>
                  <a:pt x="32323" y="9479"/>
                  <a:pt x="32335" y="9538"/>
                </a:cubicBezTo>
                <a:cubicBezTo>
                  <a:pt x="32335" y="9575"/>
                  <a:pt x="32328" y="9590"/>
                  <a:pt x="32319" y="9590"/>
                </a:cubicBezTo>
                <a:cubicBezTo>
                  <a:pt x="32317" y="9590"/>
                  <a:pt x="32314" y="9589"/>
                  <a:pt x="32311" y="9586"/>
                </a:cubicBezTo>
                <a:cubicBezTo>
                  <a:pt x="32304" y="9579"/>
                  <a:pt x="32292" y="9576"/>
                  <a:pt x="32277" y="9576"/>
                </a:cubicBezTo>
                <a:cubicBezTo>
                  <a:pt x="32166" y="9576"/>
                  <a:pt x="31866" y="9752"/>
                  <a:pt x="31835" y="9836"/>
                </a:cubicBezTo>
                <a:cubicBezTo>
                  <a:pt x="31811" y="9883"/>
                  <a:pt x="31775" y="9919"/>
                  <a:pt x="31728" y="9931"/>
                </a:cubicBezTo>
                <a:cubicBezTo>
                  <a:pt x="31609" y="9943"/>
                  <a:pt x="31299" y="10110"/>
                  <a:pt x="31263" y="10169"/>
                </a:cubicBezTo>
                <a:cubicBezTo>
                  <a:pt x="31251" y="10193"/>
                  <a:pt x="31121" y="10253"/>
                  <a:pt x="30966" y="10300"/>
                </a:cubicBezTo>
                <a:cubicBezTo>
                  <a:pt x="30799" y="10348"/>
                  <a:pt x="30561" y="10467"/>
                  <a:pt x="30430" y="10574"/>
                </a:cubicBezTo>
                <a:cubicBezTo>
                  <a:pt x="30299" y="10669"/>
                  <a:pt x="30132" y="10765"/>
                  <a:pt x="30085" y="10765"/>
                </a:cubicBezTo>
                <a:cubicBezTo>
                  <a:pt x="30025" y="10776"/>
                  <a:pt x="30001" y="10812"/>
                  <a:pt x="30001" y="10824"/>
                </a:cubicBezTo>
                <a:cubicBezTo>
                  <a:pt x="30001" y="10848"/>
                  <a:pt x="29930" y="10895"/>
                  <a:pt x="29811" y="10943"/>
                </a:cubicBezTo>
                <a:cubicBezTo>
                  <a:pt x="29704" y="10991"/>
                  <a:pt x="29525" y="11110"/>
                  <a:pt x="29406" y="11229"/>
                </a:cubicBezTo>
                <a:cubicBezTo>
                  <a:pt x="29287" y="11348"/>
                  <a:pt x="29120" y="11443"/>
                  <a:pt x="29037" y="11479"/>
                </a:cubicBezTo>
                <a:cubicBezTo>
                  <a:pt x="28942" y="11491"/>
                  <a:pt x="28835" y="11562"/>
                  <a:pt x="28811" y="11622"/>
                </a:cubicBezTo>
                <a:cubicBezTo>
                  <a:pt x="28763" y="11681"/>
                  <a:pt x="28692" y="11741"/>
                  <a:pt x="28632" y="11765"/>
                </a:cubicBezTo>
                <a:cubicBezTo>
                  <a:pt x="28513" y="11788"/>
                  <a:pt x="27965" y="12146"/>
                  <a:pt x="27965" y="12205"/>
                </a:cubicBezTo>
                <a:cubicBezTo>
                  <a:pt x="27965" y="12217"/>
                  <a:pt x="27918" y="12241"/>
                  <a:pt x="27858" y="12241"/>
                </a:cubicBezTo>
                <a:cubicBezTo>
                  <a:pt x="27799" y="12241"/>
                  <a:pt x="27703" y="12265"/>
                  <a:pt x="27644" y="12312"/>
                </a:cubicBezTo>
                <a:cubicBezTo>
                  <a:pt x="27608" y="12360"/>
                  <a:pt x="27501" y="12419"/>
                  <a:pt x="27406" y="12443"/>
                </a:cubicBezTo>
                <a:cubicBezTo>
                  <a:pt x="27322" y="12479"/>
                  <a:pt x="27156" y="12562"/>
                  <a:pt x="27025" y="12658"/>
                </a:cubicBezTo>
                <a:cubicBezTo>
                  <a:pt x="26879" y="12741"/>
                  <a:pt x="26797" y="12779"/>
                  <a:pt x="26714" y="12779"/>
                </a:cubicBezTo>
                <a:cubicBezTo>
                  <a:pt x="26703" y="12779"/>
                  <a:pt x="26691" y="12778"/>
                  <a:pt x="26679" y="12777"/>
                </a:cubicBezTo>
                <a:cubicBezTo>
                  <a:pt x="26661" y="12767"/>
                  <a:pt x="26644" y="12763"/>
                  <a:pt x="26628" y="12763"/>
                </a:cubicBezTo>
                <a:cubicBezTo>
                  <a:pt x="26582" y="12763"/>
                  <a:pt x="26545" y="12798"/>
                  <a:pt x="26501" y="12860"/>
                </a:cubicBezTo>
                <a:cubicBezTo>
                  <a:pt x="26441" y="12931"/>
                  <a:pt x="26322" y="13015"/>
                  <a:pt x="26144" y="13051"/>
                </a:cubicBezTo>
                <a:cubicBezTo>
                  <a:pt x="26001" y="13098"/>
                  <a:pt x="25834" y="13158"/>
                  <a:pt x="25787" y="13193"/>
                </a:cubicBezTo>
                <a:cubicBezTo>
                  <a:pt x="25739" y="13229"/>
                  <a:pt x="25667" y="13289"/>
                  <a:pt x="25608" y="13336"/>
                </a:cubicBezTo>
                <a:cubicBezTo>
                  <a:pt x="25560" y="13384"/>
                  <a:pt x="25465" y="13432"/>
                  <a:pt x="25382" y="13443"/>
                </a:cubicBezTo>
                <a:cubicBezTo>
                  <a:pt x="25310" y="13455"/>
                  <a:pt x="25120" y="13551"/>
                  <a:pt x="24953" y="13646"/>
                </a:cubicBezTo>
                <a:cubicBezTo>
                  <a:pt x="24786" y="13753"/>
                  <a:pt x="24524" y="13908"/>
                  <a:pt x="24358" y="14003"/>
                </a:cubicBezTo>
                <a:cubicBezTo>
                  <a:pt x="24191" y="14110"/>
                  <a:pt x="24048" y="14205"/>
                  <a:pt x="24048" y="14229"/>
                </a:cubicBezTo>
                <a:cubicBezTo>
                  <a:pt x="24036" y="14265"/>
                  <a:pt x="24001" y="14265"/>
                  <a:pt x="23953" y="14265"/>
                </a:cubicBezTo>
                <a:cubicBezTo>
                  <a:pt x="23949" y="14262"/>
                  <a:pt x="23943" y="14261"/>
                  <a:pt x="23937" y="14261"/>
                </a:cubicBezTo>
                <a:cubicBezTo>
                  <a:pt x="23889" y="14261"/>
                  <a:pt x="23781" y="14336"/>
                  <a:pt x="23655" y="14420"/>
                </a:cubicBezTo>
                <a:cubicBezTo>
                  <a:pt x="23536" y="14527"/>
                  <a:pt x="23393" y="14598"/>
                  <a:pt x="23346" y="14598"/>
                </a:cubicBezTo>
                <a:cubicBezTo>
                  <a:pt x="23286" y="14598"/>
                  <a:pt x="23155" y="14682"/>
                  <a:pt x="23036" y="14765"/>
                </a:cubicBezTo>
                <a:cubicBezTo>
                  <a:pt x="22858" y="14896"/>
                  <a:pt x="22727" y="14979"/>
                  <a:pt x="22524" y="15015"/>
                </a:cubicBezTo>
                <a:cubicBezTo>
                  <a:pt x="22500" y="15039"/>
                  <a:pt x="22488" y="15063"/>
                  <a:pt x="22488" y="15098"/>
                </a:cubicBezTo>
                <a:cubicBezTo>
                  <a:pt x="22488" y="15122"/>
                  <a:pt x="22429" y="15170"/>
                  <a:pt x="22346" y="15194"/>
                </a:cubicBezTo>
                <a:cubicBezTo>
                  <a:pt x="22262" y="15217"/>
                  <a:pt x="22096" y="15289"/>
                  <a:pt x="21977" y="15360"/>
                </a:cubicBezTo>
                <a:cubicBezTo>
                  <a:pt x="21857" y="15426"/>
                  <a:pt x="21717" y="15481"/>
                  <a:pt x="21667" y="15481"/>
                </a:cubicBezTo>
                <a:cubicBezTo>
                  <a:pt x="21662" y="15481"/>
                  <a:pt x="21658" y="15480"/>
                  <a:pt x="21655" y="15479"/>
                </a:cubicBezTo>
                <a:cubicBezTo>
                  <a:pt x="21596" y="15479"/>
                  <a:pt x="21536" y="15515"/>
                  <a:pt x="21512" y="15551"/>
                </a:cubicBezTo>
                <a:cubicBezTo>
                  <a:pt x="21500" y="15598"/>
                  <a:pt x="21429" y="15646"/>
                  <a:pt x="21357" y="15658"/>
                </a:cubicBezTo>
                <a:cubicBezTo>
                  <a:pt x="21262" y="15670"/>
                  <a:pt x="21179" y="15729"/>
                  <a:pt x="21131" y="15813"/>
                </a:cubicBezTo>
                <a:cubicBezTo>
                  <a:pt x="21084" y="15884"/>
                  <a:pt x="20976" y="15944"/>
                  <a:pt x="20857" y="15956"/>
                </a:cubicBezTo>
                <a:cubicBezTo>
                  <a:pt x="20762" y="15991"/>
                  <a:pt x="20619" y="16051"/>
                  <a:pt x="20583" y="16087"/>
                </a:cubicBezTo>
                <a:cubicBezTo>
                  <a:pt x="20481" y="16189"/>
                  <a:pt x="19613" y="16565"/>
                  <a:pt x="19478" y="16565"/>
                </a:cubicBezTo>
                <a:cubicBezTo>
                  <a:pt x="19472" y="16565"/>
                  <a:pt x="19467" y="16564"/>
                  <a:pt x="19464" y="16563"/>
                </a:cubicBezTo>
                <a:cubicBezTo>
                  <a:pt x="19461" y="16562"/>
                  <a:pt x="19457" y="16561"/>
                  <a:pt x="19453" y="16561"/>
                </a:cubicBezTo>
                <a:cubicBezTo>
                  <a:pt x="19421" y="16561"/>
                  <a:pt x="19388" y="16605"/>
                  <a:pt x="19345" y="16658"/>
                </a:cubicBezTo>
                <a:cubicBezTo>
                  <a:pt x="19298" y="16730"/>
                  <a:pt x="19071" y="16837"/>
                  <a:pt x="18762" y="16956"/>
                </a:cubicBezTo>
                <a:cubicBezTo>
                  <a:pt x="18476" y="17063"/>
                  <a:pt x="18226" y="17182"/>
                  <a:pt x="18202" y="17218"/>
                </a:cubicBezTo>
                <a:cubicBezTo>
                  <a:pt x="18167" y="17265"/>
                  <a:pt x="18047" y="17325"/>
                  <a:pt x="17928" y="17372"/>
                </a:cubicBezTo>
                <a:cubicBezTo>
                  <a:pt x="17809" y="17420"/>
                  <a:pt x="17702" y="17456"/>
                  <a:pt x="17690" y="17492"/>
                </a:cubicBezTo>
                <a:cubicBezTo>
                  <a:pt x="17666" y="17551"/>
                  <a:pt x="16964" y="17956"/>
                  <a:pt x="16869" y="17980"/>
                </a:cubicBezTo>
                <a:cubicBezTo>
                  <a:pt x="16845" y="17992"/>
                  <a:pt x="16785" y="18039"/>
                  <a:pt x="16738" y="18099"/>
                </a:cubicBezTo>
                <a:cubicBezTo>
                  <a:pt x="16690" y="18158"/>
                  <a:pt x="16631" y="18206"/>
                  <a:pt x="16595" y="18218"/>
                </a:cubicBezTo>
                <a:cubicBezTo>
                  <a:pt x="16547" y="18230"/>
                  <a:pt x="16452" y="18289"/>
                  <a:pt x="16381" y="18373"/>
                </a:cubicBezTo>
                <a:cubicBezTo>
                  <a:pt x="16309" y="18444"/>
                  <a:pt x="16214" y="18492"/>
                  <a:pt x="16178" y="18492"/>
                </a:cubicBezTo>
                <a:cubicBezTo>
                  <a:pt x="16131" y="18492"/>
                  <a:pt x="16083" y="18504"/>
                  <a:pt x="16071" y="18527"/>
                </a:cubicBezTo>
                <a:cubicBezTo>
                  <a:pt x="16059" y="18563"/>
                  <a:pt x="15952" y="18611"/>
                  <a:pt x="15833" y="18635"/>
                </a:cubicBezTo>
                <a:cubicBezTo>
                  <a:pt x="15714" y="18670"/>
                  <a:pt x="15583" y="18742"/>
                  <a:pt x="15488" y="18825"/>
                </a:cubicBezTo>
                <a:cubicBezTo>
                  <a:pt x="15404" y="18932"/>
                  <a:pt x="15297" y="18992"/>
                  <a:pt x="15190" y="18992"/>
                </a:cubicBezTo>
                <a:cubicBezTo>
                  <a:pt x="14964" y="19004"/>
                  <a:pt x="14547" y="19170"/>
                  <a:pt x="14583" y="19230"/>
                </a:cubicBezTo>
                <a:cubicBezTo>
                  <a:pt x="14607" y="19277"/>
                  <a:pt x="14464" y="19337"/>
                  <a:pt x="14297" y="19349"/>
                </a:cubicBezTo>
                <a:cubicBezTo>
                  <a:pt x="14166" y="19361"/>
                  <a:pt x="13976" y="19468"/>
                  <a:pt x="13987" y="19527"/>
                </a:cubicBezTo>
                <a:cubicBezTo>
                  <a:pt x="13999" y="19599"/>
                  <a:pt x="13856" y="19682"/>
                  <a:pt x="13642" y="19694"/>
                </a:cubicBezTo>
                <a:cubicBezTo>
                  <a:pt x="13559" y="19694"/>
                  <a:pt x="13440" y="19742"/>
                  <a:pt x="13356" y="19813"/>
                </a:cubicBezTo>
                <a:cubicBezTo>
                  <a:pt x="13307" y="19863"/>
                  <a:pt x="13249" y="19888"/>
                  <a:pt x="13231" y="19888"/>
                </a:cubicBezTo>
                <a:cubicBezTo>
                  <a:pt x="13227" y="19888"/>
                  <a:pt x="13225" y="19887"/>
                  <a:pt x="13225" y="19885"/>
                </a:cubicBezTo>
                <a:cubicBezTo>
                  <a:pt x="13225" y="19876"/>
                  <a:pt x="13222" y="19872"/>
                  <a:pt x="13216" y="19872"/>
                </a:cubicBezTo>
                <a:cubicBezTo>
                  <a:pt x="13205" y="19872"/>
                  <a:pt x="13188" y="19882"/>
                  <a:pt x="13166" y="19897"/>
                </a:cubicBezTo>
                <a:cubicBezTo>
                  <a:pt x="13142" y="19932"/>
                  <a:pt x="12987" y="20016"/>
                  <a:pt x="12821" y="20075"/>
                </a:cubicBezTo>
                <a:cubicBezTo>
                  <a:pt x="12666" y="20135"/>
                  <a:pt x="12547" y="20230"/>
                  <a:pt x="12547" y="20242"/>
                </a:cubicBezTo>
                <a:cubicBezTo>
                  <a:pt x="12547" y="20278"/>
                  <a:pt x="12499" y="20289"/>
                  <a:pt x="12452" y="20289"/>
                </a:cubicBezTo>
                <a:cubicBezTo>
                  <a:pt x="12392" y="20289"/>
                  <a:pt x="12344" y="20313"/>
                  <a:pt x="12332" y="20397"/>
                </a:cubicBezTo>
                <a:cubicBezTo>
                  <a:pt x="12322" y="20448"/>
                  <a:pt x="12339" y="20482"/>
                  <a:pt x="12375" y="20482"/>
                </a:cubicBezTo>
                <a:cubicBezTo>
                  <a:pt x="12380" y="20482"/>
                  <a:pt x="12386" y="20482"/>
                  <a:pt x="12392" y="20480"/>
                </a:cubicBezTo>
                <a:cubicBezTo>
                  <a:pt x="12395" y="20479"/>
                  <a:pt x="12398" y="20479"/>
                  <a:pt x="12400" y="20479"/>
                </a:cubicBezTo>
                <a:cubicBezTo>
                  <a:pt x="12425" y="20479"/>
                  <a:pt x="12331" y="20547"/>
                  <a:pt x="12166" y="20647"/>
                </a:cubicBezTo>
                <a:cubicBezTo>
                  <a:pt x="12029" y="20720"/>
                  <a:pt x="11893" y="20794"/>
                  <a:pt x="11846" y="20794"/>
                </a:cubicBezTo>
                <a:cubicBezTo>
                  <a:pt x="11840" y="20794"/>
                  <a:pt x="11835" y="20792"/>
                  <a:pt x="11832" y="20790"/>
                </a:cubicBezTo>
                <a:cubicBezTo>
                  <a:pt x="11823" y="20786"/>
                  <a:pt x="11810" y="20784"/>
                  <a:pt x="11794" y="20784"/>
                </a:cubicBezTo>
                <a:cubicBezTo>
                  <a:pt x="11658" y="20784"/>
                  <a:pt x="11303" y="20904"/>
                  <a:pt x="11261" y="20968"/>
                </a:cubicBezTo>
                <a:cubicBezTo>
                  <a:pt x="11249" y="21004"/>
                  <a:pt x="11178" y="21028"/>
                  <a:pt x="11094" y="21028"/>
                </a:cubicBezTo>
                <a:cubicBezTo>
                  <a:pt x="11023" y="21028"/>
                  <a:pt x="10963" y="21063"/>
                  <a:pt x="10951" y="21087"/>
                </a:cubicBezTo>
                <a:cubicBezTo>
                  <a:pt x="10939" y="21135"/>
                  <a:pt x="10832" y="21182"/>
                  <a:pt x="10713" y="21194"/>
                </a:cubicBezTo>
                <a:cubicBezTo>
                  <a:pt x="10582" y="21206"/>
                  <a:pt x="10475" y="21266"/>
                  <a:pt x="10439" y="21313"/>
                </a:cubicBezTo>
                <a:cubicBezTo>
                  <a:pt x="10418" y="21357"/>
                  <a:pt x="10400" y="21383"/>
                  <a:pt x="10374" y="21383"/>
                </a:cubicBezTo>
                <a:cubicBezTo>
                  <a:pt x="10357" y="21383"/>
                  <a:pt x="10336" y="21372"/>
                  <a:pt x="10308" y="21349"/>
                </a:cubicBezTo>
                <a:cubicBezTo>
                  <a:pt x="10282" y="21331"/>
                  <a:pt x="10265" y="21322"/>
                  <a:pt x="10255" y="21322"/>
                </a:cubicBezTo>
                <a:cubicBezTo>
                  <a:pt x="10239" y="21322"/>
                  <a:pt x="10241" y="21349"/>
                  <a:pt x="10249" y="21409"/>
                </a:cubicBezTo>
                <a:cubicBezTo>
                  <a:pt x="10258" y="21462"/>
                  <a:pt x="10253" y="21489"/>
                  <a:pt x="10230" y="21489"/>
                </a:cubicBezTo>
                <a:cubicBezTo>
                  <a:pt x="10223" y="21489"/>
                  <a:pt x="10213" y="21486"/>
                  <a:pt x="10201" y="21480"/>
                </a:cubicBezTo>
                <a:cubicBezTo>
                  <a:pt x="10188" y="21467"/>
                  <a:pt x="10172" y="21462"/>
                  <a:pt x="10153" y="21462"/>
                </a:cubicBezTo>
                <a:cubicBezTo>
                  <a:pt x="10122" y="21462"/>
                  <a:pt x="10084" y="21477"/>
                  <a:pt x="10046" y="21492"/>
                </a:cubicBezTo>
                <a:cubicBezTo>
                  <a:pt x="9987" y="21528"/>
                  <a:pt x="9868" y="21587"/>
                  <a:pt x="9785" y="21599"/>
                </a:cubicBezTo>
                <a:cubicBezTo>
                  <a:pt x="9701" y="21611"/>
                  <a:pt x="9630" y="21659"/>
                  <a:pt x="9642" y="21671"/>
                </a:cubicBezTo>
                <a:cubicBezTo>
                  <a:pt x="9642" y="21706"/>
                  <a:pt x="9570" y="21742"/>
                  <a:pt x="9475" y="21778"/>
                </a:cubicBezTo>
                <a:cubicBezTo>
                  <a:pt x="9392" y="21802"/>
                  <a:pt x="9308" y="21861"/>
                  <a:pt x="9308" y="21885"/>
                </a:cubicBezTo>
                <a:cubicBezTo>
                  <a:pt x="9308" y="21909"/>
                  <a:pt x="9273" y="21944"/>
                  <a:pt x="9213" y="21956"/>
                </a:cubicBezTo>
                <a:cubicBezTo>
                  <a:pt x="9153" y="21968"/>
                  <a:pt x="9106" y="22028"/>
                  <a:pt x="9118" y="22087"/>
                </a:cubicBezTo>
                <a:lnTo>
                  <a:pt x="9130" y="22194"/>
                </a:lnTo>
                <a:lnTo>
                  <a:pt x="9046" y="22087"/>
                </a:lnTo>
                <a:cubicBezTo>
                  <a:pt x="9009" y="22044"/>
                  <a:pt x="8982" y="22023"/>
                  <a:pt x="8952" y="22023"/>
                </a:cubicBezTo>
                <a:cubicBezTo>
                  <a:pt x="8925" y="22023"/>
                  <a:pt x="8896" y="22041"/>
                  <a:pt x="8856" y="22075"/>
                </a:cubicBezTo>
                <a:cubicBezTo>
                  <a:pt x="8796" y="22123"/>
                  <a:pt x="8713" y="22194"/>
                  <a:pt x="8701" y="22218"/>
                </a:cubicBezTo>
                <a:cubicBezTo>
                  <a:pt x="8653" y="22278"/>
                  <a:pt x="8475" y="22337"/>
                  <a:pt x="8177" y="22421"/>
                </a:cubicBezTo>
                <a:cubicBezTo>
                  <a:pt x="8022" y="22445"/>
                  <a:pt x="7963" y="22492"/>
                  <a:pt x="7963" y="22540"/>
                </a:cubicBezTo>
                <a:cubicBezTo>
                  <a:pt x="7975" y="22575"/>
                  <a:pt x="7927" y="22611"/>
                  <a:pt x="7880" y="22611"/>
                </a:cubicBezTo>
                <a:cubicBezTo>
                  <a:pt x="7760" y="22611"/>
                  <a:pt x="7558" y="22802"/>
                  <a:pt x="7641" y="22849"/>
                </a:cubicBezTo>
                <a:cubicBezTo>
                  <a:pt x="7677" y="22861"/>
                  <a:pt x="7618" y="22873"/>
                  <a:pt x="7522" y="22873"/>
                </a:cubicBezTo>
                <a:cubicBezTo>
                  <a:pt x="7403" y="22873"/>
                  <a:pt x="7320" y="22909"/>
                  <a:pt x="7225" y="22992"/>
                </a:cubicBezTo>
                <a:cubicBezTo>
                  <a:pt x="7173" y="23035"/>
                  <a:pt x="7127" y="23066"/>
                  <a:pt x="7106" y="23066"/>
                </a:cubicBezTo>
                <a:cubicBezTo>
                  <a:pt x="7098" y="23066"/>
                  <a:pt x="7094" y="23062"/>
                  <a:pt x="7094" y="23052"/>
                </a:cubicBezTo>
                <a:cubicBezTo>
                  <a:pt x="7090" y="23031"/>
                  <a:pt x="7060" y="23022"/>
                  <a:pt x="7018" y="23022"/>
                </a:cubicBezTo>
                <a:cubicBezTo>
                  <a:pt x="6915" y="23022"/>
                  <a:pt x="6742" y="23076"/>
                  <a:pt x="6725" y="23135"/>
                </a:cubicBezTo>
                <a:cubicBezTo>
                  <a:pt x="6713" y="23159"/>
                  <a:pt x="6570" y="23218"/>
                  <a:pt x="6427" y="23266"/>
                </a:cubicBezTo>
                <a:cubicBezTo>
                  <a:pt x="6154" y="23331"/>
                  <a:pt x="5782" y="23497"/>
                  <a:pt x="5895" y="23497"/>
                </a:cubicBezTo>
                <a:cubicBezTo>
                  <a:pt x="5905" y="23497"/>
                  <a:pt x="5920" y="23495"/>
                  <a:pt x="5939" y="23492"/>
                </a:cubicBezTo>
                <a:cubicBezTo>
                  <a:pt x="5954" y="23487"/>
                  <a:pt x="5969" y="23485"/>
                  <a:pt x="5983" y="23485"/>
                </a:cubicBezTo>
                <a:cubicBezTo>
                  <a:pt x="6034" y="23485"/>
                  <a:pt x="6072" y="23517"/>
                  <a:pt x="6082" y="23564"/>
                </a:cubicBezTo>
                <a:cubicBezTo>
                  <a:pt x="6094" y="23611"/>
                  <a:pt x="6141" y="23647"/>
                  <a:pt x="6189" y="23647"/>
                </a:cubicBezTo>
                <a:cubicBezTo>
                  <a:pt x="6236" y="23647"/>
                  <a:pt x="6177" y="23671"/>
                  <a:pt x="6058" y="23695"/>
                </a:cubicBezTo>
                <a:cubicBezTo>
                  <a:pt x="6000" y="23707"/>
                  <a:pt x="5953" y="23712"/>
                  <a:pt x="5916" y="23712"/>
                </a:cubicBezTo>
                <a:cubicBezTo>
                  <a:pt x="5847" y="23712"/>
                  <a:pt x="5811" y="23694"/>
                  <a:pt x="5796" y="23671"/>
                </a:cubicBezTo>
                <a:cubicBezTo>
                  <a:pt x="5789" y="23634"/>
                  <a:pt x="5763" y="23620"/>
                  <a:pt x="5712" y="23620"/>
                </a:cubicBezTo>
                <a:cubicBezTo>
                  <a:pt x="5680" y="23620"/>
                  <a:pt x="5637" y="23626"/>
                  <a:pt x="5582" y="23635"/>
                </a:cubicBezTo>
                <a:cubicBezTo>
                  <a:pt x="5403" y="23683"/>
                  <a:pt x="5367" y="23695"/>
                  <a:pt x="5427" y="23766"/>
                </a:cubicBezTo>
                <a:cubicBezTo>
                  <a:pt x="5463" y="23814"/>
                  <a:pt x="5439" y="23885"/>
                  <a:pt x="5379" y="23945"/>
                </a:cubicBezTo>
                <a:cubicBezTo>
                  <a:pt x="5336" y="23988"/>
                  <a:pt x="5305" y="24018"/>
                  <a:pt x="5292" y="24018"/>
                </a:cubicBezTo>
                <a:cubicBezTo>
                  <a:pt x="5287" y="24018"/>
                  <a:pt x="5284" y="24014"/>
                  <a:pt x="5284" y="24004"/>
                </a:cubicBezTo>
                <a:cubicBezTo>
                  <a:pt x="5284" y="24003"/>
                  <a:pt x="5283" y="24002"/>
                  <a:pt x="5281" y="24002"/>
                </a:cubicBezTo>
                <a:cubicBezTo>
                  <a:pt x="5262" y="24002"/>
                  <a:pt x="5166" y="24047"/>
                  <a:pt x="5070" y="24111"/>
                </a:cubicBezTo>
                <a:cubicBezTo>
                  <a:pt x="4962" y="24183"/>
                  <a:pt x="4879" y="24266"/>
                  <a:pt x="4879" y="24278"/>
                </a:cubicBezTo>
                <a:cubicBezTo>
                  <a:pt x="4883" y="24297"/>
                  <a:pt x="4895" y="24306"/>
                  <a:pt x="4914" y="24306"/>
                </a:cubicBezTo>
                <a:cubicBezTo>
                  <a:pt x="4954" y="24306"/>
                  <a:pt x="5024" y="24264"/>
                  <a:pt x="5105" y="24183"/>
                </a:cubicBezTo>
                <a:cubicBezTo>
                  <a:pt x="5165" y="24123"/>
                  <a:pt x="5236" y="24099"/>
                  <a:pt x="5260" y="24099"/>
                </a:cubicBezTo>
                <a:lnTo>
                  <a:pt x="5260" y="24099"/>
                </a:lnTo>
                <a:cubicBezTo>
                  <a:pt x="5367" y="24147"/>
                  <a:pt x="5201" y="24302"/>
                  <a:pt x="5046" y="24350"/>
                </a:cubicBezTo>
                <a:cubicBezTo>
                  <a:pt x="4951" y="24361"/>
                  <a:pt x="4867" y="24409"/>
                  <a:pt x="4843" y="24457"/>
                </a:cubicBezTo>
                <a:cubicBezTo>
                  <a:pt x="4820" y="24504"/>
                  <a:pt x="4748" y="24516"/>
                  <a:pt x="4653" y="24516"/>
                </a:cubicBezTo>
                <a:cubicBezTo>
                  <a:pt x="4522" y="24516"/>
                  <a:pt x="4522" y="24516"/>
                  <a:pt x="4605" y="24564"/>
                </a:cubicBezTo>
                <a:cubicBezTo>
                  <a:pt x="4701" y="24600"/>
                  <a:pt x="4701" y="24623"/>
                  <a:pt x="4605" y="24659"/>
                </a:cubicBezTo>
                <a:cubicBezTo>
                  <a:pt x="4581" y="24671"/>
                  <a:pt x="4562" y="24678"/>
                  <a:pt x="4546" y="24678"/>
                </a:cubicBezTo>
                <a:cubicBezTo>
                  <a:pt x="4517" y="24678"/>
                  <a:pt x="4502" y="24654"/>
                  <a:pt x="4486" y="24600"/>
                </a:cubicBezTo>
                <a:cubicBezTo>
                  <a:pt x="4480" y="24548"/>
                  <a:pt x="4399" y="24517"/>
                  <a:pt x="4318" y="24517"/>
                </a:cubicBezTo>
                <a:cubicBezTo>
                  <a:pt x="4249" y="24517"/>
                  <a:pt x="4180" y="24539"/>
                  <a:pt x="4153" y="24588"/>
                </a:cubicBezTo>
                <a:cubicBezTo>
                  <a:pt x="4135" y="24614"/>
                  <a:pt x="4157" y="24628"/>
                  <a:pt x="4210" y="24628"/>
                </a:cubicBezTo>
                <a:cubicBezTo>
                  <a:pt x="4227" y="24628"/>
                  <a:pt x="4248" y="24626"/>
                  <a:pt x="4272" y="24623"/>
                </a:cubicBezTo>
                <a:cubicBezTo>
                  <a:pt x="4296" y="24616"/>
                  <a:pt x="4319" y="24614"/>
                  <a:pt x="4338" y="24614"/>
                </a:cubicBezTo>
                <a:cubicBezTo>
                  <a:pt x="4386" y="24614"/>
                  <a:pt x="4418" y="24630"/>
                  <a:pt x="4427" y="24647"/>
                </a:cubicBezTo>
                <a:cubicBezTo>
                  <a:pt x="4451" y="24683"/>
                  <a:pt x="4474" y="24754"/>
                  <a:pt x="4510" y="24802"/>
                </a:cubicBezTo>
                <a:cubicBezTo>
                  <a:pt x="4546" y="24873"/>
                  <a:pt x="4522" y="24921"/>
                  <a:pt x="4391" y="24981"/>
                </a:cubicBezTo>
                <a:cubicBezTo>
                  <a:pt x="4284" y="25040"/>
                  <a:pt x="4236" y="25100"/>
                  <a:pt x="4272" y="25135"/>
                </a:cubicBezTo>
                <a:cubicBezTo>
                  <a:pt x="4317" y="25188"/>
                  <a:pt x="4282" y="25221"/>
                  <a:pt x="4223" y="25221"/>
                </a:cubicBezTo>
                <a:cubicBezTo>
                  <a:pt x="4188" y="25221"/>
                  <a:pt x="4145" y="25210"/>
                  <a:pt x="4105" y="25183"/>
                </a:cubicBezTo>
                <a:cubicBezTo>
                  <a:pt x="4094" y="25177"/>
                  <a:pt x="4082" y="25174"/>
                  <a:pt x="4070" y="25174"/>
                </a:cubicBezTo>
                <a:cubicBezTo>
                  <a:pt x="4030" y="25174"/>
                  <a:pt x="3984" y="25205"/>
                  <a:pt x="3939" y="25278"/>
                </a:cubicBezTo>
                <a:cubicBezTo>
                  <a:pt x="3855" y="25397"/>
                  <a:pt x="3855" y="25409"/>
                  <a:pt x="3950" y="25433"/>
                </a:cubicBezTo>
                <a:cubicBezTo>
                  <a:pt x="3972" y="25439"/>
                  <a:pt x="3997" y="25442"/>
                  <a:pt x="4027" y="25442"/>
                </a:cubicBezTo>
                <a:cubicBezTo>
                  <a:pt x="4110" y="25442"/>
                  <a:pt x="4223" y="25418"/>
                  <a:pt x="4355" y="25373"/>
                </a:cubicBezTo>
                <a:cubicBezTo>
                  <a:pt x="4447" y="25344"/>
                  <a:pt x="4522" y="25332"/>
                  <a:pt x="4572" y="25332"/>
                </a:cubicBezTo>
                <a:cubicBezTo>
                  <a:pt x="4687" y="25332"/>
                  <a:pt x="4680" y="25395"/>
                  <a:pt x="4474" y="25469"/>
                </a:cubicBezTo>
                <a:cubicBezTo>
                  <a:pt x="4391" y="25493"/>
                  <a:pt x="4236" y="25600"/>
                  <a:pt x="4153" y="25695"/>
                </a:cubicBezTo>
                <a:cubicBezTo>
                  <a:pt x="4010" y="25826"/>
                  <a:pt x="3998" y="25874"/>
                  <a:pt x="4070" y="25945"/>
                </a:cubicBezTo>
                <a:cubicBezTo>
                  <a:pt x="4101" y="25977"/>
                  <a:pt x="4133" y="25993"/>
                  <a:pt x="4151" y="25993"/>
                </a:cubicBezTo>
                <a:cubicBezTo>
                  <a:pt x="4159" y="25993"/>
                  <a:pt x="4165" y="25989"/>
                  <a:pt x="4165" y="25981"/>
                </a:cubicBezTo>
                <a:cubicBezTo>
                  <a:pt x="4158" y="25926"/>
                  <a:pt x="4202" y="25899"/>
                  <a:pt x="4243" y="25899"/>
                </a:cubicBezTo>
                <a:cubicBezTo>
                  <a:pt x="4273" y="25899"/>
                  <a:pt x="4303" y="25914"/>
                  <a:pt x="4308" y="25945"/>
                </a:cubicBezTo>
                <a:cubicBezTo>
                  <a:pt x="4326" y="26020"/>
                  <a:pt x="4198" y="26094"/>
                  <a:pt x="4108" y="26094"/>
                </a:cubicBezTo>
                <a:cubicBezTo>
                  <a:pt x="4083" y="26094"/>
                  <a:pt x="4061" y="26089"/>
                  <a:pt x="4046" y="26076"/>
                </a:cubicBezTo>
                <a:cubicBezTo>
                  <a:pt x="4024" y="26065"/>
                  <a:pt x="4008" y="26059"/>
                  <a:pt x="3993" y="26059"/>
                </a:cubicBezTo>
                <a:cubicBezTo>
                  <a:pt x="3974" y="26059"/>
                  <a:pt x="3958" y="26068"/>
                  <a:pt x="3939" y="26088"/>
                </a:cubicBezTo>
                <a:cubicBezTo>
                  <a:pt x="3929" y="26117"/>
                  <a:pt x="3935" y="26139"/>
                  <a:pt x="3964" y="26139"/>
                </a:cubicBezTo>
                <a:cubicBezTo>
                  <a:pt x="3970" y="26139"/>
                  <a:pt x="3978" y="26138"/>
                  <a:pt x="3986" y="26135"/>
                </a:cubicBezTo>
                <a:cubicBezTo>
                  <a:pt x="3995" y="26133"/>
                  <a:pt x="4002" y="26132"/>
                  <a:pt x="4009" y="26132"/>
                </a:cubicBezTo>
                <a:cubicBezTo>
                  <a:pt x="4037" y="26132"/>
                  <a:pt x="4044" y="26152"/>
                  <a:pt x="4034" y="26171"/>
                </a:cubicBezTo>
                <a:cubicBezTo>
                  <a:pt x="4010" y="26195"/>
                  <a:pt x="4093" y="26207"/>
                  <a:pt x="4177" y="26207"/>
                </a:cubicBezTo>
                <a:cubicBezTo>
                  <a:pt x="4183" y="26207"/>
                  <a:pt x="4190" y="26206"/>
                  <a:pt x="4196" y="26206"/>
                </a:cubicBezTo>
                <a:cubicBezTo>
                  <a:pt x="4399" y="26206"/>
                  <a:pt x="4517" y="26388"/>
                  <a:pt x="4367" y="26469"/>
                </a:cubicBezTo>
                <a:cubicBezTo>
                  <a:pt x="4299" y="26500"/>
                  <a:pt x="4260" y="26518"/>
                  <a:pt x="4241" y="26518"/>
                </a:cubicBezTo>
                <a:cubicBezTo>
                  <a:pt x="4224" y="26518"/>
                  <a:pt x="4225" y="26503"/>
                  <a:pt x="4236" y="26469"/>
                </a:cubicBezTo>
                <a:cubicBezTo>
                  <a:pt x="4245" y="26442"/>
                  <a:pt x="4227" y="26429"/>
                  <a:pt x="4178" y="26429"/>
                </a:cubicBezTo>
                <a:cubicBezTo>
                  <a:pt x="4161" y="26429"/>
                  <a:pt x="4141" y="26430"/>
                  <a:pt x="4117" y="26433"/>
                </a:cubicBezTo>
                <a:cubicBezTo>
                  <a:pt x="3974" y="26469"/>
                  <a:pt x="3974" y="26469"/>
                  <a:pt x="4093" y="26528"/>
                </a:cubicBezTo>
                <a:cubicBezTo>
                  <a:pt x="4165" y="26552"/>
                  <a:pt x="4236" y="26647"/>
                  <a:pt x="4272" y="26719"/>
                </a:cubicBezTo>
                <a:cubicBezTo>
                  <a:pt x="4296" y="26790"/>
                  <a:pt x="4355" y="26850"/>
                  <a:pt x="4415" y="26850"/>
                </a:cubicBezTo>
                <a:cubicBezTo>
                  <a:pt x="4510" y="26850"/>
                  <a:pt x="4510" y="26862"/>
                  <a:pt x="4427" y="26909"/>
                </a:cubicBezTo>
                <a:cubicBezTo>
                  <a:pt x="4340" y="26975"/>
                  <a:pt x="4432" y="27030"/>
                  <a:pt x="4602" y="27030"/>
                </a:cubicBezTo>
                <a:cubicBezTo>
                  <a:pt x="4619" y="27030"/>
                  <a:pt x="4635" y="27029"/>
                  <a:pt x="4653" y="27028"/>
                </a:cubicBezTo>
                <a:cubicBezTo>
                  <a:pt x="4666" y="27026"/>
                  <a:pt x="4678" y="27025"/>
                  <a:pt x="4690" y="27025"/>
                </a:cubicBezTo>
                <a:cubicBezTo>
                  <a:pt x="4740" y="27025"/>
                  <a:pt x="4770" y="27045"/>
                  <a:pt x="4760" y="27064"/>
                </a:cubicBezTo>
                <a:cubicBezTo>
                  <a:pt x="4748" y="27088"/>
                  <a:pt x="4712" y="27100"/>
                  <a:pt x="4665" y="27100"/>
                </a:cubicBezTo>
                <a:cubicBezTo>
                  <a:pt x="4641" y="27100"/>
                  <a:pt x="4605" y="27124"/>
                  <a:pt x="4629" y="27147"/>
                </a:cubicBezTo>
                <a:cubicBezTo>
                  <a:pt x="4632" y="27163"/>
                  <a:pt x="4671" y="27170"/>
                  <a:pt x="4728" y="27170"/>
                </a:cubicBezTo>
                <a:cubicBezTo>
                  <a:pt x="4890" y="27170"/>
                  <a:pt x="5199" y="27117"/>
                  <a:pt x="5260" y="27064"/>
                </a:cubicBezTo>
                <a:cubicBezTo>
                  <a:pt x="5297" y="27031"/>
                  <a:pt x="5340" y="27017"/>
                  <a:pt x="5377" y="27017"/>
                </a:cubicBezTo>
                <a:cubicBezTo>
                  <a:pt x="5450" y="27017"/>
                  <a:pt x="5506" y="27069"/>
                  <a:pt x="5474" y="27147"/>
                </a:cubicBezTo>
                <a:cubicBezTo>
                  <a:pt x="5433" y="27240"/>
                  <a:pt x="5258" y="27333"/>
                  <a:pt x="5127" y="27333"/>
                </a:cubicBezTo>
                <a:cubicBezTo>
                  <a:pt x="5106" y="27333"/>
                  <a:pt x="5087" y="27331"/>
                  <a:pt x="5070" y="27326"/>
                </a:cubicBezTo>
                <a:cubicBezTo>
                  <a:pt x="5045" y="27321"/>
                  <a:pt x="5020" y="27318"/>
                  <a:pt x="4998" y="27318"/>
                </a:cubicBezTo>
                <a:cubicBezTo>
                  <a:pt x="4967" y="27318"/>
                  <a:pt x="4941" y="27324"/>
                  <a:pt x="4927" y="27338"/>
                </a:cubicBezTo>
                <a:cubicBezTo>
                  <a:pt x="4917" y="27348"/>
                  <a:pt x="4911" y="27352"/>
                  <a:pt x="4908" y="27352"/>
                </a:cubicBezTo>
                <a:cubicBezTo>
                  <a:pt x="4900" y="27352"/>
                  <a:pt x="4916" y="27322"/>
                  <a:pt x="4951" y="27278"/>
                </a:cubicBezTo>
                <a:cubicBezTo>
                  <a:pt x="4991" y="27231"/>
                  <a:pt x="5005" y="27211"/>
                  <a:pt x="4994" y="27211"/>
                </a:cubicBezTo>
                <a:lnTo>
                  <a:pt x="4994" y="27211"/>
                </a:lnTo>
                <a:cubicBezTo>
                  <a:pt x="4985" y="27211"/>
                  <a:pt x="4963" y="27222"/>
                  <a:pt x="4927" y="27243"/>
                </a:cubicBezTo>
                <a:cubicBezTo>
                  <a:pt x="4867" y="27267"/>
                  <a:pt x="4820" y="27314"/>
                  <a:pt x="4820" y="27326"/>
                </a:cubicBezTo>
                <a:cubicBezTo>
                  <a:pt x="4820" y="27362"/>
                  <a:pt x="4772" y="27374"/>
                  <a:pt x="4712" y="27386"/>
                </a:cubicBezTo>
                <a:cubicBezTo>
                  <a:pt x="4629" y="27398"/>
                  <a:pt x="4629" y="27421"/>
                  <a:pt x="4689" y="27445"/>
                </a:cubicBezTo>
                <a:cubicBezTo>
                  <a:pt x="4760" y="27481"/>
                  <a:pt x="4760" y="27505"/>
                  <a:pt x="4665" y="27564"/>
                </a:cubicBezTo>
                <a:cubicBezTo>
                  <a:pt x="4584" y="27630"/>
                  <a:pt x="4615" y="27659"/>
                  <a:pt x="4693" y="27659"/>
                </a:cubicBezTo>
                <a:cubicBezTo>
                  <a:pt x="4800" y="27659"/>
                  <a:pt x="4994" y="27606"/>
                  <a:pt x="5117" y="27517"/>
                </a:cubicBezTo>
                <a:cubicBezTo>
                  <a:pt x="5201" y="27457"/>
                  <a:pt x="5308" y="27421"/>
                  <a:pt x="5355" y="27421"/>
                </a:cubicBezTo>
                <a:cubicBezTo>
                  <a:pt x="5439" y="27433"/>
                  <a:pt x="5546" y="27695"/>
                  <a:pt x="5474" y="27719"/>
                </a:cubicBezTo>
                <a:cubicBezTo>
                  <a:pt x="5439" y="27731"/>
                  <a:pt x="5367" y="27779"/>
                  <a:pt x="5320" y="27838"/>
                </a:cubicBezTo>
                <a:cubicBezTo>
                  <a:pt x="5277" y="27887"/>
                  <a:pt x="5256" y="27911"/>
                  <a:pt x="5249" y="27911"/>
                </a:cubicBezTo>
                <a:cubicBezTo>
                  <a:pt x="5243" y="27911"/>
                  <a:pt x="5249" y="27890"/>
                  <a:pt x="5260" y="27850"/>
                </a:cubicBezTo>
                <a:cubicBezTo>
                  <a:pt x="5279" y="27803"/>
                  <a:pt x="5261" y="27771"/>
                  <a:pt x="5217" y="27771"/>
                </a:cubicBezTo>
                <a:cubicBezTo>
                  <a:pt x="5206" y="27771"/>
                  <a:pt x="5192" y="27773"/>
                  <a:pt x="5177" y="27779"/>
                </a:cubicBezTo>
                <a:cubicBezTo>
                  <a:pt x="5117" y="27790"/>
                  <a:pt x="5070" y="27814"/>
                  <a:pt x="5082" y="27850"/>
                </a:cubicBezTo>
                <a:cubicBezTo>
                  <a:pt x="5082" y="27874"/>
                  <a:pt x="5046" y="27909"/>
                  <a:pt x="4951" y="27921"/>
                </a:cubicBezTo>
                <a:cubicBezTo>
                  <a:pt x="4867" y="27933"/>
                  <a:pt x="4820" y="27969"/>
                  <a:pt x="4820" y="27993"/>
                </a:cubicBezTo>
                <a:cubicBezTo>
                  <a:pt x="4825" y="28031"/>
                  <a:pt x="4878" y="28047"/>
                  <a:pt x="4939" y="28047"/>
                </a:cubicBezTo>
                <a:cubicBezTo>
                  <a:pt x="5010" y="28047"/>
                  <a:pt x="5092" y="28025"/>
                  <a:pt x="5117" y="27993"/>
                </a:cubicBezTo>
                <a:cubicBezTo>
                  <a:pt x="5134" y="27969"/>
                  <a:pt x="5155" y="27958"/>
                  <a:pt x="5177" y="27958"/>
                </a:cubicBezTo>
                <a:cubicBezTo>
                  <a:pt x="5234" y="27958"/>
                  <a:pt x="5304" y="28031"/>
                  <a:pt x="5355" y="28160"/>
                </a:cubicBezTo>
                <a:cubicBezTo>
                  <a:pt x="5379" y="28255"/>
                  <a:pt x="5379" y="28279"/>
                  <a:pt x="5320" y="28279"/>
                </a:cubicBezTo>
                <a:cubicBezTo>
                  <a:pt x="5309" y="28275"/>
                  <a:pt x="5299" y="28274"/>
                  <a:pt x="5290" y="28274"/>
                </a:cubicBezTo>
                <a:cubicBezTo>
                  <a:pt x="5269" y="28274"/>
                  <a:pt x="5259" y="28282"/>
                  <a:pt x="5284" y="28290"/>
                </a:cubicBezTo>
                <a:cubicBezTo>
                  <a:pt x="5308" y="28314"/>
                  <a:pt x="5367" y="28433"/>
                  <a:pt x="5415" y="28552"/>
                </a:cubicBezTo>
                <a:cubicBezTo>
                  <a:pt x="5478" y="28711"/>
                  <a:pt x="5485" y="28757"/>
                  <a:pt x="5411" y="28757"/>
                </a:cubicBezTo>
                <a:cubicBezTo>
                  <a:pt x="5402" y="28757"/>
                  <a:pt x="5391" y="28756"/>
                  <a:pt x="5379" y="28755"/>
                </a:cubicBezTo>
                <a:cubicBezTo>
                  <a:pt x="5320" y="28755"/>
                  <a:pt x="5224" y="28802"/>
                  <a:pt x="5165" y="28862"/>
                </a:cubicBezTo>
                <a:cubicBezTo>
                  <a:pt x="5105" y="28922"/>
                  <a:pt x="4879" y="29052"/>
                  <a:pt x="4665" y="29148"/>
                </a:cubicBezTo>
                <a:cubicBezTo>
                  <a:pt x="4462" y="29231"/>
                  <a:pt x="4248" y="29338"/>
                  <a:pt x="4224" y="29398"/>
                </a:cubicBezTo>
                <a:cubicBezTo>
                  <a:pt x="4177" y="29445"/>
                  <a:pt x="4093" y="29481"/>
                  <a:pt x="3998" y="29481"/>
                </a:cubicBezTo>
                <a:cubicBezTo>
                  <a:pt x="3867" y="29481"/>
                  <a:pt x="3677" y="29576"/>
                  <a:pt x="3438" y="29719"/>
                </a:cubicBezTo>
                <a:cubicBezTo>
                  <a:pt x="3260" y="29838"/>
                  <a:pt x="2998" y="29957"/>
                  <a:pt x="2760" y="30041"/>
                </a:cubicBezTo>
                <a:cubicBezTo>
                  <a:pt x="2641" y="30076"/>
                  <a:pt x="2546" y="30124"/>
                  <a:pt x="2546" y="30160"/>
                </a:cubicBezTo>
                <a:cubicBezTo>
                  <a:pt x="2546" y="30172"/>
                  <a:pt x="2391" y="30243"/>
                  <a:pt x="2212" y="30303"/>
                </a:cubicBezTo>
                <a:cubicBezTo>
                  <a:pt x="2022" y="30374"/>
                  <a:pt x="1903" y="30434"/>
                  <a:pt x="1914" y="30469"/>
                </a:cubicBezTo>
                <a:cubicBezTo>
                  <a:pt x="1926" y="30505"/>
                  <a:pt x="1903" y="30576"/>
                  <a:pt x="1855" y="30612"/>
                </a:cubicBezTo>
                <a:cubicBezTo>
                  <a:pt x="1788" y="30679"/>
                  <a:pt x="1732" y="30716"/>
                  <a:pt x="1711" y="30716"/>
                </a:cubicBezTo>
                <a:cubicBezTo>
                  <a:pt x="1695" y="30716"/>
                  <a:pt x="1700" y="30695"/>
                  <a:pt x="1736" y="30648"/>
                </a:cubicBezTo>
                <a:cubicBezTo>
                  <a:pt x="1784" y="30600"/>
                  <a:pt x="1784" y="30553"/>
                  <a:pt x="1736" y="30541"/>
                </a:cubicBezTo>
                <a:cubicBezTo>
                  <a:pt x="1728" y="30539"/>
                  <a:pt x="1720" y="30538"/>
                  <a:pt x="1712" y="30538"/>
                </a:cubicBezTo>
                <a:cubicBezTo>
                  <a:pt x="1676" y="30538"/>
                  <a:pt x="1648" y="30561"/>
                  <a:pt x="1629" y="30600"/>
                </a:cubicBezTo>
                <a:cubicBezTo>
                  <a:pt x="1617" y="30648"/>
                  <a:pt x="1510" y="30707"/>
                  <a:pt x="1414" y="30719"/>
                </a:cubicBezTo>
                <a:cubicBezTo>
                  <a:pt x="1248" y="30767"/>
                  <a:pt x="1236" y="30767"/>
                  <a:pt x="1367" y="30779"/>
                </a:cubicBezTo>
                <a:cubicBezTo>
                  <a:pt x="1498" y="30779"/>
                  <a:pt x="1498" y="30791"/>
                  <a:pt x="1331" y="30910"/>
                </a:cubicBezTo>
                <a:cubicBezTo>
                  <a:pt x="1255" y="30964"/>
                  <a:pt x="1149" y="31019"/>
                  <a:pt x="1095" y="31019"/>
                </a:cubicBezTo>
                <a:cubicBezTo>
                  <a:pt x="1090" y="31019"/>
                  <a:pt x="1085" y="31018"/>
                  <a:pt x="1081" y="31017"/>
                </a:cubicBezTo>
                <a:cubicBezTo>
                  <a:pt x="1076" y="31016"/>
                  <a:pt x="1071" y="31015"/>
                  <a:pt x="1067" y="31015"/>
                </a:cubicBezTo>
                <a:cubicBezTo>
                  <a:pt x="1029" y="31015"/>
                  <a:pt x="1011" y="31060"/>
                  <a:pt x="1022" y="31124"/>
                </a:cubicBezTo>
                <a:cubicBezTo>
                  <a:pt x="1050" y="31259"/>
                  <a:pt x="916" y="31370"/>
                  <a:pt x="769" y="31370"/>
                </a:cubicBezTo>
                <a:cubicBezTo>
                  <a:pt x="734" y="31370"/>
                  <a:pt x="699" y="31364"/>
                  <a:pt x="664" y="31350"/>
                </a:cubicBezTo>
                <a:cubicBezTo>
                  <a:pt x="626" y="31335"/>
                  <a:pt x="599" y="31326"/>
                  <a:pt x="582" y="31326"/>
                </a:cubicBezTo>
                <a:cubicBezTo>
                  <a:pt x="544" y="31326"/>
                  <a:pt x="549" y="31368"/>
                  <a:pt x="581" y="31481"/>
                </a:cubicBezTo>
                <a:cubicBezTo>
                  <a:pt x="605" y="31624"/>
                  <a:pt x="593" y="31672"/>
                  <a:pt x="498" y="31684"/>
                </a:cubicBezTo>
                <a:cubicBezTo>
                  <a:pt x="367" y="31719"/>
                  <a:pt x="140" y="31958"/>
                  <a:pt x="224" y="32005"/>
                </a:cubicBezTo>
                <a:cubicBezTo>
                  <a:pt x="248" y="32017"/>
                  <a:pt x="224" y="32041"/>
                  <a:pt x="164" y="32065"/>
                </a:cubicBezTo>
                <a:cubicBezTo>
                  <a:pt x="21" y="32089"/>
                  <a:pt x="45" y="32279"/>
                  <a:pt x="188" y="32398"/>
                </a:cubicBezTo>
                <a:cubicBezTo>
                  <a:pt x="287" y="32487"/>
                  <a:pt x="263" y="32576"/>
                  <a:pt x="169" y="32576"/>
                </a:cubicBezTo>
                <a:cubicBezTo>
                  <a:pt x="150" y="32576"/>
                  <a:pt x="129" y="32573"/>
                  <a:pt x="105" y="32565"/>
                </a:cubicBezTo>
                <a:cubicBezTo>
                  <a:pt x="79" y="32558"/>
                  <a:pt x="59" y="32555"/>
                  <a:pt x="44" y="32555"/>
                </a:cubicBezTo>
                <a:cubicBezTo>
                  <a:pt x="5" y="32555"/>
                  <a:pt x="1" y="32582"/>
                  <a:pt x="9" y="32660"/>
                </a:cubicBezTo>
                <a:cubicBezTo>
                  <a:pt x="19" y="32720"/>
                  <a:pt x="54" y="32746"/>
                  <a:pt x="87" y="32746"/>
                </a:cubicBezTo>
                <a:cubicBezTo>
                  <a:pt x="93" y="32746"/>
                  <a:pt x="99" y="32745"/>
                  <a:pt x="105" y="32743"/>
                </a:cubicBezTo>
                <a:cubicBezTo>
                  <a:pt x="119" y="32732"/>
                  <a:pt x="133" y="32727"/>
                  <a:pt x="146" y="32727"/>
                </a:cubicBezTo>
                <a:cubicBezTo>
                  <a:pt x="188" y="32727"/>
                  <a:pt x="218" y="32781"/>
                  <a:pt x="200" y="32862"/>
                </a:cubicBezTo>
                <a:cubicBezTo>
                  <a:pt x="200" y="32876"/>
                  <a:pt x="205" y="32881"/>
                  <a:pt x="214" y="32881"/>
                </a:cubicBezTo>
                <a:cubicBezTo>
                  <a:pt x="226" y="32881"/>
                  <a:pt x="245" y="32870"/>
                  <a:pt x="260" y="32862"/>
                </a:cubicBezTo>
                <a:cubicBezTo>
                  <a:pt x="307" y="32839"/>
                  <a:pt x="343" y="32839"/>
                  <a:pt x="343" y="32839"/>
                </a:cubicBezTo>
                <a:cubicBezTo>
                  <a:pt x="343" y="32851"/>
                  <a:pt x="367" y="32874"/>
                  <a:pt x="402" y="32922"/>
                </a:cubicBezTo>
                <a:cubicBezTo>
                  <a:pt x="438" y="32970"/>
                  <a:pt x="414" y="32993"/>
                  <a:pt x="343" y="33017"/>
                </a:cubicBezTo>
                <a:cubicBezTo>
                  <a:pt x="283" y="33029"/>
                  <a:pt x="236" y="33077"/>
                  <a:pt x="248" y="33136"/>
                </a:cubicBezTo>
                <a:cubicBezTo>
                  <a:pt x="256" y="33162"/>
                  <a:pt x="282" y="33187"/>
                  <a:pt x="310" y="33187"/>
                </a:cubicBezTo>
                <a:cubicBezTo>
                  <a:pt x="321" y="33187"/>
                  <a:pt x="332" y="33182"/>
                  <a:pt x="343" y="33172"/>
                </a:cubicBezTo>
                <a:cubicBezTo>
                  <a:pt x="347" y="33168"/>
                  <a:pt x="352" y="33166"/>
                  <a:pt x="356" y="33166"/>
                </a:cubicBezTo>
                <a:cubicBezTo>
                  <a:pt x="377" y="33166"/>
                  <a:pt x="398" y="33208"/>
                  <a:pt x="379" y="33267"/>
                </a:cubicBezTo>
                <a:cubicBezTo>
                  <a:pt x="368" y="33333"/>
                  <a:pt x="377" y="33388"/>
                  <a:pt x="415" y="33388"/>
                </a:cubicBezTo>
                <a:cubicBezTo>
                  <a:pt x="418" y="33388"/>
                  <a:pt x="422" y="33387"/>
                  <a:pt x="426" y="33386"/>
                </a:cubicBezTo>
                <a:cubicBezTo>
                  <a:pt x="428" y="33386"/>
                  <a:pt x="429" y="33386"/>
                  <a:pt x="431" y="33386"/>
                </a:cubicBezTo>
                <a:cubicBezTo>
                  <a:pt x="505" y="33386"/>
                  <a:pt x="663" y="33637"/>
                  <a:pt x="605" y="33684"/>
                </a:cubicBezTo>
                <a:cubicBezTo>
                  <a:pt x="601" y="33688"/>
                  <a:pt x="592" y="33691"/>
                  <a:pt x="579" y="33691"/>
                </a:cubicBezTo>
                <a:cubicBezTo>
                  <a:pt x="555" y="33691"/>
                  <a:pt x="517" y="33680"/>
                  <a:pt x="486" y="33648"/>
                </a:cubicBezTo>
                <a:cubicBezTo>
                  <a:pt x="454" y="33627"/>
                  <a:pt x="433" y="33617"/>
                  <a:pt x="420" y="33617"/>
                </a:cubicBezTo>
                <a:cubicBezTo>
                  <a:pt x="356" y="33617"/>
                  <a:pt x="515" y="33866"/>
                  <a:pt x="724" y="34065"/>
                </a:cubicBezTo>
                <a:cubicBezTo>
                  <a:pt x="879" y="34220"/>
                  <a:pt x="1010" y="34363"/>
                  <a:pt x="1022" y="34398"/>
                </a:cubicBezTo>
                <a:cubicBezTo>
                  <a:pt x="1033" y="34446"/>
                  <a:pt x="1069" y="34470"/>
                  <a:pt x="1117" y="34482"/>
                </a:cubicBezTo>
                <a:cubicBezTo>
                  <a:pt x="1152" y="34506"/>
                  <a:pt x="1200" y="34541"/>
                  <a:pt x="1200" y="34589"/>
                </a:cubicBezTo>
                <a:cubicBezTo>
                  <a:pt x="1210" y="34628"/>
                  <a:pt x="1235" y="34667"/>
                  <a:pt x="1270" y="34667"/>
                </a:cubicBezTo>
                <a:cubicBezTo>
                  <a:pt x="1278" y="34667"/>
                  <a:pt x="1287" y="34665"/>
                  <a:pt x="1295" y="34660"/>
                </a:cubicBezTo>
                <a:cubicBezTo>
                  <a:pt x="1298" y="34659"/>
                  <a:pt x="1302" y="34659"/>
                  <a:pt x="1305" y="34659"/>
                </a:cubicBezTo>
                <a:cubicBezTo>
                  <a:pt x="1341" y="34659"/>
                  <a:pt x="1395" y="34714"/>
                  <a:pt x="1438" y="34779"/>
                </a:cubicBezTo>
                <a:cubicBezTo>
                  <a:pt x="1486" y="34875"/>
                  <a:pt x="1593" y="34922"/>
                  <a:pt x="1688" y="34934"/>
                </a:cubicBezTo>
                <a:cubicBezTo>
                  <a:pt x="1795" y="34934"/>
                  <a:pt x="1926" y="34994"/>
                  <a:pt x="2022" y="35053"/>
                </a:cubicBezTo>
                <a:cubicBezTo>
                  <a:pt x="2196" y="35173"/>
                  <a:pt x="2489" y="35282"/>
                  <a:pt x="2638" y="35282"/>
                </a:cubicBezTo>
                <a:cubicBezTo>
                  <a:pt x="2652" y="35282"/>
                  <a:pt x="2665" y="35282"/>
                  <a:pt x="2676" y="35279"/>
                </a:cubicBezTo>
                <a:cubicBezTo>
                  <a:pt x="2695" y="35272"/>
                  <a:pt x="2712" y="35269"/>
                  <a:pt x="2727" y="35269"/>
                </a:cubicBezTo>
                <a:cubicBezTo>
                  <a:pt x="2761" y="35269"/>
                  <a:pt x="2784" y="35283"/>
                  <a:pt x="2784" y="35291"/>
                </a:cubicBezTo>
                <a:cubicBezTo>
                  <a:pt x="2784" y="35303"/>
                  <a:pt x="2903" y="35363"/>
                  <a:pt x="3034" y="35398"/>
                </a:cubicBezTo>
                <a:cubicBezTo>
                  <a:pt x="3123" y="35416"/>
                  <a:pt x="3203" y="35425"/>
                  <a:pt x="3288" y="35425"/>
                </a:cubicBezTo>
                <a:cubicBezTo>
                  <a:pt x="3373" y="35425"/>
                  <a:pt x="3462" y="35416"/>
                  <a:pt x="3569" y="35398"/>
                </a:cubicBezTo>
                <a:cubicBezTo>
                  <a:pt x="3891" y="35315"/>
                  <a:pt x="4403" y="35101"/>
                  <a:pt x="4629" y="34946"/>
                </a:cubicBezTo>
                <a:cubicBezTo>
                  <a:pt x="4701" y="34887"/>
                  <a:pt x="5165" y="34660"/>
                  <a:pt x="5641" y="34458"/>
                </a:cubicBezTo>
                <a:cubicBezTo>
                  <a:pt x="6117" y="34232"/>
                  <a:pt x="6856" y="33886"/>
                  <a:pt x="7284" y="33696"/>
                </a:cubicBezTo>
                <a:cubicBezTo>
                  <a:pt x="7823" y="33447"/>
                  <a:pt x="8079" y="33344"/>
                  <a:pt x="8193" y="33344"/>
                </a:cubicBezTo>
                <a:cubicBezTo>
                  <a:pt x="8247" y="33344"/>
                  <a:pt x="8269" y="33368"/>
                  <a:pt x="8272" y="33410"/>
                </a:cubicBezTo>
                <a:cubicBezTo>
                  <a:pt x="8282" y="33447"/>
                  <a:pt x="8311" y="33462"/>
                  <a:pt x="8352" y="33462"/>
                </a:cubicBezTo>
                <a:cubicBezTo>
                  <a:pt x="8364" y="33462"/>
                  <a:pt x="8377" y="33461"/>
                  <a:pt x="8391" y="33458"/>
                </a:cubicBezTo>
                <a:cubicBezTo>
                  <a:pt x="8413" y="33452"/>
                  <a:pt x="8436" y="33449"/>
                  <a:pt x="8461" y="33449"/>
                </a:cubicBezTo>
                <a:cubicBezTo>
                  <a:pt x="8645" y="33449"/>
                  <a:pt x="8921" y="33599"/>
                  <a:pt x="9225" y="33851"/>
                </a:cubicBezTo>
                <a:cubicBezTo>
                  <a:pt x="9404" y="33994"/>
                  <a:pt x="9606" y="34148"/>
                  <a:pt x="9665" y="34160"/>
                </a:cubicBezTo>
                <a:cubicBezTo>
                  <a:pt x="9725" y="34184"/>
                  <a:pt x="9785" y="34220"/>
                  <a:pt x="9785" y="34244"/>
                </a:cubicBezTo>
                <a:cubicBezTo>
                  <a:pt x="9785" y="34266"/>
                  <a:pt x="9818" y="34275"/>
                  <a:pt x="9861" y="34275"/>
                </a:cubicBezTo>
                <a:cubicBezTo>
                  <a:pt x="9885" y="34275"/>
                  <a:pt x="9913" y="34272"/>
                  <a:pt x="9939" y="34267"/>
                </a:cubicBezTo>
                <a:cubicBezTo>
                  <a:pt x="9977" y="34257"/>
                  <a:pt x="10009" y="34251"/>
                  <a:pt x="10034" y="34251"/>
                </a:cubicBezTo>
                <a:cubicBezTo>
                  <a:pt x="10064" y="34251"/>
                  <a:pt x="10082" y="34260"/>
                  <a:pt x="10082" y="34279"/>
                </a:cubicBezTo>
                <a:cubicBezTo>
                  <a:pt x="10082" y="34296"/>
                  <a:pt x="10112" y="34313"/>
                  <a:pt x="10146" y="34313"/>
                </a:cubicBezTo>
                <a:cubicBezTo>
                  <a:pt x="10160" y="34313"/>
                  <a:pt x="10175" y="34310"/>
                  <a:pt x="10189" y="34303"/>
                </a:cubicBezTo>
                <a:cubicBezTo>
                  <a:pt x="10196" y="34302"/>
                  <a:pt x="10202" y="34301"/>
                  <a:pt x="10209" y="34301"/>
                </a:cubicBezTo>
                <a:cubicBezTo>
                  <a:pt x="10268" y="34301"/>
                  <a:pt x="10350" y="34345"/>
                  <a:pt x="10404" y="34398"/>
                </a:cubicBezTo>
                <a:cubicBezTo>
                  <a:pt x="10453" y="34448"/>
                  <a:pt x="10519" y="34473"/>
                  <a:pt x="10581" y="34473"/>
                </a:cubicBezTo>
                <a:cubicBezTo>
                  <a:pt x="10594" y="34473"/>
                  <a:pt x="10606" y="34472"/>
                  <a:pt x="10618" y="34470"/>
                </a:cubicBezTo>
                <a:cubicBezTo>
                  <a:pt x="10697" y="34447"/>
                  <a:pt x="10805" y="34435"/>
                  <a:pt x="10898" y="34435"/>
                </a:cubicBezTo>
                <a:cubicBezTo>
                  <a:pt x="11002" y="34435"/>
                  <a:pt x="11088" y="34450"/>
                  <a:pt x="11094" y="34482"/>
                </a:cubicBezTo>
                <a:cubicBezTo>
                  <a:pt x="11094" y="34517"/>
                  <a:pt x="11189" y="34529"/>
                  <a:pt x="11273" y="34529"/>
                </a:cubicBezTo>
                <a:cubicBezTo>
                  <a:pt x="11368" y="34529"/>
                  <a:pt x="11499" y="34541"/>
                  <a:pt x="11594" y="34577"/>
                </a:cubicBezTo>
                <a:cubicBezTo>
                  <a:pt x="11636" y="34594"/>
                  <a:pt x="11671" y="34602"/>
                  <a:pt x="11704" y="34602"/>
                </a:cubicBezTo>
                <a:cubicBezTo>
                  <a:pt x="11763" y="34602"/>
                  <a:pt x="11815" y="34575"/>
                  <a:pt x="11892" y="34529"/>
                </a:cubicBezTo>
                <a:cubicBezTo>
                  <a:pt x="11964" y="34490"/>
                  <a:pt x="12014" y="34472"/>
                  <a:pt x="12063" y="34472"/>
                </a:cubicBezTo>
                <a:cubicBezTo>
                  <a:pt x="12103" y="34472"/>
                  <a:pt x="12141" y="34484"/>
                  <a:pt x="12190" y="34506"/>
                </a:cubicBezTo>
                <a:cubicBezTo>
                  <a:pt x="12237" y="34520"/>
                  <a:pt x="12267" y="34528"/>
                  <a:pt x="12290" y="34528"/>
                </a:cubicBezTo>
                <a:cubicBezTo>
                  <a:pt x="12326" y="34528"/>
                  <a:pt x="12344" y="34508"/>
                  <a:pt x="12380" y="34458"/>
                </a:cubicBezTo>
                <a:cubicBezTo>
                  <a:pt x="12404" y="34398"/>
                  <a:pt x="12487" y="34351"/>
                  <a:pt x="12547" y="34339"/>
                </a:cubicBezTo>
                <a:cubicBezTo>
                  <a:pt x="12606" y="34327"/>
                  <a:pt x="12761" y="34244"/>
                  <a:pt x="12916" y="34160"/>
                </a:cubicBezTo>
                <a:lnTo>
                  <a:pt x="13202" y="33994"/>
                </a:lnTo>
                <a:lnTo>
                  <a:pt x="13511" y="34029"/>
                </a:lnTo>
                <a:cubicBezTo>
                  <a:pt x="13578" y="34035"/>
                  <a:pt x="13637" y="34038"/>
                  <a:pt x="13698" y="34038"/>
                </a:cubicBezTo>
                <a:cubicBezTo>
                  <a:pt x="13898" y="34038"/>
                  <a:pt x="14120" y="33999"/>
                  <a:pt x="14714" y="33863"/>
                </a:cubicBezTo>
                <a:cubicBezTo>
                  <a:pt x="15202" y="33755"/>
                  <a:pt x="15916" y="33565"/>
                  <a:pt x="16309" y="33434"/>
                </a:cubicBezTo>
                <a:cubicBezTo>
                  <a:pt x="16690" y="33315"/>
                  <a:pt x="17190" y="33148"/>
                  <a:pt x="17405" y="33089"/>
                </a:cubicBezTo>
                <a:cubicBezTo>
                  <a:pt x="17631" y="33029"/>
                  <a:pt x="17857" y="32934"/>
                  <a:pt x="17905" y="32898"/>
                </a:cubicBezTo>
                <a:cubicBezTo>
                  <a:pt x="17940" y="32851"/>
                  <a:pt x="18000" y="32839"/>
                  <a:pt x="18024" y="32839"/>
                </a:cubicBezTo>
                <a:cubicBezTo>
                  <a:pt x="18024" y="32839"/>
                  <a:pt x="18025" y="32839"/>
                  <a:pt x="18026" y="32839"/>
                </a:cubicBezTo>
                <a:cubicBezTo>
                  <a:pt x="18093" y="32839"/>
                  <a:pt x="19049" y="32504"/>
                  <a:pt x="19155" y="32434"/>
                </a:cubicBezTo>
                <a:cubicBezTo>
                  <a:pt x="19190" y="32398"/>
                  <a:pt x="19357" y="32339"/>
                  <a:pt x="19536" y="32291"/>
                </a:cubicBezTo>
                <a:cubicBezTo>
                  <a:pt x="19714" y="32231"/>
                  <a:pt x="20060" y="32100"/>
                  <a:pt x="20298" y="32017"/>
                </a:cubicBezTo>
                <a:cubicBezTo>
                  <a:pt x="20536" y="31934"/>
                  <a:pt x="20786" y="31827"/>
                  <a:pt x="20845" y="31815"/>
                </a:cubicBezTo>
                <a:cubicBezTo>
                  <a:pt x="20905" y="31791"/>
                  <a:pt x="21000" y="31755"/>
                  <a:pt x="21060" y="31719"/>
                </a:cubicBezTo>
                <a:cubicBezTo>
                  <a:pt x="21119" y="31696"/>
                  <a:pt x="21250" y="31636"/>
                  <a:pt x="21369" y="31589"/>
                </a:cubicBezTo>
                <a:cubicBezTo>
                  <a:pt x="21488" y="31541"/>
                  <a:pt x="21596" y="31493"/>
                  <a:pt x="21607" y="31493"/>
                </a:cubicBezTo>
                <a:cubicBezTo>
                  <a:pt x="21619" y="31481"/>
                  <a:pt x="21738" y="31458"/>
                  <a:pt x="21846" y="31410"/>
                </a:cubicBezTo>
                <a:cubicBezTo>
                  <a:pt x="21965" y="31362"/>
                  <a:pt x="22096" y="31303"/>
                  <a:pt x="22167" y="31255"/>
                </a:cubicBezTo>
                <a:cubicBezTo>
                  <a:pt x="22227" y="31219"/>
                  <a:pt x="22346" y="31172"/>
                  <a:pt x="22429" y="31148"/>
                </a:cubicBezTo>
                <a:cubicBezTo>
                  <a:pt x="22500" y="31136"/>
                  <a:pt x="22572" y="31112"/>
                  <a:pt x="22608" y="31077"/>
                </a:cubicBezTo>
                <a:cubicBezTo>
                  <a:pt x="22631" y="31053"/>
                  <a:pt x="22667" y="31017"/>
                  <a:pt x="22691" y="31017"/>
                </a:cubicBezTo>
                <a:cubicBezTo>
                  <a:pt x="22810" y="30993"/>
                  <a:pt x="23274" y="30815"/>
                  <a:pt x="23703" y="30636"/>
                </a:cubicBezTo>
                <a:cubicBezTo>
                  <a:pt x="23977" y="30517"/>
                  <a:pt x="24215" y="30422"/>
                  <a:pt x="24227" y="30410"/>
                </a:cubicBezTo>
                <a:cubicBezTo>
                  <a:pt x="24239" y="30410"/>
                  <a:pt x="24346" y="30350"/>
                  <a:pt x="24429" y="30303"/>
                </a:cubicBezTo>
                <a:cubicBezTo>
                  <a:pt x="24584" y="30231"/>
                  <a:pt x="25584" y="29803"/>
                  <a:pt x="25667" y="29767"/>
                </a:cubicBezTo>
                <a:cubicBezTo>
                  <a:pt x="25679" y="29767"/>
                  <a:pt x="25727" y="29743"/>
                  <a:pt x="25775" y="29707"/>
                </a:cubicBezTo>
                <a:cubicBezTo>
                  <a:pt x="25858" y="29648"/>
                  <a:pt x="26358" y="29445"/>
                  <a:pt x="26489" y="29398"/>
                </a:cubicBezTo>
                <a:cubicBezTo>
                  <a:pt x="26549" y="29386"/>
                  <a:pt x="26668" y="29326"/>
                  <a:pt x="26751" y="29279"/>
                </a:cubicBezTo>
                <a:cubicBezTo>
                  <a:pt x="26846" y="29231"/>
                  <a:pt x="27322" y="29017"/>
                  <a:pt x="27799" y="28767"/>
                </a:cubicBezTo>
                <a:cubicBezTo>
                  <a:pt x="28656" y="28374"/>
                  <a:pt x="29073" y="28160"/>
                  <a:pt x="29358" y="28029"/>
                </a:cubicBezTo>
                <a:cubicBezTo>
                  <a:pt x="29430" y="27981"/>
                  <a:pt x="29704" y="27862"/>
                  <a:pt x="29966" y="27743"/>
                </a:cubicBezTo>
                <a:cubicBezTo>
                  <a:pt x="30478" y="27505"/>
                  <a:pt x="32144" y="26671"/>
                  <a:pt x="32799" y="26338"/>
                </a:cubicBezTo>
                <a:cubicBezTo>
                  <a:pt x="33026" y="26219"/>
                  <a:pt x="33228" y="26112"/>
                  <a:pt x="33264" y="26112"/>
                </a:cubicBezTo>
                <a:cubicBezTo>
                  <a:pt x="33299" y="26088"/>
                  <a:pt x="33454" y="26016"/>
                  <a:pt x="33597" y="25933"/>
                </a:cubicBezTo>
                <a:cubicBezTo>
                  <a:pt x="33752" y="25838"/>
                  <a:pt x="34049" y="25695"/>
                  <a:pt x="34252" y="25588"/>
                </a:cubicBezTo>
                <a:cubicBezTo>
                  <a:pt x="34466" y="25481"/>
                  <a:pt x="34657" y="25385"/>
                  <a:pt x="34704" y="25350"/>
                </a:cubicBezTo>
                <a:cubicBezTo>
                  <a:pt x="34752" y="25314"/>
                  <a:pt x="34895" y="25242"/>
                  <a:pt x="35050" y="25171"/>
                </a:cubicBezTo>
                <a:cubicBezTo>
                  <a:pt x="35192" y="25100"/>
                  <a:pt x="35609" y="24873"/>
                  <a:pt x="35978" y="24683"/>
                </a:cubicBezTo>
                <a:cubicBezTo>
                  <a:pt x="36359" y="24492"/>
                  <a:pt x="36681" y="24290"/>
                  <a:pt x="36728" y="24278"/>
                </a:cubicBezTo>
                <a:cubicBezTo>
                  <a:pt x="36800" y="24242"/>
                  <a:pt x="37467" y="23885"/>
                  <a:pt x="38383" y="23385"/>
                </a:cubicBezTo>
                <a:cubicBezTo>
                  <a:pt x="39276" y="22897"/>
                  <a:pt x="43360" y="20551"/>
                  <a:pt x="43396" y="20516"/>
                </a:cubicBezTo>
                <a:cubicBezTo>
                  <a:pt x="43408" y="20492"/>
                  <a:pt x="43753" y="20289"/>
                  <a:pt x="44158" y="20051"/>
                </a:cubicBezTo>
                <a:cubicBezTo>
                  <a:pt x="44539" y="19825"/>
                  <a:pt x="44932" y="19587"/>
                  <a:pt x="44991" y="19563"/>
                </a:cubicBezTo>
                <a:cubicBezTo>
                  <a:pt x="45051" y="19516"/>
                  <a:pt x="45313" y="19349"/>
                  <a:pt x="45563" y="19206"/>
                </a:cubicBezTo>
                <a:cubicBezTo>
                  <a:pt x="45825" y="19051"/>
                  <a:pt x="46182" y="18837"/>
                  <a:pt x="46361" y="18718"/>
                </a:cubicBezTo>
                <a:cubicBezTo>
                  <a:pt x="46539" y="18599"/>
                  <a:pt x="46813" y="18420"/>
                  <a:pt x="46992" y="18325"/>
                </a:cubicBezTo>
                <a:cubicBezTo>
                  <a:pt x="47611" y="17980"/>
                  <a:pt x="49075" y="16956"/>
                  <a:pt x="49432" y="16610"/>
                </a:cubicBezTo>
                <a:cubicBezTo>
                  <a:pt x="49730" y="16349"/>
                  <a:pt x="50063" y="15884"/>
                  <a:pt x="50051" y="15801"/>
                </a:cubicBezTo>
                <a:cubicBezTo>
                  <a:pt x="50051" y="15765"/>
                  <a:pt x="50123" y="15622"/>
                  <a:pt x="50206" y="15456"/>
                </a:cubicBezTo>
                <a:cubicBezTo>
                  <a:pt x="50313" y="15277"/>
                  <a:pt x="50385" y="15098"/>
                  <a:pt x="50373" y="14979"/>
                </a:cubicBezTo>
                <a:cubicBezTo>
                  <a:pt x="50361" y="14872"/>
                  <a:pt x="50361" y="14705"/>
                  <a:pt x="50373" y="14634"/>
                </a:cubicBezTo>
                <a:cubicBezTo>
                  <a:pt x="50385" y="14551"/>
                  <a:pt x="50349" y="14444"/>
                  <a:pt x="50242" y="14348"/>
                </a:cubicBezTo>
                <a:cubicBezTo>
                  <a:pt x="50147" y="14277"/>
                  <a:pt x="50087" y="14194"/>
                  <a:pt x="50075" y="14158"/>
                </a:cubicBezTo>
                <a:cubicBezTo>
                  <a:pt x="50075" y="14134"/>
                  <a:pt x="49968" y="14039"/>
                  <a:pt x="49849" y="13967"/>
                </a:cubicBezTo>
                <a:cubicBezTo>
                  <a:pt x="49587" y="13801"/>
                  <a:pt x="49575" y="13717"/>
                  <a:pt x="49778" y="13551"/>
                </a:cubicBezTo>
                <a:cubicBezTo>
                  <a:pt x="49873" y="13479"/>
                  <a:pt x="50051" y="13312"/>
                  <a:pt x="50182" y="13193"/>
                </a:cubicBezTo>
                <a:cubicBezTo>
                  <a:pt x="50301" y="13074"/>
                  <a:pt x="50540" y="12884"/>
                  <a:pt x="50706" y="12777"/>
                </a:cubicBezTo>
                <a:cubicBezTo>
                  <a:pt x="51266" y="12431"/>
                  <a:pt x="52040" y="11908"/>
                  <a:pt x="52337" y="11669"/>
                </a:cubicBezTo>
                <a:cubicBezTo>
                  <a:pt x="52504" y="11550"/>
                  <a:pt x="52671" y="11431"/>
                  <a:pt x="52683" y="11431"/>
                </a:cubicBezTo>
                <a:cubicBezTo>
                  <a:pt x="52766" y="11419"/>
                  <a:pt x="53528" y="10860"/>
                  <a:pt x="53576" y="10776"/>
                </a:cubicBezTo>
                <a:cubicBezTo>
                  <a:pt x="53600" y="10741"/>
                  <a:pt x="53647" y="10705"/>
                  <a:pt x="53695" y="10693"/>
                </a:cubicBezTo>
                <a:cubicBezTo>
                  <a:pt x="53802" y="10657"/>
                  <a:pt x="54290" y="10324"/>
                  <a:pt x="54481" y="10122"/>
                </a:cubicBezTo>
                <a:cubicBezTo>
                  <a:pt x="54576" y="10038"/>
                  <a:pt x="54695" y="9943"/>
                  <a:pt x="54719" y="9931"/>
                </a:cubicBezTo>
                <a:cubicBezTo>
                  <a:pt x="54826" y="9919"/>
                  <a:pt x="55957" y="8740"/>
                  <a:pt x="55957" y="8681"/>
                </a:cubicBezTo>
                <a:cubicBezTo>
                  <a:pt x="55957" y="8657"/>
                  <a:pt x="55981" y="8598"/>
                  <a:pt x="56016" y="8550"/>
                </a:cubicBezTo>
                <a:cubicBezTo>
                  <a:pt x="56136" y="8419"/>
                  <a:pt x="56195" y="8133"/>
                  <a:pt x="56183" y="7800"/>
                </a:cubicBezTo>
                <a:cubicBezTo>
                  <a:pt x="56183" y="7645"/>
                  <a:pt x="56195" y="7502"/>
                  <a:pt x="56219" y="7478"/>
                </a:cubicBezTo>
                <a:cubicBezTo>
                  <a:pt x="56338" y="7383"/>
                  <a:pt x="56207" y="7109"/>
                  <a:pt x="55957" y="6895"/>
                </a:cubicBezTo>
                <a:cubicBezTo>
                  <a:pt x="55802" y="6776"/>
                  <a:pt x="55683" y="6645"/>
                  <a:pt x="55671" y="6597"/>
                </a:cubicBezTo>
                <a:cubicBezTo>
                  <a:pt x="55659" y="6550"/>
                  <a:pt x="55588" y="6478"/>
                  <a:pt x="55505" y="6431"/>
                </a:cubicBezTo>
                <a:cubicBezTo>
                  <a:pt x="55421" y="6395"/>
                  <a:pt x="55326" y="6335"/>
                  <a:pt x="55290" y="6288"/>
                </a:cubicBezTo>
                <a:cubicBezTo>
                  <a:pt x="55183" y="6157"/>
                  <a:pt x="54707" y="5978"/>
                  <a:pt x="54219" y="5871"/>
                </a:cubicBezTo>
                <a:cubicBezTo>
                  <a:pt x="53992" y="5823"/>
                  <a:pt x="53778" y="5752"/>
                  <a:pt x="53778" y="5716"/>
                </a:cubicBezTo>
                <a:cubicBezTo>
                  <a:pt x="53778" y="5692"/>
                  <a:pt x="54064" y="5359"/>
                  <a:pt x="54433" y="5002"/>
                </a:cubicBezTo>
                <a:cubicBezTo>
                  <a:pt x="55076" y="4383"/>
                  <a:pt x="55445" y="3990"/>
                  <a:pt x="55433" y="3954"/>
                </a:cubicBezTo>
                <a:cubicBezTo>
                  <a:pt x="55433" y="3918"/>
                  <a:pt x="55588" y="3740"/>
                  <a:pt x="55719" y="3597"/>
                </a:cubicBezTo>
                <a:cubicBezTo>
                  <a:pt x="55826" y="3490"/>
                  <a:pt x="56016" y="3061"/>
                  <a:pt x="55969" y="3025"/>
                </a:cubicBezTo>
                <a:cubicBezTo>
                  <a:pt x="55957" y="3014"/>
                  <a:pt x="55969" y="2894"/>
                  <a:pt x="56016" y="2740"/>
                </a:cubicBezTo>
                <a:cubicBezTo>
                  <a:pt x="56147" y="2323"/>
                  <a:pt x="56016" y="1811"/>
                  <a:pt x="55766" y="1787"/>
                </a:cubicBezTo>
                <a:cubicBezTo>
                  <a:pt x="55707" y="1787"/>
                  <a:pt x="55659" y="1752"/>
                  <a:pt x="55647" y="1692"/>
                </a:cubicBezTo>
                <a:cubicBezTo>
                  <a:pt x="55637" y="1649"/>
                  <a:pt x="55638" y="1627"/>
                  <a:pt x="55660" y="1627"/>
                </a:cubicBezTo>
                <a:cubicBezTo>
                  <a:pt x="55686" y="1627"/>
                  <a:pt x="55741" y="1657"/>
                  <a:pt x="55838" y="1716"/>
                </a:cubicBezTo>
                <a:cubicBezTo>
                  <a:pt x="55915" y="1762"/>
                  <a:pt x="55977" y="1788"/>
                  <a:pt x="56008" y="1788"/>
                </a:cubicBezTo>
                <a:cubicBezTo>
                  <a:pt x="56025" y="1788"/>
                  <a:pt x="56033" y="1780"/>
                  <a:pt x="56028" y="1763"/>
                </a:cubicBezTo>
                <a:cubicBezTo>
                  <a:pt x="56040" y="1716"/>
                  <a:pt x="55981" y="1656"/>
                  <a:pt x="55909" y="1644"/>
                </a:cubicBezTo>
                <a:cubicBezTo>
                  <a:pt x="55850" y="1621"/>
                  <a:pt x="55778" y="1561"/>
                  <a:pt x="55778" y="1513"/>
                </a:cubicBezTo>
                <a:cubicBezTo>
                  <a:pt x="55766" y="1466"/>
                  <a:pt x="55707" y="1371"/>
                  <a:pt x="55659" y="1323"/>
                </a:cubicBezTo>
                <a:cubicBezTo>
                  <a:pt x="55615" y="1290"/>
                  <a:pt x="55589" y="1272"/>
                  <a:pt x="55566" y="1272"/>
                </a:cubicBezTo>
                <a:cubicBezTo>
                  <a:pt x="55540" y="1272"/>
                  <a:pt x="55519" y="1296"/>
                  <a:pt x="55481" y="1347"/>
                </a:cubicBezTo>
                <a:cubicBezTo>
                  <a:pt x="55439" y="1396"/>
                  <a:pt x="55409" y="1417"/>
                  <a:pt x="55375" y="1417"/>
                </a:cubicBezTo>
                <a:cubicBezTo>
                  <a:pt x="55360" y="1417"/>
                  <a:pt x="55344" y="1413"/>
                  <a:pt x="55326" y="1406"/>
                </a:cubicBezTo>
                <a:cubicBezTo>
                  <a:pt x="55290" y="1371"/>
                  <a:pt x="55314" y="1311"/>
                  <a:pt x="55385" y="1263"/>
                </a:cubicBezTo>
                <a:cubicBezTo>
                  <a:pt x="55458" y="1222"/>
                  <a:pt x="55476" y="1190"/>
                  <a:pt x="55449" y="1190"/>
                </a:cubicBezTo>
                <a:cubicBezTo>
                  <a:pt x="55445" y="1190"/>
                  <a:pt x="55439" y="1190"/>
                  <a:pt x="55433" y="1192"/>
                </a:cubicBezTo>
                <a:cubicBezTo>
                  <a:pt x="55423" y="1197"/>
                  <a:pt x="55413" y="1199"/>
                  <a:pt x="55405" y="1199"/>
                </a:cubicBezTo>
                <a:cubicBezTo>
                  <a:pt x="55377" y="1199"/>
                  <a:pt x="55364" y="1170"/>
                  <a:pt x="55374" y="1132"/>
                </a:cubicBezTo>
                <a:cubicBezTo>
                  <a:pt x="55385" y="1097"/>
                  <a:pt x="55350" y="1061"/>
                  <a:pt x="55290" y="1061"/>
                </a:cubicBezTo>
                <a:cubicBezTo>
                  <a:pt x="55231" y="1061"/>
                  <a:pt x="55171" y="1013"/>
                  <a:pt x="55147" y="990"/>
                </a:cubicBezTo>
                <a:cubicBezTo>
                  <a:pt x="55135" y="942"/>
                  <a:pt x="55112" y="918"/>
                  <a:pt x="55076" y="918"/>
                </a:cubicBezTo>
                <a:cubicBezTo>
                  <a:pt x="55052" y="918"/>
                  <a:pt x="55028" y="942"/>
                  <a:pt x="55028" y="1001"/>
                </a:cubicBezTo>
                <a:cubicBezTo>
                  <a:pt x="55052" y="1061"/>
                  <a:pt x="55016" y="1120"/>
                  <a:pt x="54957" y="1132"/>
                </a:cubicBezTo>
                <a:cubicBezTo>
                  <a:pt x="54936" y="1145"/>
                  <a:pt x="54920" y="1151"/>
                  <a:pt x="54908" y="1151"/>
                </a:cubicBezTo>
                <a:cubicBezTo>
                  <a:pt x="54885" y="1151"/>
                  <a:pt x="54878" y="1127"/>
                  <a:pt x="54885" y="1073"/>
                </a:cubicBezTo>
                <a:cubicBezTo>
                  <a:pt x="54893" y="1019"/>
                  <a:pt x="54886" y="1000"/>
                  <a:pt x="54840" y="1000"/>
                </a:cubicBezTo>
                <a:cubicBezTo>
                  <a:pt x="54816" y="1000"/>
                  <a:pt x="54780" y="1005"/>
                  <a:pt x="54731" y="1013"/>
                </a:cubicBezTo>
                <a:cubicBezTo>
                  <a:pt x="54675" y="1030"/>
                  <a:pt x="54641" y="1039"/>
                  <a:pt x="54624" y="1039"/>
                </a:cubicBezTo>
                <a:cubicBezTo>
                  <a:pt x="54605" y="1039"/>
                  <a:pt x="54610" y="1027"/>
                  <a:pt x="54635" y="1001"/>
                </a:cubicBezTo>
                <a:cubicBezTo>
                  <a:pt x="54712" y="925"/>
                  <a:pt x="54708" y="869"/>
                  <a:pt x="54625" y="869"/>
                </a:cubicBezTo>
                <a:cubicBezTo>
                  <a:pt x="54617" y="869"/>
                  <a:pt x="54609" y="869"/>
                  <a:pt x="54600" y="870"/>
                </a:cubicBezTo>
                <a:cubicBezTo>
                  <a:pt x="54552" y="882"/>
                  <a:pt x="54540" y="894"/>
                  <a:pt x="54576" y="918"/>
                </a:cubicBezTo>
                <a:cubicBezTo>
                  <a:pt x="54600" y="930"/>
                  <a:pt x="54576" y="966"/>
                  <a:pt x="54528" y="1001"/>
                </a:cubicBezTo>
                <a:cubicBezTo>
                  <a:pt x="54506" y="1015"/>
                  <a:pt x="54484" y="1020"/>
                  <a:pt x="54464" y="1020"/>
                </a:cubicBezTo>
                <a:cubicBezTo>
                  <a:pt x="54428" y="1020"/>
                  <a:pt x="54396" y="1005"/>
                  <a:pt x="54373" y="990"/>
                </a:cubicBezTo>
                <a:cubicBezTo>
                  <a:pt x="54356" y="963"/>
                  <a:pt x="54324" y="949"/>
                  <a:pt x="54290" y="949"/>
                </a:cubicBezTo>
                <a:cubicBezTo>
                  <a:pt x="54278" y="949"/>
                  <a:pt x="54266" y="951"/>
                  <a:pt x="54254" y="954"/>
                </a:cubicBezTo>
                <a:cubicBezTo>
                  <a:pt x="54248" y="957"/>
                  <a:pt x="54240" y="958"/>
                  <a:pt x="54231" y="958"/>
                </a:cubicBezTo>
                <a:cubicBezTo>
                  <a:pt x="54202" y="958"/>
                  <a:pt x="54162" y="945"/>
                  <a:pt x="54135" y="918"/>
                </a:cubicBezTo>
                <a:cubicBezTo>
                  <a:pt x="54118" y="884"/>
                  <a:pt x="54083" y="856"/>
                  <a:pt x="54051" y="856"/>
                </a:cubicBezTo>
                <a:cubicBezTo>
                  <a:pt x="54038" y="856"/>
                  <a:pt x="54026" y="860"/>
                  <a:pt x="54016" y="870"/>
                </a:cubicBezTo>
                <a:cubicBezTo>
                  <a:pt x="54008" y="878"/>
                  <a:pt x="53996" y="882"/>
                  <a:pt x="53983" y="882"/>
                </a:cubicBezTo>
                <a:cubicBezTo>
                  <a:pt x="53955" y="882"/>
                  <a:pt x="53921" y="866"/>
                  <a:pt x="53897" y="835"/>
                </a:cubicBezTo>
                <a:cubicBezTo>
                  <a:pt x="53882" y="820"/>
                  <a:pt x="53854" y="810"/>
                  <a:pt x="53826" y="810"/>
                </a:cubicBezTo>
                <a:cubicBezTo>
                  <a:pt x="53809" y="810"/>
                  <a:pt x="53792" y="814"/>
                  <a:pt x="53778" y="823"/>
                </a:cubicBezTo>
                <a:cubicBezTo>
                  <a:pt x="53765" y="836"/>
                  <a:pt x="53752" y="841"/>
                  <a:pt x="53740" y="841"/>
                </a:cubicBezTo>
                <a:cubicBezTo>
                  <a:pt x="53721" y="841"/>
                  <a:pt x="53707" y="826"/>
                  <a:pt x="53707" y="811"/>
                </a:cubicBezTo>
                <a:cubicBezTo>
                  <a:pt x="53707" y="788"/>
                  <a:pt x="53677" y="775"/>
                  <a:pt x="53640" y="775"/>
                </a:cubicBezTo>
                <a:cubicBezTo>
                  <a:pt x="53619" y="775"/>
                  <a:pt x="53597" y="779"/>
                  <a:pt x="53576" y="787"/>
                </a:cubicBezTo>
                <a:cubicBezTo>
                  <a:pt x="53468" y="816"/>
                  <a:pt x="53392" y="830"/>
                  <a:pt x="53340" y="830"/>
                </a:cubicBezTo>
                <a:cubicBezTo>
                  <a:pt x="53283" y="830"/>
                  <a:pt x="53255" y="813"/>
                  <a:pt x="53242" y="775"/>
                </a:cubicBezTo>
                <a:cubicBezTo>
                  <a:pt x="53237" y="739"/>
                  <a:pt x="53218" y="720"/>
                  <a:pt x="53190" y="720"/>
                </a:cubicBezTo>
                <a:cubicBezTo>
                  <a:pt x="53153" y="720"/>
                  <a:pt x="53100" y="751"/>
                  <a:pt x="53040" y="811"/>
                </a:cubicBezTo>
                <a:cubicBezTo>
                  <a:pt x="53006" y="841"/>
                  <a:pt x="52982" y="857"/>
                  <a:pt x="52969" y="857"/>
                </a:cubicBezTo>
                <a:cubicBezTo>
                  <a:pt x="52945" y="857"/>
                  <a:pt x="52954" y="806"/>
                  <a:pt x="52992" y="692"/>
                </a:cubicBezTo>
                <a:cubicBezTo>
                  <a:pt x="53025" y="627"/>
                  <a:pt x="53028" y="571"/>
                  <a:pt x="53001" y="571"/>
                </a:cubicBezTo>
                <a:cubicBezTo>
                  <a:pt x="52998" y="571"/>
                  <a:pt x="52995" y="572"/>
                  <a:pt x="52992" y="573"/>
                </a:cubicBezTo>
                <a:cubicBezTo>
                  <a:pt x="52968" y="585"/>
                  <a:pt x="52873" y="597"/>
                  <a:pt x="52766" y="620"/>
                </a:cubicBezTo>
                <a:cubicBezTo>
                  <a:pt x="52729" y="627"/>
                  <a:pt x="52701" y="631"/>
                  <a:pt x="52680" y="631"/>
                </a:cubicBezTo>
                <a:cubicBezTo>
                  <a:pt x="52625" y="631"/>
                  <a:pt x="52615" y="606"/>
                  <a:pt x="52623" y="537"/>
                </a:cubicBezTo>
                <a:cubicBezTo>
                  <a:pt x="52644" y="382"/>
                  <a:pt x="52360" y="254"/>
                  <a:pt x="52090" y="254"/>
                </a:cubicBezTo>
                <a:cubicBezTo>
                  <a:pt x="52048" y="254"/>
                  <a:pt x="52008" y="257"/>
                  <a:pt x="51968" y="263"/>
                </a:cubicBezTo>
                <a:cubicBezTo>
                  <a:pt x="51802" y="287"/>
                  <a:pt x="51730" y="323"/>
                  <a:pt x="51742" y="370"/>
                </a:cubicBezTo>
                <a:cubicBezTo>
                  <a:pt x="51749" y="407"/>
                  <a:pt x="51748" y="421"/>
                  <a:pt x="51721" y="421"/>
                </a:cubicBezTo>
                <a:cubicBezTo>
                  <a:pt x="51704" y="421"/>
                  <a:pt x="51676" y="415"/>
                  <a:pt x="51635" y="406"/>
                </a:cubicBezTo>
                <a:cubicBezTo>
                  <a:pt x="51575" y="394"/>
                  <a:pt x="51504" y="335"/>
                  <a:pt x="51504" y="287"/>
                </a:cubicBezTo>
                <a:cubicBezTo>
                  <a:pt x="51496" y="246"/>
                  <a:pt x="51466" y="228"/>
                  <a:pt x="51398" y="228"/>
                </a:cubicBezTo>
                <a:cubicBezTo>
                  <a:pt x="51366" y="228"/>
                  <a:pt x="51327" y="232"/>
                  <a:pt x="51278" y="239"/>
                </a:cubicBezTo>
                <a:cubicBezTo>
                  <a:pt x="51228" y="254"/>
                  <a:pt x="51182" y="261"/>
                  <a:pt x="51143" y="261"/>
                </a:cubicBezTo>
                <a:cubicBezTo>
                  <a:pt x="51089" y="261"/>
                  <a:pt x="51049" y="248"/>
                  <a:pt x="51028" y="228"/>
                </a:cubicBezTo>
                <a:cubicBezTo>
                  <a:pt x="51017" y="205"/>
                  <a:pt x="51005" y="193"/>
                  <a:pt x="50997" y="193"/>
                </a:cubicBezTo>
                <a:cubicBezTo>
                  <a:pt x="50987" y="193"/>
                  <a:pt x="50980" y="208"/>
                  <a:pt x="50980" y="239"/>
                </a:cubicBezTo>
                <a:cubicBezTo>
                  <a:pt x="50980" y="275"/>
                  <a:pt x="50956" y="299"/>
                  <a:pt x="50921" y="323"/>
                </a:cubicBezTo>
                <a:cubicBezTo>
                  <a:pt x="50918" y="324"/>
                  <a:pt x="50915" y="324"/>
                  <a:pt x="50912" y="324"/>
                </a:cubicBezTo>
                <a:cubicBezTo>
                  <a:pt x="50885" y="324"/>
                  <a:pt x="50887" y="269"/>
                  <a:pt x="50909" y="204"/>
                </a:cubicBezTo>
                <a:cubicBezTo>
                  <a:pt x="50956" y="97"/>
                  <a:pt x="50956" y="49"/>
                  <a:pt x="50861" y="25"/>
                </a:cubicBezTo>
                <a:cubicBezTo>
                  <a:pt x="50825" y="10"/>
                  <a:pt x="50802" y="1"/>
                  <a:pt x="5079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9" name="Google Shape;419;p15"/>
          <p:cNvGrpSpPr/>
          <p:nvPr/>
        </p:nvGrpSpPr>
        <p:grpSpPr>
          <a:xfrm flipH="1">
            <a:off x="97289" y="141975"/>
            <a:ext cx="678100" cy="698325"/>
            <a:chOff x="9284550" y="2741375"/>
            <a:chExt cx="678100" cy="698325"/>
          </a:xfrm>
        </p:grpSpPr>
        <p:sp>
          <p:nvSpPr>
            <p:cNvPr id="420" name="Google Shape;420;p15"/>
            <p:cNvSpPr/>
            <p:nvPr/>
          </p:nvSpPr>
          <p:spPr>
            <a:xfrm>
              <a:off x="9533700" y="2741375"/>
              <a:ext cx="428950" cy="342050"/>
            </a:xfrm>
            <a:custGeom>
              <a:avLst/>
              <a:gdLst/>
              <a:ahLst/>
              <a:cxnLst/>
              <a:rect l="l" t="t" r="r" b="b"/>
              <a:pathLst>
                <a:path w="17158" h="13682" extrusionOk="0">
                  <a:moveTo>
                    <a:pt x="7014" y="0"/>
                  </a:moveTo>
                  <a:cubicBezTo>
                    <a:pt x="6220" y="0"/>
                    <a:pt x="5513" y="290"/>
                    <a:pt x="5037" y="1075"/>
                  </a:cubicBezTo>
                  <a:cubicBezTo>
                    <a:pt x="1262" y="4123"/>
                    <a:pt x="0" y="7075"/>
                    <a:pt x="3691" y="10469"/>
                  </a:cubicBezTo>
                  <a:cubicBezTo>
                    <a:pt x="5219" y="11864"/>
                    <a:pt x="6648" y="13682"/>
                    <a:pt x="8642" y="13682"/>
                  </a:cubicBezTo>
                  <a:cubicBezTo>
                    <a:pt x="9150" y="13682"/>
                    <a:pt x="9695" y="13564"/>
                    <a:pt x="10287" y="13290"/>
                  </a:cubicBezTo>
                  <a:cubicBezTo>
                    <a:pt x="12192" y="12421"/>
                    <a:pt x="15645" y="9290"/>
                    <a:pt x="16252" y="7325"/>
                  </a:cubicBezTo>
                  <a:cubicBezTo>
                    <a:pt x="17157" y="4397"/>
                    <a:pt x="13942" y="3194"/>
                    <a:pt x="12002" y="2027"/>
                  </a:cubicBezTo>
                  <a:cubicBezTo>
                    <a:pt x="10937" y="1405"/>
                    <a:pt x="8764" y="0"/>
                    <a:pt x="70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5"/>
            <p:cNvSpPr/>
            <p:nvPr/>
          </p:nvSpPr>
          <p:spPr>
            <a:xfrm>
              <a:off x="9284550" y="2993950"/>
              <a:ext cx="186075" cy="153550"/>
            </a:xfrm>
            <a:custGeom>
              <a:avLst/>
              <a:gdLst/>
              <a:ahLst/>
              <a:cxnLst/>
              <a:rect l="l" t="t" r="r" b="b"/>
              <a:pathLst>
                <a:path w="7443" h="6142" extrusionOk="0">
                  <a:moveTo>
                    <a:pt x="3018" y="0"/>
                  </a:moveTo>
                  <a:cubicBezTo>
                    <a:pt x="2602" y="0"/>
                    <a:pt x="2189" y="143"/>
                    <a:pt x="1787" y="532"/>
                  </a:cubicBezTo>
                  <a:cubicBezTo>
                    <a:pt x="1072" y="1223"/>
                    <a:pt x="1" y="3187"/>
                    <a:pt x="24" y="4176"/>
                  </a:cubicBezTo>
                  <a:cubicBezTo>
                    <a:pt x="84" y="5652"/>
                    <a:pt x="1727" y="5676"/>
                    <a:pt x="2799" y="5890"/>
                  </a:cubicBezTo>
                  <a:cubicBezTo>
                    <a:pt x="3201" y="5975"/>
                    <a:pt x="3904" y="6141"/>
                    <a:pt x="4562" y="6141"/>
                  </a:cubicBezTo>
                  <a:cubicBezTo>
                    <a:pt x="5285" y="6141"/>
                    <a:pt x="5953" y="5941"/>
                    <a:pt x="6109" y="5212"/>
                  </a:cubicBezTo>
                  <a:cubicBezTo>
                    <a:pt x="7335" y="3235"/>
                    <a:pt x="7442" y="1699"/>
                    <a:pt x="5216" y="747"/>
                  </a:cubicBezTo>
                  <a:cubicBezTo>
                    <a:pt x="4488" y="436"/>
                    <a:pt x="3747" y="0"/>
                    <a:pt x="30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5"/>
            <p:cNvSpPr/>
            <p:nvPr/>
          </p:nvSpPr>
          <p:spPr>
            <a:xfrm>
              <a:off x="9670025" y="3273025"/>
              <a:ext cx="201225" cy="166675"/>
            </a:xfrm>
            <a:custGeom>
              <a:avLst/>
              <a:gdLst/>
              <a:ahLst/>
              <a:cxnLst/>
              <a:rect l="l" t="t" r="r" b="b"/>
              <a:pathLst>
                <a:path w="8049" h="6667" extrusionOk="0">
                  <a:moveTo>
                    <a:pt x="3266" y="1"/>
                  </a:moveTo>
                  <a:cubicBezTo>
                    <a:pt x="2813" y="1"/>
                    <a:pt x="2366" y="157"/>
                    <a:pt x="1929" y="585"/>
                  </a:cubicBezTo>
                  <a:cubicBezTo>
                    <a:pt x="1155" y="1347"/>
                    <a:pt x="0" y="3466"/>
                    <a:pt x="36" y="4526"/>
                  </a:cubicBezTo>
                  <a:cubicBezTo>
                    <a:pt x="96" y="6121"/>
                    <a:pt x="1881" y="6169"/>
                    <a:pt x="3036" y="6395"/>
                  </a:cubicBezTo>
                  <a:cubicBezTo>
                    <a:pt x="3473" y="6486"/>
                    <a:pt x="4237" y="6666"/>
                    <a:pt x="4951" y="6666"/>
                  </a:cubicBezTo>
                  <a:cubicBezTo>
                    <a:pt x="5735" y="6666"/>
                    <a:pt x="6458" y="6449"/>
                    <a:pt x="6620" y="5657"/>
                  </a:cubicBezTo>
                  <a:cubicBezTo>
                    <a:pt x="7942" y="3514"/>
                    <a:pt x="8049" y="1847"/>
                    <a:pt x="5656" y="823"/>
                  </a:cubicBezTo>
                  <a:cubicBezTo>
                    <a:pt x="4867" y="482"/>
                    <a:pt x="4059" y="1"/>
                    <a:pt x="32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3" name="Google Shape;423;p15"/>
          <p:cNvSpPr/>
          <p:nvPr/>
        </p:nvSpPr>
        <p:spPr>
          <a:xfrm rot="10600152" flipH="1">
            <a:off x="7546588" y="523057"/>
            <a:ext cx="1546633" cy="1629532"/>
          </a:xfrm>
          <a:custGeom>
            <a:avLst/>
            <a:gdLst/>
            <a:ahLst/>
            <a:cxnLst/>
            <a:rect l="l" t="t" r="r" b="b"/>
            <a:pathLst>
              <a:path w="61866" h="65182" extrusionOk="0">
                <a:moveTo>
                  <a:pt x="30490" y="920"/>
                </a:moveTo>
                <a:cubicBezTo>
                  <a:pt x="30618" y="920"/>
                  <a:pt x="30745" y="923"/>
                  <a:pt x="30873" y="929"/>
                </a:cubicBezTo>
                <a:lnTo>
                  <a:pt x="31599" y="929"/>
                </a:lnTo>
                <a:lnTo>
                  <a:pt x="32326" y="1001"/>
                </a:lnTo>
                <a:lnTo>
                  <a:pt x="33064" y="1072"/>
                </a:lnTo>
                <a:lnTo>
                  <a:pt x="33778" y="1203"/>
                </a:lnTo>
                <a:cubicBezTo>
                  <a:pt x="35695" y="1560"/>
                  <a:pt x="37553" y="2215"/>
                  <a:pt x="39350" y="3013"/>
                </a:cubicBezTo>
                <a:cubicBezTo>
                  <a:pt x="41160" y="3811"/>
                  <a:pt x="42898" y="4751"/>
                  <a:pt x="44613" y="5751"/>
                </a:cubicBezTo>
                <a:cubicBezTo>
                  <a:pt x="46304" y="6763"/>
                  <a:pt x="47971" y="7835"/>
                  <a:pt x="49625" y="8942"/>
                </a:cubicBezTo>
                <a:lnTo>
                  <a:pt x="52090" y="10633"/>
                </a:lnTo>
                <a:cubicBezTo>
                  <a:pt x="52924" y="11193"/>
                  <a:pt x="53733" y="11764"/>
                  <a:pt x="54507" y="12371"/>
                </a:cubicBezTo>
                <a:cubicBezTo>
                  <a:pt x="56055" y="13586"/>
                  <a:pt x="57496" y="14955"/>
                  <a:pt x="58591" y="16586"/>
                </a:cubicBezTo>
                <a:cubicBezTo>
                  <a:pt x="59651" y="18217"/>
                  <a:pt x="60520" y="20039"/>
                  <a:pt x="61020" y="21956"/>
                </a:cubicBezTo>
                <a:cubicBezTo>
                  <a:pt x="61151" y="22432"/>
                  <a:pt x="61246" y="22908"/>
                  <a:pt x="61353" y="23396"/>
                </a:cubicBezTo>
                <a:cubicBezTo>
                  <a:pt x="61389" y="23635"/>
                  <a:pt x="61425" y="23897"/>
                  <a:pt x="61448" y="24135"/>
                </a:cubicBezTo>
                <a:cubicBezTo>
                  <a:pt x="61484" y="24385"/>
                  <a:pt x="61520" y="24623"/>
                  <a:pt x="61532" y="24873"/>
                </a:cubicBezTo>
                <a:cubicBezTo>
                  <a:pt x="61627" y="25861"/>
                  <a:pt x="61603" y="26849"/>
                  <a:pt x="61544" y="27849"/>
                </a:cubicBezTo>
                <a:cubicBezTo>
                  <a:pt x="61389" y="29826"/>
                  <a:pt x="60901" y="31778"/>
                  <a:pt x="60222" y="33660"/>
                </a:cubicBezTo>
                <a:cubicBezTo>
                  <a:pt x="58769" y="37386"/>
                  <a:pt x="56591" y="40768"/>
                  <a:pt x="54078" y="43828"/>
                </a:cubicBezTo>
                <a:cubicBezTo>
                  <a:pt x="52793" y="45363"/>
                  <a:pt x="51459" y="46840"/>
                  <a:pt x="50054" y="48257"/>
                </a:cubicBezTo>
                <a:cubicBezTo>
                  <a:pt x="48661" y="49662"/>
                  <a:pt x="47197" y="51031"/>
                  <a:pt x="45744" y="52388"/>
                </a:cubicBezTo>
                <a:cubicBezTo>
                  <a:pt x="42803" y="55067"/>
                  <a:pt x="39743" y="57627"/>
                  <a:pt x="36421" y="59758"/>
                </a:cubicBezTo>
                <a:cubicBezTo>
                  <a:pt x="35588" y="60294"/>
                  <a:pt x="34743" y="60782"/>
                  <a:pt x="33874" y="61246"/>
                </a:cubicBezTo>
                <a:cubicBezTo>
                  <a:pt x="33016" y="61711"/>
                  <a:pt x="32135" y="62127"/>
                  <a:pt x="31230" y="62497"/>
                </a:cubicBezTo>
                <a:cubicBezTo>
                  <a:pt x="30325" y="62866"/>
                  <a:pt x="29397" y="63175"/>
                  <a:pt x="28456" y="63413"/>
                </a:cubicBezTo>
                <a:cubicBezTo>
                  <a:pt x="27527" y="63675"/>
                  <a:pt x="26575" y="63830"/>
                  <a:pt x="25622" y="63913"/>
                </a:cubicBezTo>
                <a:cubicBezTo>
                  <a:pt x="25203" y="63952"/>
                  <a:pt x="24783" y="63971"/>
                  <a:pt x="24365" y="63971"/>
                </a:cubicBezTo>
                <a:cubicBezTo>
                  <a:pt x="22863" y="63971"/>
                  <a:pt x="21378" y="63724"/>
                  <a:pt x="19943" y="63259"/>
                </a:cubicBezTo>
                <a:cubicBezTo>
                  <a:pt x="18122" y="62639"/>
                  <a:pt x="16419" y="61675"/>
                  <a:pt x="14907" y="60484"/>
                </a:cubicBezTo>
                <a:cubicBezTo>
                  <a:pt x="11847" y="58079"/>
                  <a:pt x="9525" y="54805"/>
                  <a:pt x="7644" y="51352"/>
                </a:cubicBezTo>
                <a:cubicBezTo>
                  <a:pt x="6692" y="49626"/>
                  <a:pt x="5858" y="47828"/>
                  <a:pt x="5060" y="46006"/>
                </a:cubicBezTo>
                <a:cubicBezTo>
                  <a:pt x="4275" y="44185"/>
                  <a:pt x="3548" y="42339"/>
                  <a:pt x="2905" y="40470"/>
                </a:cubicBezTo>
                <a:cubicBezTo>
                  <a:pt x="1643" y="36731"/>
                  <a:pt x="715" y="32838"/>
                  <a:pt x="703" y="28873"/>
                </a:cubicBezTo>
                <a:cubicBezTo>
                  <a:pt x="643" y="24932"/>
                  <a:pt x="1703" y="20968"/>
                  <a:pt x="3822" y="17622"/>
                </a:cubicBezTo>
                <a:cubicBezTo>
                  <a:pt x="5930" y="14264"/>
                  <a:pt x="8882" y="11490"/>
                  <a:pt x="12121" y="9180"/>
                </a:cubicBezTo>
                <a:cubicBezTo>
                  <a:pt x="15347" y="6883"/>
                  <a:pt x="18872" y="4978"/>
                  <a:pt x="22444" y="3227"/>
                </a:cubicBezTo>
                <a:cubicBezTo>
                  <a:pt x="24229" y="2382"/>
                  <a:pt x="26075" y="1620"/>
                  <a:pt x="27980" y="1227"/>
                </a:cubicBezTo>
                <a:cubicBezTo>
                  <a:pt x="28808" y="1051"/>
                  <a:pt x="29645" y="920"/>
                  <a:pt x="30490" y="920"/>
                </a:cubicBezTo>
                <a:close/>
                <a:moveTo>
                  <a:pt x="31611" y="1"/>
                </a:moveTo>
                <a:lnTo>
                  <a:pt x="30837" y="13"/>
                </a:lnTo>
                <a:cubicBezTo>
                  <a:pt x="30805" y="12"/>
                  <a:pt x="30773" y="12"/>
                  <a:pt x="30740" y="12"/>
                </a:cubicBezTo>
                <a:cubicBezTo>
                  <a:pt x="29749" y="12"/>
                  <a:pt x="28758" y="187"/>
                  <a:pt x="27789" y="406"/>
                </a:cubicBezTo>
                <a:cubicBezTo>
                  <a:pt x="25789" y="882"/>
                  <a:pt x="23932" y="1715"/>
                  <a:pt x="22146" y="2620"/>
                </a:cubicBezTo>
                <a:cubicBezTo>
                  <a:pt x="20360" y="3561"/>
                  <a:pt x="18622" y="4525"/>
                  <a:pt x="16895" y="5549"/>
                </a:cubicBezTo>
                <a:cubicBezTo>
                  <a:pt x="15181" y="6597"/>
                  <a:pt x="13502" y="7668"/>
                  <a:pt x="11883" y="8859"/>
                </a:cubicBezTo>
                <a:cubicBezTo>
                  <a:pt x="10252" y="10038"/>
                  <a:pt x="8704" y="11312"/>
                  <a:pt x="7275" y="12729"/>
                </a:cubicBezTo>
                <a:cubicBezTo>
                  <a:pt x="5846" y="14122"/>
                  <a:pt x="4560" y="15693"/>
                  <a:pt x="3465" y="17384"/>
                </a:cubicBezTo>
                <a:cubicBezTo>
                  <a:pt x="2393" y="19086"/>
                  <a:pt x="1536" y="20932"/>
                  <a:pt x="953" y="22861"/>
                </a:cubicBezTo>
                <a:cubicBezTo>
                  <a:pt x="655" y="23825"/>
                  <a:pt x="465" y="24825"/>
                  <a:pt x="298" y="25825"/>
                </a:cubicBezTo>
                <a:cubicBezTo>
                  <a:pt x="179" y="26825"/>
                  <a:pt x="72" y="27838"/>
                  <a:pt x="72" y="28850"/>
                </a:cubicBezTo>
                <a:cubicBezTo>
                  <a:pt x="0" y="32898"/>
                  <a:pt x="810" y="36910"/>
                  <a:pt x="2036" y="40732"/>
                </a:cubicBezTo>
                <a:cubicBezTo>
                  <a:pt x="2667" y="42661"/>
                  <a:pt x="3382" y="44530"/>
                  <a:pt x="4144" y="46387"/>
                </a:cubicBezTo>
                <a:cubicBezTo>
                  <a:pt x="4894" y="48233"/>
                  <a:pt x="5751" y="50066"/>
                  <a:pt x="6703" y="51852"/>
                </a:cubicBezTo>
                <a:cubicBezTo>
                  <a:pt x="7656" y="53638"/>
                  <a:pt x="8728" y="55365"/>
                  <a:pt x="9942" y="56984"/>
                </a:cubicBezTo>
                <a:cubicBezTo>
                  <a:pt x="11180" y="58615"/>
                  <a:pt x="12561" y="60115"/>
                  <a:pt x="14169" y="61413"/>
                </a:cubicBezTo>
                <a:cubicBezTo>
                  <a:pt x="15776" y="62711"/>
                  <a:pt x="17610" y="63747"/>
                  <a:pt x="19574" y="64402"/>
                </a:cubicBezTo>
                <a:cubicBezTo>
                  <a:pt x="21111" y="64904"/>
                  <a:pt x="22735" y="65181"/>
                  <a:pt x="24361" y="65181"/>
                </a:cubicBezTo>
                <a:cubicBezTo>
                  <a:pt x="24813" y="65181"/>
                  <a:pt x="25266" y="65160"/>
                  <a:pt x="25718" y="65116"/>
                </a:cubicBezTo>
                <a:cubicBezTo>
                  <a:pt x="26765" y="65033"/>
                  <a:pt x="27778" y="64830"/>
                  <a:pt x="28766" y="64568"/>
                </a:cubicBezTo>
                <a:cubicBezTo>
                  <a:pt x="29754" y="64294"/>
                  <a:pt x="30730" y="63973"/>
                  <a:pt x="31671" y="63568"/>
                </a:cubicBezTo>
                <a:cubicBezTo>
                  <a:pt x="33552" y="62782"/>
                  <a:pt x="35338" y="61782"/>
                  <a:pt x="37017" y="60663"/>
                </a:cubicBezTo>
                <a:cubicBezTo>
                  <a:pt x="40374" y="58437"/>
                  <a:pt x="43399" y="55746"/>
                  <a:pt x="46244" y="52924"/>
                </a:cubicBezTo>
                <a:cubicBezTo>
                  <a:pt x="49066" y="50102"/>
                  <a:pt x="51852" y="47209"/>
                  <a:pt x="54293" y="44030"/>
                </a:cubicBezTo>
                <a:cubicBezTo>
                  <a:pt x="55495" y="42446"/>
                  <a:pt x="56674" y="40815"/>
                  <a:pt x="57686" y="39089"/>
                </a:cubicBezTo>
                <a:cubicBezTo>
                  <a:pt x="58710" y="37362"/>
                  <a:pt x="59627" y="35577"/>
                  <a:pt x="60317" y="33695"/>
                </a:cubicBezTo>
                <a:cubicBezTo>
                  <a:pt x="60663" y="32767"/>
                  <a:pt x="60972" y="31814"/>
                  <a:pt x="61186" y="30814"/>
                </a:cubicBezTo>
                <a:cubicBezTo>
                  <a:pt x="61413" y="29826"/>
                  <a:pt x="61591" y="28850"/>
                  <a:pt x="61675" y="27849"/>
                </a:cubicBezTo>
                <a:cubicBezTo>
                  <a:pt x="61865" y="25849"/>
                  <a:pt x="61734" y="23825"/>
                  <a:pt x="61270" y="21861"/>
                </a:cubicBezTo>
                <a:cubicBezTo>
                  <a:pt x="60829" y="19896"/>
                  <a:pt x="60020" y="18027"/>
                  <a:pt x="58984" y="16288"/>
                </a:cubicBezTo>
                <a:cubicBezTo>
                  <a:pt x="57912" y="14538"/>
                  <a:pt x="56472" y="13086"/>
                  <a:pt x="54924" y="11788"/>
                </a:cubicBezTo>
                <a:cubicBezTo>
                  <a:pt x="54150" y="11133"/>
                  <a:pt x="53340" y="10526"/>
                  <a:pt x="52543" y="9931"/>
                </a:cubicBezTo>
                <a:cubicBezTo>
                  <a:pt x="51733" y="9335"/>
                  <a:pt x="50935" y="8752"/>
                  <a:pt x="50114" y="8168"/>
                </a:cubicBezTo>
                <a:cubicBezTo>
                  <a:pt x="48494" y="7014"/>
                  <a:pt x="46828" y="5894"/>
                  <a:pt x="45101" y="4858"/>
                </a:cubicBezTo>
                <a:cubicBezTo>
                  <a:pt x="43387" y="3811"/>
                  <a:pt x="41601" y="2858"/>
                  <a:pt x="39743" y="2061"/>
                </a:cubicBezTo>
                <a:cubicBezTo>
                  <a:pt x="37874" y="1251"/>
                  <a:pt x="35945" y="596"/>
                  <a:pt x="33921" y="251"/>
                </a:cubicBezTo>
                <a:lnTo>
                  <a:pt x="33159" y="120"/>
                </a:lnTo>
                <a:lnTo>
                  <a:pt x="32385" y="60"/>
                </a:lnTo>
                <a:lnTo>
                  <a:pt x="3161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15"/>
          <p:cNvSpPr/>
          <p:nvPr/>
        </p:nvSpPr>
        <p:spPr>
          <a:xfrm rot="10600152" flipH="1">
            <a:off x="7701065" y="25228"/>
            <a:ext cx="2142227" cy="1664107"/>
          </a:xfrm>
          <a:custGeom>
            <a:avLst/>
            <a:gdLst/>
            <a:ahLst/>
            <a:cxnLst/>
            <a:rect l="l" t="t" r="r" b="b"/>
            <a:pathLst>
              <a:path w="85690" h="66565" extrusionOk="0">
                <a:moveTo>
                  <a:pt x="26665" y="0"/>
                </a:moveTo>
                <a:cubicBezTo>
                  <a:pt x="21069" y="0"/>
                  <a:pt x="15881" y="1381"/>
                  <a:pt x="11633" y="5130"/>
                </a:cubicBezTo>
                <a:cubicBezTo>
                  <a:pt x="10037" y="6547"/>
                  <a:pt x="8632" y="8333"/>
                  <a:pt x="7501" y="10547"/>
                </a:cubicBezTo>
                <a:cubicBezTo>
                  <a:pt x="131" y="24906"/>
                  <a:pt x="0" y="52410"/>
                  <a:pt x="17419" y="59839"/>
                </a:cubicBezTo>
                <a:cubicBezTo>
                  <a:pt x="24825" y="62994"/>
                  <a:pt x="33826" y="64304"/>
                  <a:pt x="41708" y="65745"/>
                </a:cubicBezTo>
                <a:cubicBezTo>
                  <a:pt x="44611" y="66274"/>
                  <a:pt x="47386" y="66565"/>
                  <a:pt x="50045" y="66565"/>
                </a:cubicBezTo>
                <a:cubicBezTo>
                  <a:pt x="58215" y="66565"/>
                  <a:pt x="65287" y="63819"/>
                  <a:pt x="71593" y="56803"/>
                </a:cubicBezTo>
                <a:cubicBezTo>
                  <a:pt x="78236" y="49421"/>
                  <a:pt x="85094" y="39599"/>
                  <a:pt x="85487" y="29312"/>
                </a:cubicBezTo>
                <a:cubicBezTo>
                  <a:pt x="85690" y="23728"/>
                  <a:pt x="83594" y="17846"/>
                  <a:pt x="79094" y="14536"/>
                </a:cubicBezTo>
                <a:cubicBezTo>
                  <a:pt x="75391" y="11810"/>
                  <a:pt x="70640" y="11095"/>
                  <a:pt x="66152" y="10095"/>
                </a:cubicBezTo>
                <a:cubicBezTo>
                  <a:pt x="55393" y="7711"/>
                  <a:pt x="39890" y="0"/>
                  <a:pt x="2666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15"/>
          <p:cNvSpPr/>
          <p:nvPr/>
        </p:nvSpPr>
        <p:spPr>
          <a:xfrm rot="10600152" flipH="1">
            <a:off x="7414202" y="-120317"/>
            <a:ext cx="1007889" cy="768317"/>
          </a:xfrm>
          <a:custGeom>
            <a:avLst/>
            <a:gdLst/>
            <a:ahLst/>
            <a:cxnLst/>
            <a:rect l="l" t="t" r="r" b="b"/>
            <a:pathLst>
              <a:path w="40316" h="30733" extrusionOk="0">
                <a:moveTo>
                  <a:pt x="26653" y="0"/>
                </a:moveTo>
                <a:cubicBezTo>
                  <a:pt x="26611" y="0"/>
                  <a:pt x="26570" y="1"/>
                  <a:pt x="26529" y="1"/>
                </a:cubicBezTo>
                <a:cubicBezTo>
                  <a:pt x="21480" y="73"/>
                  <a:pt x="15872" y="549"/>
                  <a:pt x="11586" y="3478"/>
                </a:cubicBezTo>
                <a:cubicBezTo>
                  <a:pt x="10253" y="4395"/>
                  <a:pt x="9026" y="5454"/>
                  <a:pt x="7895" y="6645"/>
                </a:cubicBezTo>
                <a:cubicBezTo>
                  <a:pt x="5478" y="9169"/>
                  <a:pt x="3502" y="12217"/>
                  <a:pt x="2085" y="15253"/>
                </a:cubicBezTo>
                <a:cubicBezTo>
                  <a:pt x="1287" y="16968"/>
                  <a:pt x="644" y="18789"/>
                  <a:pt x="525" y="20670"/>
                </a:cubicBezTo>
                <a:cubicBezTo>
                  <a:pt x="1" y="28582"/>
                  <a:pt x="8778" y="30732"/>
                  <a:pt x="15417" y="30732"/>
                </a:cubicBezTo>
                <a:cubicBezTo>
                  <a:pt x="16311" y="30732"/>
                  <a:pt x="17167" y="30693"/>
                  <a:pt x="17956" y="30624"/>
                </a:cubicBezTo>
                <a:cubicBezTo>
                  <a:pt x="21409" y="30326"/>
                  <a:pt x="25124" y="29695"/>
                  <a:pt x="28374" y="28457"/>
                </a:cubicBezTo>
                <a:cubicBezTo>
                  <a:pt x="33625" y="26445"/>
                  <a:pt x="37244" y="21063"/>
                  <a:pt x="38982" y="15836"/>
                </a:cubicBezTo>
                <a:cubicBezTo>
                  <a:pt x="40316" y="11788"/>
                  <a:pt x="39875" y="6681"/>
                  <a:pt x="36446" y="3835"/>
                </a:cubicBezTo>
                <a:cubicBezTo>
                  <a:pt x="34013" y="1813"/>
                  <a:pt x="29886" y="0"/>
                  <a:pt x="2665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6" name="Google Shape;426;p15"/>
          <p:cNvGrpSpPr/>
          <p:nvPr/>
        </p:nvGrpSpPr>
        <p:grpSpPr>
          <a:xfrm rot="10800000">
            <a:off x="3449953" y="-338551"/>
            <a:ext cx="2244094" cy="1496443"/>
            <a:chOff x="4012948" y="3790224"/>
            <a:chExt cx="2244094" cy="1496443"/>
          </a:xfrm>
        </p:grpSpPr>
        <p:sp>
          <p:nvSpPr>
            <p:cNvPr id="427" name="Google Shape;427;p15"/>
            <p:cNvSpPr/>
            <p:nvPr/>
          </p:nvSpPr>
          <p:spPr>
            <a:xfrm>
              <a:off x="4770619" y="4613352"/>
              <a:ext cx="709986" cy="673308"/>
            </a:xfrm>
            <a:custGeom>
              <a:avLst/>
              <a:gdLst/>
              <a:ahLst/>
              <a:cxnLst/>
              <a:rect l="l" t="t" r="r" b="b"/>
              <a:pathLst>
                <a:path w="23016" h="21827" extrusionOk="0">
                  <a:moveTo>
                    <a:pt x="11788" y="0"/>
                  </a:moveTo>
                  <a:cubicBezTo>
                    <a:pt x="10894" y="0"/>
                    <a:pt x="10000" y="115"/>
                    <a:pt x="9133" y="348"/>
                  </a:cubicBezTo>
                  <a:cubicBezTo>
                    <a:pt x="4609" y="1586"/>
                    <a:pt x="2013" y="5443"/>
                    <a:pt x="1072" y="9599"/>
                  </a:cubicBezTo>
                  <a:cubicBezTo>
                    <a:pt x="263" y="13242"/>
                    <a:pt x="1" y="17290"/>
                    <a:pt x="441" y="20993"/>
                  </a:cubicBezTo>
                  <a:cubicBezTo>
                    <a:pt x="441" y="21291"/>
                    <a:pt x="501" y="21564"/>
                    <a:pt x="572" y="21826"/>
                  </a:cubicBezTo>
                  <a:lnTo>
                    <a:pt x="8299" y="21826"/>
                  </a:lnTo>
                  <a:cubicBezTo>
                    <a:pt x="8347" y="21576"/>
                    <a:pt x="8347" y="21314"/>
                    <a:pt x="8311" y="21029"/>
                  </a:cubicBezTo>
                  <a:cubicBezTo>
                    <a:pt x="8085" y="19147"/>
                    <a:pt x="8085" y="17254"/>
                    <a:pt x="8204" y="15373"/>
                  </a:cubicBezTo>
                  <a:cubicBezTo>
                    <a:pt x="8252" y="14599"/>
                    <a:pt x="8347" y="13802"/>
                    <a:pt x="8419" y="13028"/>
                  </a:cubicBezTo>
                  <a:cubicBezTo>
                    <a:pt x="8419" y="13004"/>
                    <a:pt x="8419" y="12968"/>
                    <a:pt x="8430" y="12944"/>
                  </a:cubicBezTo>
                  <a:cubicBezTo>
                    <a:pt x="8490" y="12528"/>
                    <a:pt x="8585" y="12111"/>
                    <a:pt x="8669" y="11706"/>
                  </a:cubicBezTo>
                  <a:cubicBezTo>
                    <a:pt x="8788" y="11170"/>
                    <a:pt x="8895" y="10194"/>
                    <a:pt x="9252" y="9765"/>
                  </a:cubicBezTo>
                  <a:lnTo>
                    <a:pt x="9252" y="9765"/>
                  </a:lnTo>
                  <a:cubicBezTo>
                    <a:pt x="9126" y="10044"/>
                    <a:pt x="9067" y="10182"/>
                    <a:pt x="9069" y="10182"/>
                  </a:cubicBezTo>
                  <a:cubicBezTo>
                    <a:pt x="9072" y="10182"/>
                    <a:pt x="9113" y="10094"/>
                    <a:pt x="9192" y="9920"/>
                  </a:cubicBezTo>
                  <a:cubicBezTo>
                    <a:pt x="9276" y="9765"/>
                    <a:pt x="9371" y="9587"/>
                    <a:pt x="9454" y="9420"/>
                  </a:cubicBezTo>
                  <a:cubicBezTo>
                    <a:pt x="9550" y="9253"/>
                    <a:pt x="9645" y="9087"/>
                    <a:pt x="9752" y="8944"/>
                  </a:cubicBezTo>
                  <a:cubicBezTo>
                    <a:pt x="9812" y="8849"/>
                    <a:pt x="9859" y="8789"/>
                    <a:pt x="9883" y="8765"/>
                  </a:cubicBezTo>
                  <a:cubicBezTo>
                    <a:pt x="10026" y="8646"/>
                    <a:pt x="10181" y="8527"/>
                    <a:pt x="10252" y="8444"/>
                  </a:cubicBezTo>
                  <a:cubicBezTo>
                    <a:pt x="10383" y="8360"/>
                    <a:pt x="10526" y="8265"/>
                    <a:pt x="10669" y="8194"/>
                  </a:cubicBezTo>
                  <a:cubicBezTo>
                    <a:pt x="10693" y="8170"/>
                    <a:pt x="10740" y="8146"/>
                    <a:pt x="10752" y="8122"/>
                  </a:cubicBezTo>
                  <a:cubicBezTo>
                    <a:pt x="10776" y="8122"/>
                    <a:pt x="10800" y="8110"/>
                    <a:pt x="10836" y="8110"/>
                  </a:cubicBezTo>
                  <a:cubicBezTo>
                    <a:pt x="11038" y="8051"/>
                    <a:pt x="11228" y="7991"/>
                    <a:pt x="11431" y="7944"/>
                  </a:cubicBezTo>
                  <a:cubicBezTo>
                    <a:pt x="11598" y="7908"/>
                    <a:pt x="11693" y="7896"/>
                    <a:pt x="11717" y="7884"/>
                  </a:cubicBezTo>
                  <a:cubicBezTo>
                    <a:pt x="11859" y="7884"/>
                    <a:pt x="11990" y="7908"/>
                    <a:pt x="12109" y="7908"/>
                  </a:cubicBezTo>
                  <a:cubicBezTo>
                    <a:pt x="12264" y="7944"/>
                    <a:pt x="12443" y="7991"/>
                    <a:pt x="12610" y="8051"/>
                  </a:cubicBezTo>
                  <a:cubicBezTo>
                    <a:pt x="12669" y="8075"/>
                    <a:pt x="12729" y="8087"/>
                    <a:pt x="12776" y="8110"/>
                  </a:cubicBezTo>
                  <a:cubicBezTo>
                    <a:pt x="12848" y="8146"/>
                    <a:pt x="12919" y="8182"/>
                    <a:pt x="13002" y="8229"/>
                  </a:cubicBezTo>
                  <a:cubicBezTo>
                    <a:pt x="13122" y="8301"/>
                    <a:pt x="13252" y="8372"/>
                    <a:pt x="13372" y="8444"/>
                  </a:cubicBezTo>
                  <a:cubicBezTo>
                    <a:pt x="13458" y="8505"/>
                    <a:pt x="13504" y="8535"/>
                    <a:pt x="13508" y="8535"/>
                  </a:cubicBezTo>
                  <a:cubicBezTo>
                    <a:pt x="13515" y="8535"/>
                    <a:pt x="13395" y="8442"/>
                    <a:pt x="13145" y="8253"/>
                  </a:cubicBezTo>
                  <a:lnTo>
                    <a:pt x="13145" y="8253"/>
                  </a:lnTo>
                  <a:cubicBezTo>
                    <a:pt x="13336" y="8325"/>
                    <a:pt x="13895" y="8860"/>
                    <a:pt x="13967" y="9075"/>
                  </a:cubicBezTo>
                  <a:cubicBezTo>
                    <a:pt x="13797" y="8846"/>
                    <a:pt x="13706" y="8728"/>
                    <a:pt x="13700" y="8728"/>
                  </a:cubicBezTo>
                  <a:lnTo>
                    <a:pt x="13700" y="8728"/>
                  </a:lnTo>
                  <a:cubicBezTo>
                    <a:pt x="13695" y="8728"/>
                    <a:pt x="13747" y="8807"/>
                    <a:pt x="13860" y="8968"/>
                  </a:cubicBezTo>
                  <a:cubicBezTo>
                    <a:pt x="13955" y="9099"/>
                    <a:pt x="14026" y="9253"/>
                    <a:pt x="14098" y="9396"/>
                  </a:cubicBezTo>
                  <a:lnTo>
                    <a:pt x="14157" y="9515"/>
                  </a:lnTo>
                  <a:cubicBezTo>
                    <a:pt x="14193" y="9611"/>
                    <a:pt x="14217" y="9718"/>
                    <a:pt x="14253" y="9813"/>
                  </a:cubicBezTo>
                  <a:cubicBezTo>
                    <a:pt x="14384" y="10230"/>
                    <a:pt x="14455" y="10670"/>
                    <a:pt x="14550" y="11099"/>
                  </a:cubicBezTo>
                  <a:cubicBezTo>
                    <a:pt x="14562" y="11146"/>
                    <a:pt x="14562" y="11182"/>
                    <a:pt x="14574" y="11218"/>
                  </a:cubicBezTo>
                  <a:cubicBezTo>
                    <a:pt x="14574" y="11266"/>
                    <a:pt x="14574" y="11301"/>
                    <a:pt x="14586" y="11361"/>
                  </a:cubicBezTo>
                  <a:cubicBezTo>
                    <a:pt x="14622" y="11813"/>
                    <a:pt x="14669" y="12242"/>
                    <a:pt x="14693" y="12694"/>
                  </a:cubicBezTo>
                  <a:cubicBezTo>
                    <a:pt x="14812" y="14695"/>
                    <a:pt x="14860" y="16719"/>
                    <a:pt x="15062" y="18719"/>
                  </a:cubicBezTo>
                  <a:cubicBezTo>
                    <a:pt x="15086" y="19374"/>
                    <a:pt x="15086" y="20017"/>
                    <a:pt x="15098" y="20671"/>
                  </a:cubicBezTo>
                  <a:cubicBezTo>
                    <a:pt x="15086" y="21029"/>
                    <a:pt x="15122" y="21362"/>
                    <a:pt x="15205" y="21707"/>
                  </a:cubicBezTo>
                  <a:cubicBezTo>
                    <a:pt x="15217" y="21767"/>
                    <a:pt x="15277" y="21814"/>
                    <a:pt x="15336" y="21814"/>
                  </a:cubicBezTo>
                  <a:lnTo>
                    <a:pt x="22944" y="21814"/>
                  </a:lnTo>
                  <a:cubicBezTo>
                    <a:pt x="23004" y="21541"/>
                    <a:pt x="23016" y="21279"/>
                    <a:pt x="23004" y="20981"/>
                  </a:cubicBezTo>
                  <a:cubicBezTo>
                    <a:pt x="22837" y="17612"/>
                    <a:pt x="22849" y="14194"/>
                    <a:pt x="22444" y="10849"/>
                  </a:cubicBezTo>
                  <a:cubicBezTo>
                    <a:pt x="21968" y="6884"/>
                    <a:pt x="20456" y="3288"/>
                    <a:pt x="16753" y="1264"/>
                  </a:cubicBezTo>
                  <a:cubicBezTo>
                    <a:pt x="15225" y="426"/>
                    <a:pt x="13507" y="0"/>
                    <a:pt x="117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5"/>
            <p:cNvSpPr/>
            <p:nvPr/>
          </p:nvSpPr>
          <p:spPr>
            <a:xfrm>
              <a:off x="4382406" y="4183156"/>
              <a:ext cx="1468773" cy="1103508"/>
            </a:xfrm>
            <a:custGeom>
              <a:avLst/>
              <a:gdLst/>
              <a:ahLst/>
              <a:cxnLst/>
              <a:rect l="l" t="t" r="r" b="b"/>
              <a:pathLst>
                <a:path w="47614" h="35773" extrusionOk="0">
                  <a:moveTo>
                    <a:pt x="23055" y="0"/>
                  </a:moveTo>
                  <a:cubicBezTo>
                    <a:pt x="20849" y="0"/>
                    <a:pt x="18626" y="315"/>
                    <a:pt x="16467" y="899"/>
                  </a:cubicBezTo>
                  <a:cubicBezTo>
                    <a:pt x="13324" y="1756"/>
                    <a:pt x="10312" y="3280"/>
                    <a:pt x="7990" y="5578"/>
                  </a:cubicBezTo>
                  <a:cubicBezTo>
                    <a:pt x="5609" y="7912"/>
                    <a:pt x="4097" y="10924"/>
                    <a:pt x="2966" y="14032"/>
                  </a:cubicBezTo>
                  <a:cubicBezTo>
                    <a:pt x="572" y="20663"/>
                    <a:pt x="1" y="27831"/>
                    <a:pt x="775" y="34808"/>
                  </a:cubicBezTo>
                  <a:cubicBezTo>
                    <a:pt x="834" y="35344"/>
                    <a:pt x="1299" y="35749"/>
                    <a:pt x="1834" y="35749"/>
                  </a:cubicBezTo>
                  <a:lnTo>
                    <a:pt x="7549" y="35749"/>
                  </a:lnTo>
                  <a:lnTo>
                    <a:pt x="7549" y="35772"/>
                  </a:lnTo>
                  <a:cubicBezTo>
                    <a:pt x="8169" y="35772"/>
                    <a:pt x="8681" y="35225"/>
                    <a:pt x="8585" y="34594"/>
                  </a:cubicBezTo>
                  <a:lnTo>
                    <a:pt x="8585" y="34582"/>
                  </a:lnTo>
                  <a:cubicBezTo>
                    <a:pt x="8573" y="34475"/>
                    <a:pt x="8562" y="34403"/>
                    <a:pt x="8562" y="34344"/>
                  </a:cubicBezTo>
                  <a:cubicBezTo>
                    <a:pt x="8562" y="34308"/>
                    <a:pt x="8538" y="34248"/>
                    <a:pt x="8538" y="34189"/>
                  </a:cubicBezTo>
                  <a:cubicBezTo>
                    <a:pt x="8514" y="33808"/>
                    <a:pt x="8466" y="33451"/>
                    <a:pt x="8431" y="33082"/>
                  </a:cubicBezTo>
                  <a:cubicBezTo>
                    <a:pt x="8371" y="32355"/>
                    <a:pt x="8323" y="31605"/>
                    <a:pt x="8288" y="30867"/>
                  </a:cubicBezTo>
                  <a:cubicBezTo>
                    <a:pt x="8228" y="29391"/>
                    <a:pt x="8264" y="27902"/>
                    <a:pt x="8371" y="26426"/>
                  </a:cubicBezTo>
                  <a:cubicBezTo>
                    <a:pt x="8407" y="25688"/>
                    <a:pt x="8478" y="24950"/>
                    <a:pt x="8573" y="24223"/>
                  </a:cubicBezTo>
                  <a:cubicBezTo>
                    <a:pt x="8585" y="24152"/>
                    <a:pt x="8585" y="24092"/>
                    <a:pt x="8585" y="24033"/>
                  </a:cubicBezTo>
                  <a:cubicBezTo>
                    <a:pt x="8609" y="23973"/>
                    <a:pt x="8621" y="23902"/>
                    <a:pt x="8633" y="23807"/>
                  </a:cubicBezTo>
                  <a:cubicBezTo>
                    <a:pt x="8681" y="23568"/>
                    <a:pt x="8704" y="23318"/>
                    <a:pt x="8752" y="23080"/>
                  </a:cubicBezTo>
                  <a:cubicBezTo>
                    <a:pt x="9014" y="21509"/>
                    <a:pt x="9371" y="19937"/>
                    <a:pt x="9824" y="18413"/>
                  </a:cubicBezTo>
                  <a:cubicBezTo>
                    <a:pt x="9990" y="17854"/>
                    <a:pt x="10157" y="17318"/>
                    <a:pt x="10324" y="16782"/>
                  </a:cubicBezTo>
                  <a:cubicBezTo>
                    <a:pt x="10431" y="16472"/>
                    <a:pt x="10538" y="16175"/>
                    <a:pt x="10657" y="15865"/>
                  </a:cubicBezTo>
                  <a:cubicBezTo>
                    <a:pt x="10693" y="15794"/>
                    <a:pt x="10824" y="15460"/>
                    <a:pt x="10883" y="15329"/>
                  </a:cubicBezTo>
                  <a:cubicBezTo>
                    <a:pt x="11371" y="14246"/>
                    <a:pt x="11955" y="13234"/>
                    <a:pt x="12610" y="12234"/>
                  </a:cubicBezTo>
                  <a:cubicBezTo>
                    <a:pt x="12633" y="12186"/>
                    <a:pt x="12645" y="12162"/>
                    <a:pt x="12681" y="12127"/>
                  </a:cubicBezTo>
                  <a:lnTo>
                    <a:pt x="12788" y="12019"/>
                  </a:lnTo>
                  <a:cubicBezTo>
                    <a:pt x="13014" y="11781"/>
                    <a:pt x="13217" y="11543"/>
                    <a:pt x="13443" y="11305"/>
                  </a:cubicBezTo>
                  <a:cubicBezTo>
                    <a:pt x="13669" y="11091"/>
                    <a:pt x="13919" y="10876"/>
                    <a:pt x="14157" y="10650"/>
                  </a:cubicBezTo>
                  <a:lnTo>
                    <a:pt x="14265" y="10555"/>
                  </a:lnTo>
                  <a:cubicBezTo>
                    <a:pt x="14288" y="10531"/>
                    <a:pt x="14336" y="10507"/>
                    <a:pt x="14384" y="10472"/>
                  </a:cubicBezTo>
                  <a:cubicBezTo>
                    <a:pt x="14824" y="10198"/>
                    <a:pt x="15277" y="9900"/>
                    <a:pt x="15753" y="9626"/>
                  </a:cubicBezTo>
                  <a:cubicBezTo>
                    <a:pt x="16027" y="9472"/>
                    <a:pt x="16324" y="9341"/>
                    <a:pt x="16610" y="9198"/>
                  </a:cubicBezTo>
                  <a:cubicBezTo>
                    <a:pt x="16646" y="9174"/>
                    <a:pt x="16658" y="9174"/>
                    <a:pt x="16670" y="9162"/>
                  </a:cubicBezTo>
                  <a:cubicBezTo>
                    <a:pt x="16836" y="9102"/>
                    <a:pt x="17003" y="9031"/>
                    <a:pt x="17158" y="8971"/>
                  </a:cubicBezTo>
                  <a:cubicBezTo>
                    <a:pt x="18289" y="8567"/>
                    <a:pt x="19456" y="8281"/>
                    <a:pt x="20634" y="8078"/>
                  </a:cubicBezTo>
                  <a:cubicBezTo>
                    <a:pt x="20732" y="8069"/>
                    <a:pt x="21270" y="7995"/>
                    <a:pt x="21283" y="7995"/>
                  </a:cubicBezTo>
                  <a:cubicBezTo>
                    <a:pt x="21286" y="7995"/>
                    <a:pt x="21264" y="7998"/>
                    <a:pt x="21206" y="8007"/>
                  </a:cubicBezTo>
                  <a:cubicBezTo>
                    <a:pt x="21480" y="7971"/>
                    <a:pt x="21742" y="7948"/>
                    <a:pt x="22016" y="7936"/>
                  </a:cubicBezTo>
                  <a:cubicBezTo>
                    <a:pt x="22479" y="7903"/>
                    <a:pt x="22946" y="7882"/>
                    <a:pt x="23411" y="7882"/>
                  </a:cubicBezTo>
                  <a:cubicBezTo>
                    <a:pt x="23806" y="7882"/>
                    <a:pt x="24199" y="7897"/>
                    <a:pt x="24587" y="7936"/>
                  </a:cubicBezTo>
                  <a:cubicBezTo>
                    <a:pt x="24623" y="7936"/>
                    <a:pt x="25195" y="8019"/>
                    <a:pt x="25302" y="8019"/>
                  </a:cubicBezTo>
                  <a:cubicBezTo>
                    <a:pt x="25361" y="8031"/>
                    <a:pt x="25397" y="8031"/>
                    <a:pt x="25409" y="8031"/>
                  </a:cubicBezTo>
                  <a:cubicBezTo>
                    <a:pt x="25957" y="8150"/>
                    <a:pt x="26504" y="8293"/>
                    <a:pt x="27064" y="8471"/>
                  </a:cubicBezTo>
                  <a:cubicBezTo>
                    <a:pt x="27326" y="8555"/>
                    <a:pt x="27600" y="8662"/>
                    <a:pt x="27862" y="8745"/>
                  </a:cubicBezTo>
                  <a:cubicBezTo>
                    <a:pt x="27873" y="8745"/>
                    <a:pt x="27873" y="8745"/>
                    <a:pt x="27897" y="8769"/>
                  </a:cubicBezTo>
                  <a:cubicBezTo>
                    <a:pt x="27921" y="8781"/>
                    <a:pt x="27933" y="8793"/>
                    <a:pt x="27969" y="8805"/>
                  </a:cubicBezTo>
                  <a:cubicBezTo>
                    <a:pt x="28469" y="9079"/>
                    <a:pt x="28981" y="9317"/>
                    <a:pt x="29469" y="9614"/>
                  </a:cubicBezTo>
                  <a:cubicBezTo>
                    <a:pt x="29957" y="9912"/>
                    <a:pt x="30421" y="10234"/>
                    <a:pt x="30898" y="10567"/>
                  </a:cubicBezTo>
                  <a:cubicBezTo>
                    <a:pt x="30910" y="10567"/>
                    <a:pt x="30910" y="10579"/>
                    <a:pt x="30933" y="10579"/>
                  </a:cubicBezTo>
                  <a:cubicBezTo>
                    <a:pt x="30957" y="10591"/>
                    <a:pt x="30969" y="10626"/>
                    <a:pt x="31005" y="10650"/>
                  </a:cubicBezTo>
                  <a:cubicBezTo>
                    <a:pt x="31207" y="10841"/>
                    <a:pt x="31445" y="11019"/>
                    <a:pt x="31660" y="11222"/>
                  </a:cubicBezTo>
                  <a:cubicBezTo>
                    <a:pt x="32517" y="12008"/>
                    <a:pt x="33291" y="12853"/>
                    <a:pt x="34041" y="13746"/>
                  </a:cubicBezTo>
                  <a:cubicBezTo>
                    <a:pt x="34053" y="13758"/>
                    <a:pt x="34053" y="13782"/>
                    <a:pt x="34065" y="13782"/>
                  </a:cubicBezTo>
                  <a:cubicBezTo>
                    <a:pt x="34089" y="13805"/>
                    <a:pt x="34112" y="13841"/>
                    <a:pt x="34124" y="13865"/>
                  </a:cubicBezTo>
                  <a:cubicBezTo>
                    <a:pt x="34291" y="14103"/>
                    <a:pt x="34470" y="14341"/>
                    <a:pt x="34636" y="14579"/>
                  </a:cubicBezTo>
                  <a:cubicBezTo>
                    <a:pt x="34898" y="14984"/>
                    <a:pt x="35172" y="15401"/>
                    <a:pt x="35410" y="15818"/>
                  </a:cubicBezTo>
                  <a:cubicBezTo>
                    <a:pt x="35708" y="16318"/>
                    <a:pt x="35994" y="16830"/>
                    <a:pt x="36244" y="17353"/>
                  </a:cubicBezTo>
                  <a:cubicBezTo>
                    <a:pt x="36375" y="17603"/>
                    <a:pt x="36494" y="17865"/>
                    <a:pt x="36613" y="18139"/>
                  </a:cubicBezTo>
                  <a:cubicBezTo>
                    <a:pt x="36660" y="18223"/>
                    <a:pt x="36672" y="18282"/>
                    <a:pt x="36708" y="18330"/>
                  </a:cubicBezTo>
                  <a:cubicBezTo>
                    <a:pt x="36744" y="18461"/>
                    <a:pt x="36803" y="18580"/>
                    <a:pt x="36851" y="18723"/>
                  </a:cubicBezTo>
                  <a:cubicBezTo>
                    <a:pt x="37934" y="21533"/>
                    <a:pt x="38589" y="24461"/>
                    <a:pt x="39042" y="27438"/>
                  </a:cubicBezTo>
                  <a:cubicBezTo>
                    <a:pt x="39053" y="27593"/>
                    <a:pt x="39113" y="28045"/>
                    <a:pt x="39125" y="28105"/>
                  </a:cubicBezTo>
                  <a:cubicBezTo>
                    <a:pt x="39184" y="28581"/>
                    <a:pt x="39232" y="29057"/>
                    <a:pt x="39292" y="29534"/>
                  </a:cubicBezTo>
                  <a:cubicBezTo>
                    <a:pt x="39363" y="30248"/>
                    <a:pt x="39423" y="30986"/>
                    <a:pt x="39482" y="31700"/>
                  </a:cubicBezTo>
                  <a:cubicBezTo>
                    <a:pt x="39565" y="32712"/>
                    <a:pt x="39637" y="33736"/>
                    <a:pt x="39696" y="34748"/>
                  </a:cubicBezTo>
                  <a:cubicBezTo>
                    <a:pt x="39720" y="35308"/>
                    <a:pt x="40185" y="35749"/>
                    <a:pt x="40756" y="35749"/>
                  </a:cubicBezTo>
                  <a:lnTo>
                    <a:pt x="46507" y="35749"/>
                  </a:lnTo>
                  <a:cubicBezTo>
                    <a:pt x="47126" y="35749"/>
                    <a:pt x="47614" y="35225"/>
                    <a:pt x="47566" y="34617"/>
                  </a:cubicBezTo>
                  <a:cubicBezTo>
                    <a:pt x="47221" y="28819"/>
                    <a:pt x="46721" y="22926"/>
                    <a:pt x="44768" y="17437"/>
                  </a:cubicBezTo>
                  <a:cubicBezTo>
                    <a:pt x="42756" y="11793"/>
                    <a:pt x="39363" y="6793"/>
                    <a:pt x="34398" y="3376"/>
                  </a:cubicBezTo>
                  <a:cubicBezTo>
                    <a:pt x="30999" y="1035"/>
                    <a:pt x="27055" y="0"/>
                    <a:pt x="2305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5"/>
            <p:cNvSpPr/>
            <p:nvPr/>
          </p:nvSpPr>
          <p:spPr>
            <a:xfrm>
              <a:off x="4012948" y="3790224"/>
              <a:ext cx="2244094" cy="1496443"/>
            </a:xfrm>
            <a:custGeom>
              <a:avLst/>
              <a:gdLst/>
              <a:ahLst/>
              <a:cxnLst/>
              <a:rect l="l" t="t" r="r" b="b"/>
              <a:pathLst>
                <a:path w="72748" h="48511" extrusionOk="0">
                  <a:moveTo>
                    <a:pt x="33638" y="1"/>
                  </a:moveTo>
                  <a:cubicBezTo>
                    <a:pt x="31991" y="1"/>
                    <a:pt x="30344" y="74"/>
                    <a:pt x="28706" y="207"/>
                  </a:cubicBezTo>
                  <a:cubicBezTo>
                    <a:pt x="23217" y="635"/>
                    <a:pt x="17562" y="1814"/>
                    <a:pt x="13121" y="5076"/>
                  </a:cubicBezTo>
                  <a:cubicBezTo>
                    <a:pt x="9442" y="7767"/>
                    <a:pt x="6870" y="11708"/>
                    <a:pt x="5001" y="15864"/>
                  </a:cubicBezTo>
                  <a:cubicBezTo>
                    <a:pt x="2298" y="21805"/>
                    <a:pt x="941" y="28258"/>
                    <a:pt x="369" y="34747"/>
                  </a:cubicBezTo>
                  <a:cubicBezTo>
                    <a:pt x="84" y="38021"/>
                    <a:pt x="0" y="41295"/>
                    <a:pt x="24" y="44569"/>
                  </a:cubicBezTo>
                  <a:lnTo>
                    <a:pt x="24" y="46391"/>
                  </a:lnTo>
                  <a:cubicBezTo>
                    <a:pt x="12" y="47558"/>
                    <a:pt x="953" y="48510"/>
                    <a:pt x="2108" y="48510"/>
                  </a:cubicBezTo>
                  <a:lnTo>
                    <a:pt x="5894" y="48510"/>
                  </a:lnTo>
                  <a:cubicBezTo>
                    <a:pt x="7108" y="48510"/>
                    <a:pt x="8085" y="47475"/>
                    <a:pt x="7989" y="46272"/>
                  </a:cubicBezTo>
                  <a:lnTo>
                    <a:pt x="7989" y="46248"/>
                  </a:lnTo>
                  <a:cubicBezTo>
                    <a:pt x="7346" y="38057"/>
                    <a:pt x="8037" y="29627"/>
                    <a:pt x="11037" y="21959"/>
                  </a:cubicBezTo>
                  <a:cubicBezTo>
                    <a:pt x="12585" y="18030"/>
                    <a:pt x="14824" y="14220"/>
                    <a:pt x="18229" y="11744"/>
                  </a:cubicBezTo>
                  <a:cubicBezTo>
                    <a:pt x="22789" y="8422"/>
                    <a:pt x="28766" y="7874"/>
                    <a:pt x="34409" y="7874"/>
                  </a:cubicBezTo>
                  <a:cubicBezTo>
                    <a:pt x="38767" y="7874"/>
                    <a:pt x="43268" y="8148"/>
                    <a:pt x="47209" y="10018"/>
                  </a:cubicBezTo>
                  <a:cubicBezTo>
                    <a:pt x="53340" y="12911"/>
                    <a:pt x="57186" y="19245"/>
                    <a:pt x="59222" y="25698"/>
                  </a:cubicBezTo>
                  <a:cubicBezTo>
                    <a:pt x="61258" y="32175"/>
                    <a:pt x="61817" y="39009"/>
                    <a:pt x="63365" y="45593"/>
                  </a:cubicBezTo>
                  <a:cubicBezTo>
                    <a:pt x="63472" y="46058"/>
                    <a:pt x="63592" y="46534"/>
                    <a:pt x="63722" y="46998"/>
                  </a:cubicBezTo>
                  <a:cubicBezTo>
                    <a:pt x="63984" y="47891"/>
                    <a:pt x="64818" y="48498"/>
                    <a:pt x="65735" y="48498"/>
                  </a:cubicBezTo>
                  <a:lnTo>
                    <a:pt x="72747" y="48498"/>
                  </a:lnTo>
                  <a:cubicBezTo>
                    <a:pt x="72747" y="48272"/>
                    <a:pt x="72712" y="48058"/>
                    <a:pt x="72676" y="47844"/>
                  </a:cubicBezTo>
                  <a:cubicBezTo>
                    <a:pt x="71854" y="43748"/>
                    <a:pt x="70116" y="40140"/>
                    <a:pt x="69485" y="35902"/>
                  </a:cubicBezTo>
                  <a:cubicBezTo>
                    <a:pt x="68068" y="26329"/>
                    <a:pt x="65854" y="16221"/>
                    <a:pt x="59103" y="9267"/>
                  </a:cubicBezTo>
                  <a:cubicBezTo>
                    <a:pt x="55293" y="5350"/>
                    <a:pt x="50257" y="2755"/>
                    <a:pt x="44970" y="1362"/>
                  </a:cubicBezTo>
                  <a:cubicBezTo>
                    <a:pt x="41283" y="396"/>
                    <a:pt x="37462" y="1"/>
                    <a:pt x="336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0" name="Google Shape;430;p15"/>
          <p:cNvSpPr/>
          <p:nvPr/>
        </p:nvSpPr>
        <p:spPr>
          <a:xfrm>
            <a:off x="1766718" y="4433955"/>
            <a:ext cx="502444" cy="418415"/>
          </a:xfrm>
          <a:custGeom>
            <a:avLst/>
            <a:gdLst/>
            <a:ahLst/>
            <a:cxnLst/>
            <a:rect l="l" t="t" r="r" b="b"/>
            <a:pathLst>
              <a:path w="16288" h="13564" extrusionOk="0">
                <a:moveTo>
                  <a:pt x="8109" y="0"/>
                </a:moveTo>
                <a:cubicBezTo>
                  <a:pt x="7691" y="0"/>
                  <a:pt x="7277" y="31"/>
                  <a:pt x="6882" y="91"/>
                </a:cubicBezTo>
                <a:cubicBezTo>
                  <a:pt x="4834" y="365"/>
                  <a:pt x="2417" y="1936"/>
                  <a:pt x="1524" y="3853"/>
                </a:cubicBezTo>
                <a:cubicBezTo>
                  <a:pt x="0" y="7116"/>
                  <a:pt x="1227" y="12069"/>
                  <a:pt x="4941" y="13212"/>
                </a:cubicBezTo>
                <a:cubicBezTo>
                  <a:pt x="5704" y="13446"/>
                  <a:pt x="6586" y="13563"/>
                  <a:pt x="7510" y="13563"/>
                </a:cubicBezTo>
                <a:cubicBezTo>
                  <a:pt x="11504" y="13563"/>
                  <a:pt x="16288" y="11382"/>
                  <a:pt x="15669" y="7127"/>
                </a:cubicBezTo>
                <a:cubicBezTo>
                  <a:pt x="15395" y="5306"/>
                  <a:pt x="14740" y="3425"/>
                  <a:pt x="13466" y="2067"/>
                </a:cubicBezTo>
                <a:cubicBezTo>
                  <a:pt x="12359" y="900"/>
                  <a:pt x="10740" y="246"/>
                  <a:pt x="9085" y="55"/>
                </a:cubicBezTo>
                <a:cubicBezTo>
                  <a:pt x="8762" y="19"/>
                  <a:pt x="8434" y="0"/>
                  <a:pt x="810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matchingName="Title and two columns 1">
  <p:cSld name="CUSTOM_4"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16"/>
          <p:cNvSpPr txBox="1">
            <a:spLocks noGrp="1"/>
          </p:cNvSpPr>
          <p:nvPr>
            <p:ph type="title"/>
          </p:nvPr>
        </p:nvSpPr>
        <p:spPr>
          <a:xfrm>
            <a:off x="720090" y="445135"/>
            <a:ext cx="3604260" cy="10407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33" name="Google Shape;433;p16"/>
          <p:cNvSpPr txBox="1">
            <a:spLocks noGrp="1"/>
          </p:cNvSpPr>
          <p:nvPr>
            <p:ph type="subTitle" idx="1"/>
          </p:nvPr>
        </p:nvSpPr>
        <p:spPr>
          <a:xfrm>
            <a:off x="720090" y="2063750"/>
            <a:ext cx="3416300" cy="220345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4" name="Google Shape;434;p16"/>
          <p:cNvSpPr txBox="1">
            <a:spLocks noGrp="1"/>
          </p:cNvSpPr>
          <p:nvPr>
            <p:ph type="subTitle" idx="2"/>
          </p:nvPr>
        </p:nvSpPr>
        <p:spPr>
          <a:xfrm>
            <a:off x="5007610" y="2063750"/>
            <a:ext cx="3416300" cy="220345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5" name="Google Shape;435;p16"/>
          <p:cNvSpPr/>
          <p:nvPr/>
        </p:nvSpPr>
        <p:spPr>
          <a:xfrm>
            <a:off x="1825625" y="4718685"/>
            <a:ext cx="1061085" cy="1116965"/>
          </a:xfrm>
          <a:custGeom>
            <a:avLst/>
            <a:gdLst/>
            <a:ahLst/>
            <a:cxnLst/>
            <a:rect l="l" t="t" r="r" b="b"/>
            <a:pathLst>
              <a:path w="42435" h="44690" extrusionOk="0">
                <a:moveTo>
                  <a:pt x="21171" y="1"/>
                </a:moveTo>
                <a:cubicBezTo>
                  <a:pt x="15424" y="1"/>
                  <a:pt x="7928" y="2437"/>
                  <a:pt x="5120" y="7650"/>
                </a:cubicBezTo>
                <a:cubicBezTo>
                  <a:pt x="1" y="17151"/>
                  <a:pt x="8918" y="33368"/>
                  <a:pt x="15622" y="40202"/>
                </a:cubicBezTo>
                <a:cubicBezTo>
                  <a:pt x="18192" y="42803"/>
                  <a:pt x="21730" y="44689"/>
                  <a:pt x="25323" y="44689"/>
                </a:cubicBezTo>
                <a:cubicBezTo>
                  <a:pt x="26006" y="44689"/>
                  <a:pt x="26692" y="44621"/>
                  <a:pt x="27373" y="44476"/>
                </a:cubicBezTo>
                <a:cubicBezTo>
                  <a:pt x="37315" y="42369"/>
                  <a:pt x="42434" y="29653"/>
                  <a:pt x="41661" y="20569"/>
                </a:cubicBezTo>
                <a:cubicBezTo>
                  <a:pt x="40827" y="10817"/>
                  <a:pt x="34243" y="2447"/>
                  <a:pt x="24539" y="328"/>
                </a:cubicBezTo>
                <a:cubicBezTo>
                  <a:pt x="23537" y="111"/>
                  <a:pt x="22394" y="1"/>
                  <a:pt x="2117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16"/>
          <p:cNvSpPr/>
          <p:nvPr/>
        </p:nvSpPr>
        <p:spPr>
          <a:xfrm rot="322814">
            <a:off x="5707380" y="-883920"/>
            <a:ext cx="4189095" cy="2541905"/>
          </a:xfrm>
          <a:custGeom>
            <a:avLst/>
            <a:gdLst/>
            <a:ahLst/>
            <a:cxnLst/>
            <a:rect l="l" t="t" r="r" b="b"/>
            <a:pathLst>
              <a:path w="135803" h="82396" extrusionOk="0">
                <a:moveTo>
                  <a:pt x="132433" y="1"/>
                </a:moveTo>
                <a:lnTo>
                  <a:pt x="2250" y="5489"/>
                </a:lnTo>
                <a:cubicBezTo>
                  <a:pt x="0" y="11871"/>
                  <a:pt x="1131" y="18991"/>
                  <a:pt x="8704" y="23515"/>
                </a:cubicBezTo>
                <a:cubicBezTo>
                  <a:pt x="11696" y="25302"/>
                  <a:pt x="15056" y="25918"/>
                  <a:pt x="18526" y="25918"/>
                </a:cubicBezTo>
                <a:cubicBezTo>
                  <a:pt x="24030" y="25918"/>
                  <a:pt x="29809" y="24366"/>
                  <a:pt x="34826" y="23468"/>
                </a:cubicBezTo>
                <a:cubicBezTo>
                  <a:pt x="38290" y="22860"/>
                  <a:pt x="41872" y="22225"/>
                  <a:pt x="45429" y="22225"/>
                </a:cubicBezTo>
                <a:cubicBezTo>
                  <a:pt x="46542" y="22225"/>
                  <a:pt x="47652" y="22287"/>
                  <a:pt x="48756" y="22432"/>
                </a:cubicBezTo>
                <a:cubicBezTo>
                  <a:pt x="54590" y="23194"/>
                  <a:pt x="56638" y="26206"/>
                  <a:pt x="61044" y="29469"/>
                </a:cubicBezTo>
                <a:cubicBezTo>
                  <a:pt x="61925" y="30123"/>
                  <a:pt x="62937" y="30576"/>
                  <a:pt x="63949" y="31016"/>
                </a:cubicBezTo>
                <a:cubicBezTo>
                  <a:pt x="69497" y="33462"/>
                  <a:pt x="74155" y="34357"/>
                  <a:pt x="79160" y="34357"/>
                </a:cubicBezTo>
                <a:cubicBezTo>
                  <a:pt x="82050" y="34357"/>
                  <a:pt x="85056" y="34059"/>
                  <a:pt x="88416" y="33588"/>
                </a:cubicBezTo>
                <a:cubicBezTo>
                  <a:pt x="90822" y="33260"/>
                  <a:pt x="93470" y="32917"/>
                  <a:pt x="96073" y="32917"/>
                </a:cubicBezTo>
                <a:cubicBezTo>
                  <a:pt x="100737" y="32917"/>
                  <a:pt x="105259" y="34015"/>
                  <a:pt x="108002" y="38255"/>
                </a:cubicBezTo>
                <a:cubicBezTo>
                  <a:pt x="115086" y="49209"/>
                  <a:pt x="102751" y="73522"/>
                  <a:pt x="115896" y="81011"/>
                </a:cubicBezTo>
                <a:cubicBezTo>
                  <a:pt x="117618" y="81989"/>
                  <a:pt x="119870" y="82396"/>
                  <a:pt x="122347" y="82396"/>
                </a:cubicBezTo>
                <a:cubicBezTo>
                  <a:pt x="126683" y="82396"/>
                  <a:pt x="131711" y="81148"/>
                  <a:pt x="135803" y="79534"/>
                </a:cubicBezTo>
                <a:lnTo>
                  <a:pt x="132433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16"/>
          <p:cNvSpPr/>
          <p:nvPr/>
        </p:nvSpPr>
        <p:spPr>
          <a:xfrm rot="322814">
            <a:off x="5803265" y="-360680"/>
            <a:ext cx="3945890" cy="2244725"/>
          </a:xfrm>
          <a:custGeom>
            <a:avLst/>
            <a:gdLst/>
            <a:ahLst/>
            <a:cxnLst/>
            <a:rect l="l" t="t" r="r" b="b"/>
            <a:pathLst>
              <a:path w="127922" h="72761" extrusionOk="0">
                <a:moveTo>
                  <a:pt x="9145" y="0"/>
                </a:moveTo>
                <a:lnTo>
                  <a:pt x="2144" y="298"/>
                </a:lnTo>
                <a:cubicBezTo>
                  <a:pt x="1" y="6346"/>
                  <a:pt x="1072" y="13038"/>
                  <a:pt x="8204" y="17300"/>
                </a:cubicBezTo>
                <a:cubicBezTo>
                  <a:pt x="11017" y="18978"/>
                  <a:pt x="14179" y="19557"/>
                  <a:pt x="17443" y="19557"/>
                </a:cubicBezTo>
                <a:cubicBezTo>
                  <a:pt x="22632" y="19557"/>
                  <a:pt x="28081" y="18093"/>
                  <a:pt x="32802" y="17252"/>
                </a:cubicBezTo>
                <a:cubicBezTo>
                  <a:pt x="36075" y="16671"/>
                  <a:pt x="39459" y="16075"/>
                  <a:pt x="42822" y="16075"/>
                </a:cubicBezTo>
                <a:cubicBezTo>
                  <a:pt x="43863" y="16075"/>
                  <a:pt x="44902" y="16132"/>
                  <a:pt x="45935" y="16264"/>
                </a:cubicBezTo>
                <a:cubicBezTo>
                  <a:pt x="51424" y="16979"/>
                  <a:pt x="53353" y="19824"/>
                  <a:pt x="57508" y="22908"/>
                </a:cubicBezTo>
                <a:cubicBezTo>
                  <a:pt x="58341" y="23515"/>
                  <a:pt x="59294" y="23944"/>
                  <a:pt x="60234" y="24360"/>
                </a:cubicBezTo>
                <a:cubicBezTo>
                  <a:pt x="65464" y="26665"/>
                  <a:pt x="69854" y="27507"/>
                  <a:pt x="74577" y="27507"/>
                </a:cubicBezTo>
                <a:cubicBezTo>
                  <a:pt x="77295" y="27507"/>
                  <a:pt x="80123" y="27228"/>
                  <a:pt x="83285" y="26789"/>
                </a:cubicBezTo>
                <a:cubicBezTo>
                  <a:pt x="85552" y="26473"/>
                  <a:pt x="88050" y="26148"/>
                  <a:pt x="90507" y="26148"/>
                </a:cubicBezTo>
                <a:cubicBezTo>
                  <a:pt x="94902" y="26148"/>
                  <a:pt x="99166" y="27189"/>
                  <a:pt x="101740" y="31183"/>
                </a:cubicBezTo>
                <a:cubicBezTo>
                  <a:pt x="108407" y="41493"/>
                  <a:pt x="96798" y="64401"/>
                  <a:pt x="109181" y="71450"/>
                </a:cubicBezTo>
                <a:cubicBezTo>
                  <a:pt x="110804" y="72376"/>
                  <a:pt x="112922" y="72761"/>
                  <a:pt x="115252" y="72761"/>
                </a:cubicBezTo>
                <a:cubicBezTo>
                  <a:pt x="119333" y="72761"/>
                  <a:pt x="124064" y="71580"/>
                  <a:pt x="127921" y="70056"/>
                </a:cubicBezTo>
                <a:lnTo>
                  <a:pt x="127457" y="59031"/>
                </a:lnTo>
                <a:cubicBezTo>
                  <a:pt x="125270" y="59517"/>
                  <a:pt x="123052" y="59814"/>
                  <a:pt x="120999" y="59814"/>
                </a:cubicBezTo>
                <a:cubicBezTo>
                  <a:pt x="118669" y="59814"/>
                  <a:pt x="116552" y="59431"/>
                  <a:pt x="114932" y="58507"/>
                </a:cubicBezTo>
                <a:cubicBezTo>
                  <a:pt x="102549" y="51447"/>
                  <a:pt x="114158" y="28551"/>
                  <a:pt x="107490" y="18229"/>
                </a:cubicBezTo>
                <a:cubicBezTo>
                  <a:pt x="104911" y="14245"/>
                  <a:pt x="100653" y="13211"/>
                  <a:pt x="96263" y="13211"/>
                </a:cubicBezTo>
                <a:cubicBezTo>
                  <a:pt x="93805" y="13211"/>
                  <a:pt x="91305" y="13535"/>
                  <a:pt x="89036" y="13847"/>
                </a:cubicBezTo>
                <a:cubicBezTo>
                  <a:pt x="85876" y="14281"/>
                  <a:pt x="83052" y="14557"/>
                  <a:pt x="80339" y="14557"/>
                </a:cubicBezTo>
                <a:cubicBezTo>
                  <a:pt x="75609" y="14557"/>
                  <a:pt x="71217" y="13719"/>
                  <a:pt x="65973" y="11418"/>
                </a:cubicBezTo>
                <a:cubicBezTo>
                  <a:pt x="65021" y="11002"/>
                  <a:pt x="64068" y="10585"/>
                  <a:pt x="63259" y="9954"/>
                </a:cubicBezTo>
                <a:cubicBezTo>
                  <a:pt x="59103" y="6894"/>
                  <a:pt x="57163" y="4036"/>
                  <a:pt x="51674" y="3322"/>
                </a:cubicBezTo>
                <a:cubicBezTo>
                  <a:pt x="50637" y="3186"/>
                  <a:pt x="49593" y="3128"/>
                  <a:pt x="48546" y="3128"/>
                </a:cubicBezTo>
                <a:cubicBezTo>
                  <a:pt x="45196" y="3128"/>
                  <a:pt x="41819" y="3727"/>
                  <a:pt x="38553" y="4298"/>
                </a:cubicBezTo>
                <a:cubicBezTo>
                  <a:pt x="33817" y="5139"/>
                  <a:pt x="28367" y="6603"/>
                  <a:pt x="23179" y="6603"/>
                </a:cubicBezTo>
                <a:cubicBezTo>
                  <a:pt x="19916" y="6603"/>
                  <a:pt x="16756" y="6024"/>
                  <a:pt x="13943" y="4346"/>
                </a:cubicBezTo>
                <a:cubicBezTo>
                  <a:pt x="11835" y="3084"/>
                  <a:pt x="10276" y="1608"/>
                  <a:pt x="914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16"/>
          <p:cNvSpPr/>
          <p:nvPr/>
        </p:nvSpPr>
        <p:spPr>
          <a:xfrm flipH="1">
            <a:off x="0" y="3287395"/>
            <a:ext cx="1377315" cy="1855470"/>
          </a:xfrm>
          <a:custGeom>
            <a:avLst/>
            <a:gdLst/>
            <a:ahLst/>
            <a:cxnLst/>
            <a:rect l="l" t="t" r="r" b="b"/>
            <a:pathLst>
              <a:path w="44649" h="60140" extrusionOk="0">
                <a:moveTo>
                  <a:pt x="44649" y="1"/>
                </a:moveTo>
                <a:cubicBezTo>
                  <a:pt x="44173" y="382"/>
                  <a:pt x="43708" y="799"/>
                  <a:pt x="43268" y="1251"/>
                </a:cubicBezTo>
                <a:cubicBezTo>
                  <a:pt x="39601" y="4978"/>
                  <a:pt x="38470" y="10431"/>
                  <a:pt x="37434" y="15372"/>
                </a:cubicBezTo>
                <a:cubicBezTo>
                  <a:pt x="35850" y="22801"/>
                  <a:pt x="33850" y="32660"/>
                  <a:pt x="24861" y="33993"/>
                </a:cubicBezTo>
                <a:cubicBezTo>
                  <a:pt x="23819" y="34147"/>
                  <a:pt x="22773" y="34207"/>
                  <a:pt x="21727" y="34207"/>
                </a:cubicBezTo>
                <a:cubicBezTo>
                  <a:pt x="18720" y="34207"/>
                  <a:pt x="15702" y="33711"/>
                  <a:pt x="12716" y="33517"/>
                </a:cubicBezTo>
                <a:cubicBezTo>
                  <a:pt x="11989" y="33468"/>
                  <a:pt x="11243" y="33434"/>
                  <a:pt x="10495" y="33434"/>
                </a:cubicBezTo>
                <a:cubicBezTo>
                  <a:pt x="7201" y="33434"/>
                  <a:pt x="3873" y="34097"/>
                  <a:pt x="2001" y="37124"/>
                </a:cubicBezTo>
                <a:cubicBezTo>
                  <a:pt x="1" y="40327"/>
                  <a:pt x="96" y="44209"/>
                  <a:pt x="751" y="47804"/>
                </a:cubicBezTo>
                <a:cubicBezTo>
                  <a:pt x="1536" y="52055"/>
                  <a:pt x="3049" y="56198"/>
                  <a:pt x="4823" y="60139"/>
                </a:cubicBezTo>
                <a:lnTo>
                  <a:pt x="44649" y="60139"/>
                </a:lnTo>
                <a:lnTo>
                  <a:pt x="44649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9" name="Google Shape;439;p16"/>
          <p:cNvGrpSpPr/>
          <p:nvPr/>
        </p:nvGrpSpPr>
        <p:grpSpPr>
          <a:xfrm rot="-2302613">
            <a:off x="7346315" y="-175260"/>
            <a:ext cx="1812290" cy="2306955"/>
            <a:chOff x="7346315" y="-175260"/>
            <a:chExt cx="1812290" cy="2306955"/>
          </a:xfrm>
        </p:grpSpPr>
        <p:sp>
          <p:nvSpPr>
            <p:cNvPr id="440" name="Google Shape;440;p16"/>
            <p:cNvSpPr/>
            <p:nvPr/>
          </p:nvSpPr>
          <p:spPr>
            <a:xfrm>
              <a:off x="7713345" y="307340"/>
              <a:ext cx="1445260" cy="1751965"/>
            </a:xfrm>
            <a:custGeom>
              <a:avLst/>
              <a:gdLst/>
              <a:ahLst/>
              <a:cxnLst/>
              <a:rect l="l" t="t" r="r" b="b"/>
              <a:pathLst>
                <a:path w="50841" h="61794" extrusionOk="0">
                  <a:moveTo>
                    <a:pt x="60" y="0"/>
                  </a:moveTo>
                  <a:lnTo>
                    <a:pt x="1" y="250"/>
                  </a:lnTo>
                  <a:lnTo>
                    <a:pt x="1239" y="655"/>
                  </a:lnTo>
                  <a:lnTo>
                    <a:pt x="1870" y="857"/>
                  </a:lnTo>
                  <a:cubicBezTo>
                    <a:pt x="2060" y="929"/>
                    <a:pt x="2263" y="1024"/>
                    <a:pt x="2465" y="1107"/>
                  </a:cubicBezTo>
                  <a:lnTo>
                    <a:pt x="3656" y="1631"/>
                  </a:lnTo>
                  <a:cubicBezTo>
                    <a:pt x="4025" y="1846"/>
                    <a:pt x="4406" y="2060"/>
                    <a:pt x="4787" y="2274"/>
                  </a:cubicBezTo>
                  <a:lnTo>
                    <a:pt x="5347" y="2596"/>
                  </a:lnTo>
                  <a:lnTo>
                    <a:pt x="5882" y="2977"/>
                  </a:lnTo>
                  <a:cubicBezTo>
                    <a:pt x="6240" y="3227"/>
                    <a:pt x="6609" y="3465"/>
                    <a:pt x="6954" y="3727"/>
                  </a:cubicBezTo>
                  <a:cubicBezTo>
                    <a:pt x="7609" y="4310"/>
                    <a:pt x="8311" y="4834"/>
                    <a:pt x="8907" y="5477"/>
                  </a:cubicBezTo>
                  <a:cubicBezTo>
                    <a:pt x="11407" y="7918"/>
                    <a:pt x="13300" y="10894"/>
                    <a:pt x="14907" y="13990"/>
                  </a:cubicBezTo>
                  <a:cubicBezTo>
                    <a:pt x="16479" y="17097"/>
                    <a:pt x="17777" y="20360"/>
                    <a:pt x="18967" y="23646"/>
                  </a:cubicBezTo>
                  <a:cubicBezTo>
                    <a:pt x="20146" y="26932"/>
                    <a:pt x="21003" y="30325"/>
                    <a:pt x="22003" y="33695"/>
                  </a:cubicBezTo>
                  <a:cubicBezTo>
                    <a:pt x="22480" y="35374"/>
                    <a:pt x="23015" y="37052"/>
                    <a:pt x="23611" y="38707"/>
                  </a:cubicBezTo>
                  <a:cubicBezTo>
                    <a:pt x="24194" y="40374"/>
                    <a:pt x="24885" y="41993"/>
                    <a:pt x="25694" y="43577"/>
                  </a:cubicBezTo>
                  <a:cubicBezTo>
                    <a:pt x="26099" y="44363"/>
                    <a:pt x="26552" y="45125"/>
                    <a:pt x="27004" y="45887"/>
                  </a:cubicBezTo>
                  <a:cubicBezTo>
                    <a:pt x="27492" y="46613"/>
                    <a:pt x="27968" y="47375"/>
                    <a:pt x="28540" y="48054"/>
                  </a:cubicBezTo>
                  <a:cubicBezTo>
                    <a:pt x="29612" y="49470"/>
                    <a:pt x="30826" y="50744"/>
                    <a:pt x="32124" y="51959"/>
                  </a:cubicBezTo>
                  <a:cubicBezTo>
                    <a:pt x="33422" y="53161"/>
                    <a:pt x="34791" y="54281"/>
                    <a:pt x="36231" y="55305"/>
                  </a:cubicBezTo>
                  <a:cubicBezTo>
                    <a:pt x="37672" y="56317"/>
                    <a:pt x="39172" y="57233"/>
                    <a:pt x="40744" y="58067"/>
                  </a:cubicBezTo>
                  <a:cubicBezTo>
                    <a:pt x="43851" y="59734"/>
                    <a:pt x="47197" y="60972"/>
                    <a:pt x="50638" y="61793"/>
                  </a:cubicBezTo>
                  <a:lnTo>
                    <a:pt x="50840" y="61079"/>
                  </a:lnTo>
                  <a:cubicBezTo>
                    <a:pt x="47471" y="60281"/>
                    <a:pt x="44161" y="59091"/>
                    <a:pt x="41101" y="57471"/>
                  </a:cubicBezTo>
                  <a:cubicBezTo>
                    <a:pt x="39565" y="56674"/>
                    <a:pt x="38077" y="55781"/>
                    <a:pt x="36648" y="54781"/>
                  </a:cubicBezTo>
                  <a:cubicBezTo>
                    <a:pt x="35219" y="53769"/>
                    <a:pt x="33862" y="52685"/>
                    <a:pt x="32588" y="51506"/>
                  </a:cubicBezTo>
                  <a:cubicBezTo>
                    <a:pt x="31302" y="50328"/>
                    <a:pt x="30100" y="49066"/>
                    <a:pt x="29028" y="47696"/>
                  </a:cubicBezTo>
                  <a:cubicBezTo>
                    <a:pt x="28457" y="47030"/>
                    <a:pt x="28004" y="46292"/>
                    <a:pt x="27504" y="45577"/>
                  </a:cubicBezTo>
                  <a:cubicBezTo>
                    <a:pt x="27064" y="44839"/>
                    <a:pt x="26599" y="44089"/>
                    <a:pt x="26218" y="43315"/>
                  </a:cubicBezTo>
                  <a:cubicBezTo>
                    <a:pt x="25409" y="41791"/>
                    <a:pt x="24730" y="40184"/>
                    <a:pt x="24135" y="38541"/>
                  </a:cubicBezTo>
                  <a:cubicBezTo>
                    <a:pt x="23516" y="36909"/>
                    <a:pt x="22980" y="35243"/>
                    <a:pt x="22492" y="33552"/>
                  </a:cubicBezTo>
                  <a:cubicBezTo>
                    <a:pt x="21480" y="30206"/>
                    <a:pt x="20587" y="26801"/>
                    <a:pt x="19384" y="23491"/>
                  </a:cubicBezTo>
                  <a:cubicBezTo>
                    <a:pt x="18182" y="20193"/>
                    <a:pt x="16848" y="16931"/>
                    <a:pt x="15241" y="13811"/>
                  </a:cubicBezTo>
                  <a:cubicBezTo>
                    <a:pt x="13610" y="10692"/>
                    <a:pt x="11669" y="7692"/>
                    <a:pt x="9133" y="5239"/>
                  </a:cubicBezTo>
                  <a:cubicBezTo>
                    <a:pt x="6644" y="2715"/>
                    <a:pt x="3453" y="929"/>
                    <a:pt x="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6"/>
            <p:cNvSpPr/>
            <p:nvPr/>
          </p:nvSpPr>
          <p:spPr>
            <a:xfrm>
              <a:off x="8624570" y="833755"/>
              <a:ext cx="348615" cy="960120"/>
            </a:xfrm>
            <a:custGeom>
              <a:avLst/>
              <a:gdLst/>
              <a:ahLst/>
              <a:cxnLst/>
              <a:rect l="l" t="t" r="r" b="b"/>
              <a:pathLst>
                <a:path w="12276" h="33863" extrusionOk="0">
                  <a:moveTo>
                    <a:pt x="11204" y="1"/>
                  </a:moveTo>
                  <a:cubicBezTo>
                    <a:pt x="10895" y="2704"/>
                    <a:pt x="10359" y="4549"/>
                    <a:pt x="9038" y="6978"/>
                  </a:cubicBezTo>
                  <a:cubicBezTo>
                    <a:pt x="7573" y="9633"/>
                    <a:pt x="6073" y="12229"/>
                    <a:pt x="4418" y="14753"/>
                  </a:cubicBezTo>
                  <a:cubicBezTo>
                    <a:pt x="2263" y="18027"/>
                    <a:pt x="191" y="20920"/>
                    <a:pt x="203" y="25004"/>
                  </a:cubicBezTo>
                  <a:cubicBezTo>
                    <a:pt x="203" y="27445"/>
                    <a:pt x="1" y="31838"/>
                    <a:pt x="1775" y="33862"/>
                  </a:cubicBezTo>
                  <a:cubicBezTo>
                    <a:pt x="6501" y="32398"/>
                    <a:pt x="8657" y="27754"/>
                    <a:pt x="10228" y="23123"/>
                  </a:cubicBezTo>
                  <a:cubicBezTo>
                    <a:pt x="11347" y="19765"/>
                    <a:pt x="12205" y="15562"/>
                    <a:pt x="12240" y="12014"/>
                  </a:cubicBezTo>
                  <a:cubicBezTo>
                    <a:pt x="12276" y="9847"/>
                    <a:pt x="11978" y="7752"/>
                    <a:pt x="11824" y="5597"/>
                  </a:cubicBezTo>
                  <a:cubicBezTo>
                    <a:pt x="11728" y="3942"/>
                    <a:pt x="11740" y="1572"/>
                    <a:pt x="112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6"/>
            <p:cNvSpPr/>
            <p:nvPr/>
          </p:nvSpPr>
          <p:spPr>
            <a:xfrm>
              <a:off x="7346315" y="379095"/>
              <a:ext cx="617220" cy="158115"/>
            </a:xfrm>
            <a:custGeom>
              <a:avLst/>
              <a:gdLst/>
              <a:ahLst/>
              <a:cxnLst/>
              <a:rect l="l" t="t" r="r" b="b"/>
              <a:pathLst>
                <a:path w="21753" h="5579" extrusionOk="0">
                  <a:moveTo>
                    <a:pt x="14441" y="1"/>
                  </a:moveTo>
                  <a:cubicBezTo>
                    <a:pt x="12301" y="1"/>
                    <a:pt x="10236" y="150"/>
                    <a:pt x="8001" y="1131"/>
                  </a:cubicBezTo>
                  <a:cubicBezTo>
                    <a:pt x="5447" y="2260"/>
                    <a:pt x="3242" y="3771"/>
                    <a:pt x="382" y="3771"/>
                  </a:cubicBezTo>
                  <a:cubicBezTo>
                    <a:pt x="256" y="3771"/>
                    <a:pt x="129" y="3768"/>
                    <a:pt x="0" y="3762"/>
                  </a:cubicBezTo>
                  <a:lnTo>
                    <a:pt x="0" y="3762"/>
                  </a:lnTo>
                  <a:cubicBezTo>
                    <a:pt x="3264" y="4958"/>
                    <a:pt x="6267" y="5579"/>
                    <a:pt x="9375" y="5579"/>
                  </a:cubicBezTo>
                  <a:cubicBezTo>
                    <a:pt x="11402" y="5579"/>
                    <a:pt x="13474" y="5315"/>
                    <a:pt x="15693" y="4774"/>
                  </a:cubicBezTo>
                  <a:cubicBezTo>
                    <a:pt x="17705" y="4286"/>
                    <a:pt x="21753" y="976"/>
                    <a:pt x="18526" y="12"/>
                  </a:cubicBezTo>
                  <a:lnTo>
                    <a:pt x="18526" y="12"/>
                  </a:lnTo>
                  <a:cubicBezTo>
                    <a:pt x="18117" y="25"/>
                    <a:pt x="17715" y="29"/>
                    <a:pt x="17319" y="29"/>
                  </a:cubicBezTo>
                  <a:cubicBezTo>
                    <a:pt x="16332" y="29"/>
                    <a:pt x="15379" y="1"/>
                    <a:pt x="144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6"/>
            <p:cNvSpPr/>
            <p:nvPr/>
          </p:nvSpPr>
          <p:spPr>
            <a:xfrm>
              <a:off x="7703820" y="-175260"/>
              <a:ext cx="194945" cy="518160"/>
            </a:xfrm>
            <a:custGeom>
              <a:avLst/>
              <a:gdLst/>
              <a:ahLst/>
              <a:cxnLst/>
              <a:rect l="l" t="t" r="r" b="b"/>
              <a:pathLst>
                <a:path w="6838" h="18306" extrusionOk="0">
                  <a:moveTo>
                    <a:pt x="108" y="1"/>
                  </a:moveTo>
                  <a:cubicBezTo>
                    <a:pt x="1" y="2477"/>
                    <a:pt x="334" y="5120"/>
                    <a:pt x="227" y="7656"/>
                  </a:cubicBezTo>
                  <a:cubicBezTo>
                    <a:pt x="96" y="10788"/>
                    <a:pt x="49" y="14764"/>
                    <a:pt x="2251" y="17372"/>
                  </a:cubicBezTo>
                  <a:cubicBezTo>
                    <a:pt x="2848" y="18019"/>
                    <a:pt x="3452" y="18305"/>
                    <a:pt x="4004" y="18305"/>
                  </a:cubicBezTo>
                  <a:cubicBezTo>
                    <a:pt x="5656" y="18305"/>
                    <a:pt x="6838" y="15742"/>
                    <a:pt x="5918" y="12609"/>
                  </a:cubicBezTo>
                  <a:cubicBezTo>
                    <a:pt x="5240" y="10311"/>
                    <a:pt x="4311" y="8383"/>
                    <a:pt x="3085" y="6359"/>
                  </a:cubicBezTo>
                  <a:cubicBezTo>
                    <a:pt x="2061" y="4656"/>
                    <a:pt x="156" y="2013"/>
                    <a:pt x="1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6"/>
            <p:cNvSpPr/>
            <p:nvPr/>
          </p:nvSpPr>
          <p:spPr>
            <a:xfrm>
              <a:off x="8090535" y="-128905"/>
              <a:ext cx="342900" cy="807085"/>
            </a:xfrm>
            <a:custGeom>
              <a:avLst/>
              <a:gdLst/>
              <a:ahLst/>
              <a:cxnLst/>
              <a:rect l="l" t="t" r="r" b="b"/>
              <a:pathLst>
                <a:path w="12145" h="28362" extrusionOk="0">
                  <a:moveTo>
                    <a:pt x="12145" y="1"/>
                  </a:moveTo>
                  <a:lnTo>
                    <a:pt x="12145" y="1"/>
                  </a:lnTo>
                  <a:cubicBezTo>
                    <a:pt x="12137" y="49"/>
                    <a:pt x="12129" y="97"/>
                    <a:pt x="12121" y="145"/>
                  </a:cubicBezTo>
                  <a:lnTo>
                    <a:pt x="12121" y="145"/>
                  </a:lnTo>
                  <a:cubicBezTo>
                    <a:pt x="12130" y="97"/>
                    <a:pt x="12138" y="49"/>
                    <a:pt x="12145" y="1"/>
                  </a:cubicBezTo>
                  <a:close/>
                  <a:moveTo>
                    <a:pt x="12121" y="145"/>
                  </a:moveTo>
                  <a:cubicBezTo>
                    <a:pt x="11836" y="1785"/>
                    <a:pt x="11027" y="3377"/>
                    <a:pt x="10264" y="4847"/>
                  </a:cubicBezTo>
                  <a:cubicBezTo>
                    <a:pt x="9585" y="6168"/>
                    <a:pt x="8787" y="7478"/>
                    <a:pt x="7942" y="8704"/>
                  </a:cubicBezTo>
                  <a:cubicBezTo>
                    <a:pt x="7180" y="9788"/>
                    <a:pt x="6168" y="10657"/>
                    <a:pt x="5418" y="11740"/>
                  </a:cubicBezTo>
                  <a:cubicBezTo>
                    <a:pt x="3370" y="14729"/>
                    <a:pt x="929" y="17646"/>
                    <a:pt x="394" y="21289"/>
                  </a:cubicBezTo>
                  <a:cubicBezTo>
                    <a:pt x="1" y="23968"/>
                    <a:pt x="179" y="25932"/>
                    <a:pt x="1334" y="28361"/>
                  </a:cubicBezTo>
                  <a:cubicBezTo>
                    <a:pt x="3156" y="27361"/>
                    <a:pt x="5347" y="27623"/>
                    <a:pt x="6430" y="25694"/>
                  </a:cubicBezTo>
                  <a:cubicBezTo>
                    <a:pt x="7180" y="24420"/>
                    <a:pt x="7144" y="22242"/>
                    <a:pt x="7240" y="20801"/>
                  </a:cubicBezTo>
                  <a:cubicBezTo>
                    <a:pt x="7323" y="19467"/>
                    <a:pt x="7240" y="18074"/>
                    <a:pt x="7466" y="16753"/>
                  </a:cubicBezTo>
                  <a:cubicBezTo>
                    <a:pt x="7918" y="14074"/>
                    <a:pt x="10204" y="12514"/>
                    <a:pt x="10823" y="9954"/>
                  </a:cubicBezTo>
                  <a:cubicBezTo>
                    <a:pt x="11621" y="6775"/>
                    <a:pt x="11598" y="3376"/>
                    <a:pt x="12121" y="1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6"/>
            <p:cNvSpPr/>
            <p:nvPr/>
          </p:nvSpPr>
          <p:spPr>
            <a:xfrm>
              <a:off x="7515860" y="741045"/>
              <a:ext cx="699770" cy="247015"/>
            </a:xfrm>
            <a:custGeom>
              <a:avLst/>
              <a:gdLst/>
              <a:ahLst/>
              <a:cxnLst/>
              <a:rect l="l" t="t" r="r" b="b"/>
              <a:pathLst>
                <a:path w="24659" h="8677" extrusionOk="0">
                  <a:moveTo>
                    <a:pt x="0" y="1"/>
                  </a:moveTo>
                  <a:cubicBezTo>
                    <a:pt x="381" y="2608"/>
                    <a:pt x="3584" y="5394"/>
                    <a:pt x="6084" y="6001"/>
                  </a:cubicBezTo>
                  <a:cubicBezTo>
                    <a:pt x="9168" y="6763"/>
                    <a:pt x="12442" y="6501"/>
                    <a:pt x="15502" y="7418"/>
                  </a:cubicBezTo>
                  <a:cubicBezTo>
                    <a:pt x="16969" y="7844"/>
                    <a:pt x="18639" y="8676"/>
                    <a:pt x="20256" y="8676"/>
                  </a:cubicBezTo>
                  <a:cubicBezTo>
                    <a:pt x="20988" y="8676"/>
                    <a:pt x="21709" y="8506"/>
                    <a:pt x="22396" y="8049"/>
                  </a:cubicBezTo>
                  <a:cubicBezTo>
                    <a:pt x="23753" y="7180"/>
                    <a:pt x="24658" y="5370"/>
                    <a:pt x="24360" y="3489"/>
                  </a:cubicBezTo>
                  <a:cubicBezTo>
                    <a:pt x="23396" y="3037"/>
                    <a:pt x="22289" y="2477"/>
                    <a:pt x="21205" y="2239"/>
                  </a:cubicBezTo>
                  <a:cubicBezTo>
                    <a:pt x="20542" y="2096"/>
                    <a:pt x="19794" y="2026"/>
                    <a:pt x="19060" y="2026"/>
                  </a:cubicBezTo>
                  <a:cubicBezTo>
                    <a:pt x="18568" y="2026"/>
                    <a:pt x="18082" y="2058"/>
                    <a:pt x="17633" y="2120"/>
                  </a:cubicBezTo>
                  <a:cubicBezTo>
                    <a:pt x="15717" y="2370"/>
                    <a:pt x="13883" y="3013"/>
                    <a:pt x="11930" y="3215"/>
                  </a:cubicBezTo>
                  <a:cubicBezTo>
                    <a:pt x="11136" y="3306"/>
                    <a:pt x="10342" y="3363"/>
                    <a:pt x="9555" y="3363"/>
                  </a:cubicBezTo>
                  <a:cubicBezTo>
                    <a:pt x="7972" y="3363"/>
                    <a:pt x="6413" y="3133"/>
                    <a:pt x="4918" y="2489"/>
                  </a:cubicBezTo>
                  <a:cubicBezTo>
                    <a:pt x="3882" y="2036"/>
                    <a:pt x="2774" y="1739"/>
                    <a:pt x="1786" y="1227"/>
                  </a:cubicBezTo>
                  <a:cubicBezTo>
                    <a:pt x="1131" y="882"/>
                    <a:pt x="619" y="35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6"/>
            <p:cNvSpPr/>
            <p:nvPr/>
          </p:nvSpPr>
          <p:spPr>
            <a:xfrm>
              <a:off x="8315325" y="579755"/>
              <a:ext cx="372745" cy="690880"/>
            </a:xfrm>
            <a:custGeom>
              <a:avLst/>
              <a:gdLst/>
              <a:ahLst/>
              <a:cxnLst/>
              <a:rect l="l" t="t" r="r" b="b"/>
              <a:pathLst>
                <a:path w="13133" h="24349" extrusionOk="0">
                  <a:moveTo>
                    <a:pt x="11549" y="0"/>
                  </a:moveTo>
                  <a:cubicBezTo>
                    <a:pt x="11454" y="1238"/>
                    <a:pt x="10835" y="2393"/>
                    <a:pt x="10633" y="3620"/>
                  </a:cubicBezTo>
                  <a:cubicBezTo>
                    <a:pt x="10418" y="4846"/>
                    <a:pt x="10168" y="6084"/>
                    <a:pt x="9882" y="7311"/>
                  </a:cubicBezTo>
                  <a:cubicBezTo>
                    <a:pt x="9430" y="9275"/>
                    <a:pt x="8799" y="11478"/>
                    <a:pt x="7906" y="13288"/>
                  </a:cubicBezTo>
                  <a:cubicBezTo>
                    <a:pt x="6751" y="15657"/>
                    <a:pt x="4513" y="16609"/>
                    <a:pt x="2727" y="18419"/>
                  </a:cubicBezTo>
                  <a:cubicBezTo>
                    <a:pt x="1512" y="19657"/>
                    <a:pt x="0" y="22765"/>
                    <a:pt x="1489" y="24348"/>
                  </a:cubicBezTo>
                  <a:cubicBezTo>
                    <a:pt x="2584" y="23634"/>
                    <a:pt x="5620" y="24003"/>
                    <a:pt x="6787" y="23705"/>
                  </a:cubicBezTo>
                  <a:cubicBezTo>
                    <a:pt x="9823" y="22932"/>
                    <a:pt x="11049" y="20169"/>
                    <a:pt x="11895" y="17467"/>
                  </a:cubicBezTo>
                  <a:cubicBezTo>
                    <a:pt x="13002" y="13978"/>
                    <a:pt x="13133" y="10418"/>
                    <a:pt x="12478" y="6811"/>
                  </a:cubicBezTo>
                  <a:cubicBezTo>
                    <a:pt x="12073" y="4608"/>
                    <a:pt x="12121" y="2084"/>
                    <a:pt x="115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6"/>
            <p:cNvSpPr/>
            <p:nvPr/>
          </p:nvSpPr>
          <p:spPr>
            <a:xfrm>
              <a:off x="7418070" y="1149350"/>
              <a:ext cx="1069340" cy="471170"/>
            </a:xfrm>
            <a:custGeom>
              <a:avLst/>
              <a:gdLst/>
              <a:ahLst/>
              <a:cxnLst/>
              <a:rect l="l" t="t" r="r" b="b"/>
              <a:pathLst>
                <a:path w="37672" h="16588" extrusionOk="0">
                  <a:moveTo>
                    <a:pt x="0" y="0"/>
                  </a:moveTo>
                  <a:lnTo>
                    <a:pt x="0" y="0"/>
                  </a:lnTo>
                  <a:cubicBezTo>
                    <a:pt x="7192" y="6632"/>
                    <a:pt x="17776" y="8180"/>
                    <a:pt x="25765" y="13538"/>
                  </a:cubicBezTo>
                  <a:cubicBezTo>
                    <a:pt x="27573" y="14754"/>
                    <a:pt x="30541" y="16588"/>
                    <a:pt x="33066" y="16588"/>
                  </a:cubicBezTo>
                  <a:cubicBezTo>
                    <a:pt x="34049" y="16588"/>
                    <a:pt x="34965" y="16310"/>
                    <a:pt x="35719" y="15609"/>
                  </a:cubicBezTo>
                  <a:cubicBezTo>
                    <a:pt x="37672" y="13823"/>
                    <a:pt x="35052" y="11835"/>
                    <a:pt x="34790" y="11097"/>
                  </a:cubicBezTo>
                  <a:cubicBezTo>
                    <a:pt x="32957" y="7882"/>
                    <a:pt x="28492" y="4251"/>
                    <a:pt x="25039" y="2870"/>
                  </a:cubicBezTo>
                  <a:cubicBezTo>
                    <a:pt x="22289" y="1786"/>
                    <a:pt x="19503" y="1727"/>
                    <a:pt x="16609" y="1608"/>
                  </a:cubicBezTo>
                  <a:cubicBezTo>
                    <a:pt x="16334" y="1596"/>
                    <a:pt x="16059" y="1590"/>
                    <a:pt x="15783" y="1590"/>
                  </a:cubicBezTo>
                  <a:cubicBezTo>
                    <a:pt x="13540" y="1590"/>
                    <a:pt x="11274" y="1942"/>
                    <a:pt x="9037" y="2048"/>
                  </a:cubicBezTo>
                  <a:cubicBezTo>
                    <a:pt x="8866" y="2056"/>
                    <a:pt x="8698" y="2060"/>
                    <a:pt x="8530" y="2060"/>
                  </a:cubicBezTo>
                  <a:cubicBezTo>
                    <a:pt x="5515" y="2060"/>
                    <a:pt x="2955" y="79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6"/>
            <p:cNvSpPr/>
            <p:nvPr/>
          </p:nvSpPr>
          <p:spPr>
            <a:xfrm>
              <a:off x="7418705" y="125095"/>
              <a:ext cx="307975" cy="219075"/>
            </a:xfrm>
            <a:custGeom>
              <a:avLst/>
              <a:gdLst/>
              <a:ahLst/>
              <a:cxnLst/>
              <a:rect l="l" t="t" r="r" b="b"/>
              <a:pathLst>
                <a:path w="10883" h="7748" extrusionOk="0">
                  <a:moveTo>
                    <a:pt x="0" y="1"/>
                  </a:moveTo>
                  <a:cubicBezTo>
                    <a:pt x="810" y="644"/>
                    <a:pt x="1524" y="1465"/>
                    <a:pt x="2239" y="2203"/>
                  </a:cubicBezTo>
                  <a:cubicBezTo>
                    <a:pt x="2893" y="2870"/>
                    <a:pt x="3203" y="3692"/>
                    <a:pt x="3679" y="4465"/>
                  </a:cubicBezTo>
                  <a:cubicBezTo>
                    <a:pt x="4603" y="5955"/>
                    <a:pt x="6656" y="7748"/>
                    <a:pt x="8556" y="7748"/>
                  </a:cubicBezTo>
                  <a:cubicBezTo>
                    <a:pt x="9374" y="7748"/>
                    <a:pt x="10164" y="7416"/>
                    <a:pt x="10823" y="6585"/>
                  </a:cubicBezTo>
                  <a:cubicBezTo>
                    <a:pt x="10882" y="5108"/>
                    <a:pt x="9097" y="3620"/>
                    <a:pt x="7942" y="3370"/>
                  </a:cubicBezTo>
                  <a:cubicBezTo>
                    <a:pt x="7596" y="3287"/>
                    <a:pt x="7248" y="3272"/>
                    <a:pt x="6900" y="3272"/>
                  </a:cubicBezTo>
                  <a:cubicBezTo>
                    <a:pt x="6706" y="3272"/>
                    <a:pt x="6513" y="3276"/>
                    <a:pt x="6320" y="3276"/>
                  </a:cubicBezTo>
                  <a:cubicBezTo>
                    <a:pt x="6166" y="3276"/>
                    <a:pt x="6011" y="3273"/>
                    <a:pt x="5858" y="3263"/>
                  </a:cubicBezTo>
                  <a:cubicBezTo>
                    <a:pt x="4989" y="3203"/>
                    <a:pt x="4394" y="2787"/>
                    <a:pt x="3715" y="2298"/>
                  </a:cubicBezTo>
                  <a:cubicBezTo>
                    <a:pt x="2536" y="1465"/>
                    <a:pt x="1119" y="87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6"/>
            <p:cNvSpPr/>
            <p:nvPr/>
          </p:nvSpPr>
          <p:spPr>
            <a:xfrm>
              <a:off x="7729220" y="1880235"/>
              <a:ext cx="1102995" cy="252730"/>
            </a:xfrm>
            <a:custGeom>
              <a:avLst/>
              <a:gdLst/>
              <a:ahLst/>
              <a:cxnLst/>
              <a:rect l="l" t="t" r="r" b="b"/>
              <a:pathLst>
                <a:path w="38863" h="8878" extrusionOk="0">
                  <a:moveTo>
                    <a:pt x="1" y="0"/>
                  </a:moveTo>
                  <a:lnTo>
                    <a:pt x="1" y="0"/>
                  </a:lnTo>
                  <a:cubicBezTo>
                    <a:pt x="644" y="500"/>
                    <a:pt x="1787" y="1632"/>
                    <a:pt x="2608" y="1989"/>
                  </a:cubicBezTo>
                  <a:cubicBezTo>
                    <a:pt x="4156" y="2644"/>
                    <a:pt x="5252" y="3263"/>
                    <a:pt x="6704" y="4144"/>
                  </a:cubicBezTo>
                  <a:cubicBezTo>
                    <a:pt x="10574" y="6525"/>
                    <a:pt x="15801" y="7478"/>
                    <a:pt x="20230" y="8347"/>
                  </a:cubicBezTo>
                  <a:cubicBezTo>
                    <a:pt x="21874" y="8669"/>
                    <a:pt x="23657" y="8878"/>
                    <a:pt x="25450" y="8878"/>
                  </a:cubicBezTo>
                  <a:cubicBezTo>
                    <a:pt x="28629" y="8878"/>
                    <a:pt x="31838" y="8220"/>
                    <a:pt x="34350" y="6370"/>
                  </a:cubicBezTo>
                  <a:cubicBezTo>
                    <a:pt x="35982" y="5180"/>
                    <a:pt x="38601" y="3739"/>
                    <a:pt x="38863" y="1489"/>
                  </a:cubicBezTo>
                  <a:lnTo>
                    <a:pt x="38863" y="1489"/>
                  </a:lnTo>
                  <a:cubicBezTo>
                    <a:pt x="38832" y="1491"/>
                    <a:pt x="38799" y="1491"/>
                    <a:pt x="38767" y="1491"/>
                  </a:cubicBezTo>
                  <a:cubicBezTo>
                    <a:pt x="37944" y="1491"/>
                    <a:pt x="36715" y="934"/>
                    <a:pt x="35386" y="762"/>
                  </a:cubicBezTo>
                  <a:cubicBezTo>
                    <a:pt x="33778" y="559"/>
                    <a:pt x="31936" y="422"/>
                    <a:pt x="30156" y="422"/>
                  </a:cubicBezTo>
                  <a:cubicBezTo>
                    <a:pt x="29129" y="422"/>
                    <a:pt x="28123" y="467"/>
                    <a:pt x="27195" y="572"/>
                  </a:cubicBezTo>
                  <a:cubicBezTo>
                    <a:pt x="25266" y="774"/>
                    <a:pt x="23432" y="1548"/>
                    <a:pt x="21706" y="2370"/>
                  </a:cubicBezTo>
                  <a:cubicBezTo>
                    <a:pt x="19563" y="3394"/>
                    <a:pt x="17455" y="3572"/>
                    <a:pt x="15110" y="3620"/>
                  </a:cubicBezTo>
                  <a:cubicBezTo>
                    <a:pt x="15005" y="3622"/>
                    <a:pt x="14901" y="3624"/>
                    <a:pt x="14797" y="3624"/>
                  </a:cubicBezTo>
                  <a:cubicBezTo>
                    <a:pt x="12390" y="3624"/>
                    <a:pt x="10126" y="2982"/>
                    <a:pt x="7752" y="2548"/>
                  </a:cubicBezTo>
                  <a:cubicBezTo>
                    <a:pt x="6014" y="2239"/>
                    <a:pt x="4275" y="1691"/>
                    <a:pt x="2620" y="1036"/>
                  </a:cubicBezTo>
                  <a:cubicBezTo>
                    <a:pt x="1787" y="703"/>
                    <a:pt x="1311" y="417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0" name="Google Shape;450;p16"/>
          <p:cNvGrpSpPr/>
          <p:nvPr/>
        </p:nvGrpSpPr>
        <p:grpSpPr>
          <a:xfrm rot="-5400000">
            <a:off x="6469380" y="111760"/>
            <a:ext cx="512445" cy="588010"/>
            <a:chOff x="6469380" y="111760"/>
            <a:chExt cx="512445" cy="588010"/>
          </a:xfrm>
        </p:grpSpPr>
        <p:sp>
          <p:nvSpPr>
            <p:cNvPr id="451" name="Google Shape;451;p16"/>
            <p:cNvSpPr/>
            <p:nvPr/>
          </p:nvSpPr>
          <p:spPr>
            <a:xfrm>
              <a:off x="6469380" y="280035"/>
              <a:ext cx="138430" cy="173990"/>
            </a:xfrm>
            <a:custGeom>
              <a:avLst/>
              <a:gdLst/>
              <a:ahLst/>
              <a:cxnLst/>
              <a:rect l="l" t="t" r="r" b="b"/>
              <a:pathLst>
                <a:path w="4477" h="5633" extrusionOk="0">
                  <a:moveTo>
                    <a:pt x="2310" y="0"/>
                  </a:moveTo>
                  <a:cubicBezTo>
                    <a:pt x="1250" y="489"/>
                    <a:pt x="453" y="2917"/>
                    <a:pt x="0" y="4013"/>
                  </a:cubicBezTo>
                  <a:cubicBezTo>
                    <a:pt x="536" y="4608"/>
                    <a:pt x="1191" y="5168"/>
                    <a:pt x="1810" y="5632"/>
                  </a:cubicBezTo>
                  <a:cubicBezTo>
                    <a:pt x="2667" y="4299"/>
                    <a:pt x="3513" y="3144"/>
                    <a:pt x="4477" y="1953"/>
                  </a:cubicBezTo>
                  <a:cubicBezTo>
                    <a:pt x="3858" y="1203"/>
                    <a:pt x="3096" y="548"/>
                    <a:pt x="23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6"/>
            <p:cNvSpPr/>
            <p:nvPr/>
          </p:nvSpPr>
          <p:spPr>
            <a:xfrm>
              <a:off x="6631305" y="323850"/>
              <a:ext cx="138430" cy="173355"/>
            </a:xfrm>
            <a:custGeom>
              <a:avLst/>
              <a:gdLst/>
              <a:ahLst/>
              <a:cxnLst/>
              <a:rect l="l" t="t" r="r" b="b"/>
              <a:pathLst>
                <a:path w="4478" h="5620" extrusionOk="0">
                  <a:moveTo>
                    <a:pt x="2311" y="0"/>
                  </a:moveTo>
                  <a:cubicBezTo>
                    <a:pt x="1251" y="476"/>
                    <a:pt x="453" y="2893"/>
                    <a:pt x="1" y="4013"/>
                  </a:cubicBezTo>
                  <a:cubicBezTo>
                    <a:pt x="537" y="4608"/>
                    <a:pt x="1191" y="5168"/>
                    <a:pt x="1822" y="5620"/>
                  </a:cubicBezTo>
                  <a:cubicBezTo>
                    <a:pt x="2668" y="4298"/>
                    <a:pt x="3513" y="3143"/>
                    <a:pt x="4478" y="1953"/>
                  </a:cubicBezTo>
                  <a:cubicBezTo>
                    <a:pt x="3858" y="1203"/>
                    <a:pt x="3096" y="548"/>
                    <a:pt x="23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6"/>
            <p:cNvSpPr/>
            <p:nvPr/>
          </p:nvSpPr>
          <p:spPr>
            <a:xfrm>
              <a:off x="6471920" y="506095"/>
              <a:ext cx="138430" cy="173990"/>
            </a:xfrm>
            <a:custGeom>
              <a:avLst/>
              <a:gdLst/>
              <a:ahLst/>
              <a:cxnLst/>
              <a:rect l="l" t="t" r="r" b="b"/>
              <a:pathLst>
                <a:path w="4490" h="5633" extrusionOk="0">
                  <a:moveTo>
                    <a:pt x="2310" y="1"/>
                  </a:moveTo>
                  <a:cubicBezTo>
                    <a:pt x="1274" y="477"/>
                    <a:pt x="465" y="2906"/>
                    <a:pt x="1" y="4013"/>
                  </a:cubicBezTo>
                  <a:cubicBezTo>
                    <a:pt x="548" y="4608"/>
                    <a:pt x="1191" y="5168"/>
                    <a:pt x="1822" y="5632"/>
                  </a:cubicBezTo>
                  <a:cubicBezTo>
                    <a:pt x="2668" y="4299"/>
                    <a:pt x="3525" y="3144"/>
                    <a:pt x="4489" y="1953"/>
                  </a:cubicBezTo>
                  <a:cubicBezTo>
                    <a:pt x="3858" y="1203"/>
                    <a:pt x="3108" y="548"/>
                    <a:pt x="23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6"/>
            <p:cNvSpPr/>
            <p:nvPr/>
          </p:nvSpPr>
          <p:spPr>
            <a:xfrm>
              <a:off x="6718935" y="526415"/>
              <a:ext cx="138430" cy="173990"/>
            </a:xfrm>
            <a:custGeom>
              <a:avLst/>
              <a:gdLst/>
              <a:ahLst/>
              <a:cxnLst/>
              <a:rect l="l" t="t" r="r" b="b"/>
              <a:pathLst>
                <a:path w="4478" h="5633" extrusionOk="0">
                  <a:moveTo>
                    <a:pt x="2298" y="1"/>
                  </a:moveTo>
                  <a:cubicBezTo>
                    <a:pt x="1251" y="477"/>
                    <a:pt x="441" y="2906"/>
                    <a:pt x="1" y="4025"/>
                  </a:cubicBezTo>
                  <a:cubicBezTo>
                    <a:pt x="536" y="4620"/>
                    <a:pt x="1191" y="5168"/>
                    <a:pt x="1810" y="5632"/>
                  </a:cubicBezTo>
                  <a:cubicBezTo>
                    <a:pt x="2656" y="4299"/>
                    <a:pt x="3513" y="3144"/>
                    <a:pt x="4477" y="1953"/>
                  </a:cubicBezTo>
                  <a:cubicBezTo>
                    <a:pt x="3858" y="1203"/>
                    <a:pt x="3096" y="548"/>
                    <a:pt x="22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6"/>
            <p:cNvSpPr/>
            <p:nvPr/>
          </p:nvSpPr>
          <p:spPr>
            <a:xfrm>
              <a:off x="6844030" y="298450"/>
              <a:ext cx="138430" cy="173990"/>
            </a:xfrm>
            <a:custGeom>
              <a:avLst/>
              <a:gdLst/>
              <a:ahLst/>
              <a:cxnLst/>
              <a:rect l="l" t="t" r="r" b="b"/>
              <a:pathLst>
                <a:path w="4478" h="5633" extrusionOk="0">
                  <a:moveTo>
                    <a:pt x="2310" y="1"/>
                  </a:moveTo>
                  <a:cubicBezTo>
                    <a:pt x="1263" y="477"/>
                    <a:pt x="441" y="2906"/>
                    <a:pt x="1" y="4013"/>
                  </a:cubicBezTo>
                  <a:cubicBezTo>
                    <a:pt x="536" y="4608"/>
                    <a:pt x="1191" y="5168"/>
                    <a:pt x="1810" y="5632"/>
                  </a:cubicBezTo>
                  <a:cubicBezTo>
                    <a:pt x="2656" y="4299"/>
                    <a:pt x="3513" y="3144"/>
                    <a:pt x="4477" y="1953"/>
                  </a:cubicBezTo>
                  <a:cubicBezTo>
                    <a:pt x="3858" y="1203"/>
                    <a:pt x="3096" y="548"/>
                    <a:pt x="23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6"/>
            <p:cNvSpPr/>
            <p:nvPr/>
          </p:nvSpPr>
          <p:spPr>
            <a:xfrm>
              <a:off x="6666230" y="111760"/>
              <a:ext cx="138430" cy="173990"/>
            </a:xfrm>
            <a:custGeom>
              <a:avLst/>
              <a:gdLst/>
              <a:ahLst/>
              <a:cxnLst/>
              <a:rect l="l" t="t" r="r" b="b"/>
              <a:pathLst>
                <a:path w="4490" h="5632" extrusionOk="0">
                  <a:moveTo>
                    <a:pt x="2311" y="0"/>
                  </a:moveTo>
                  <a:cubicBezTo>
                    <a:pt x="1251" y="488"/>
                    <a:pt x="453" y="2905"/>
                    <a:pt x="1" y="4025"/>
                  </a:cubicBezTo>
                  <a:cubicBezTo>
                    <a:pt x="537" y="4620"/>
                    <a:pt x="1192" y="5168"/>
                    <a:pt x="1823" y="5632"/>
                  </a:cubicBezTo>
                  <a:cubicBezTo>
                    <a:pt x="2668" y="4310"/>
                    <a:pt x="3513" y="3144"/>
                    <a:pt x="4490" y="1953"/>
                  </a:cubicBezTo>
                  <a:cubicBezTo>
                    <a:pt x="3859" y="1215"/>
                    <a:pt x="3097" y="560"/>
                    <a:pt x="23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7" name="Google Shape;457;p16"/>
          <p:cNvSpPr/>
          <p:nvPr/>
        </p:nvSpPr>
        <p:spPr>
          <a:xfrm rot="322814">
            <a:off x="-1020445" y="3420745"/>
            <a:ext cx="5250180" cy="2261235"/>
          </a:xfrm>
          <a:custGeom>
            <a:avLst/>
            <a:gdLst/>
            <a:ahLst/>
            <a:cxnLst/>
            <a:rect l="l" t="t" r="r" b="b"/>
            <a:pathLst>
              <a:path w="170189" h="73292" extrusionOk="0">
                <a:moveTo>
                  <a:pt x="95" y="0"/>
                </a:moveTo>
                <a:lnTo>
                  <a:pt x="0" y="572"/>
                </a:lnTo>
                <a:cubicBezTo>
                  <a:pt x="9704" y="2191"/>
                  <a:pt x="32719" y="7215"/>
                  <a:pt x="36838" y="18860"/>
                </a:cubicBezTo>
                <a:cubicBezTo>
                  <a:pt x="37183" y="19824"/>
                  <a:pt x="37564" y="20824"/>
                  <a:pt x="37969" y="21872"/>
                </a:cubicBezTo>
                <a:cubicBezTo>
                  <a:pt x="39553" y="25932"/>
                  <a:pt x="41315" y="30516"/>
                  <a:pt x="40886" y="34742"/>
                </a:cubicBezTo>
                <a:cubicBezTo>
                  <a:pt x="40612" y="37421"/>
                  <a:pt x="39279" y="39922"/>
                  <a:pt x="38005" y="42351"/>
                </a:cubicBezTo>
                <a:cubicBezTo>
                  <a:pt x="37243" y="43744"/>
                  <a:pt x="36469" y="45208"/>
                  <a:pt x="35921" y="46672"/>
                </a:cubicBezTo>
                <a:cubicBezTo>
                  <a:pt x="33564" y="52864"/>
                  <a:pt x="34112" y="60996"/>
                  <a:pt x="37207" y="65984"/>
                </a:cubicBezTo>
                <a:cubicBezTo>
                  <a:pt x="39196" y="69163"/>
                  <a:pt x="41553" y="72211"/>
                  <a:pt x="45542" y="73045"/>
                </a:cubicBezTo>
                <a:cubicBezTo>
                  <a:pt x="45768" y="73092"/>
                  <a:pt x="46006" y="73140"/>
                  <a:pt x="46232" y="73164"/>
                </a:cubicBezTo>
                <a:cubicBezTo>
                  <a:pt x="46849" y="73252"/>
                  <a:pt x="47481" y="73291"/>
                  <a:pt x="48122" y="73291"/>
                </a:cubicBezTo>
                <a:cubicBezTo>
                  <a:pt x="50944" y="73291"/>
                  <a:pt x="53948" y="72531"/>
                  <a:pt x="56674" y="71842"/>
                </a:cubicBezTo>
                <a:cubicBezTo>
                  <a:pt x="57198" y="71711"/>
                  <a:pt x="57698" y="71580"/>
                  <a:pt x="58210" y="71461"/>
                </a:cubicBezTo>
                <a:cubicBezTo>
                  <a:pt x="60948" y="70783"/>
                  <a:pt x="65080" y="69782"/>
                  <a:pt x="67306" y="67568"/>
                </a:cubicBezTo>
                <a:cubicBezTo>
                  <a:pt x="70354" y="64508"/>
                  <a:pt x="69688" y="58948"/>
                  <a:pt x="69402" y="57329"/>
                </a:cubicBezTo>
                <a:cubicBezTo>
                  <a:pt x="69283" y="56614"/>
                  <a:pt x="69152" y="55959"/>
                  <a:pt x="69009" y="55340"/>
                </a:cubicBezTo>
                <a:cubicBezTo>
                  <a:pt x="68283" y="51768"/>
                  <a:pt x="67842" y="49601"/>
                  <a:pt x="71533" y="46756"/>
                </a:cubicBezTo>
                <a:cubicBezTo>
                  <a:pt x="74355" y="44565"/>
                  <a:pt x="88880" y="39684"/>
                  <a:pt x="104787" y="35540"/>
                </a:cubicBezTo>
                <a:cubicBezTo>
                  <a:pt x="109141" y="34409"/>
                  <a:pt x="113496" y="33911"/>
                  <a:pt x="117789" y="33911"/>
                </a:cubicBezTo>
                <a:cubicBezTo>
                  <a:pt x="139522" y="33911"/>
                  <a:pt x="159650" y="46666"/>
                  <a:pt x="169831" y="54531"/>
                </a:cubicBezTo>
                <a:lnTo>
                  <a:pt x="170188" y="54090"/>
                </a:lnTo>
                <a:cubicBezTo>
                  <a:pt x="159821" y="46088"/>
                  <a:pt x="139335" y="33452"/>
                  <a:pt x="117463" y="33452"/>
                </a:cubicBezTo>
                <a:cubicBezTo>
                  <a:pt x="113237" y="33452"/>
                  <a:pt x="108959" y="33924"/>
                  <a:pt x="104692" y="34992"/>
                </a:cubicBezTo>
                <a:cubicBezTo>
                  <a:pt x="88428" y="39052"/>
                  <a:pt x="74117" y="44029"/>
                  <a:pt x="71188" y="46303"/>
                </a:cubicBezTo>
                <a:cubicBezTo>
                  <a:pt x="67211" y="49387"/>
                  <a:pt x="67723" y="51792"/>
                  <a:pt x="68461" y="55459"/>
                </a:cubicBezTo>
                <a:cubicBezTo>
                  <a:pt x="68592" y="56078"/>
                  <a:pt x="68735" y="56733"/>
                  <a:pt x="68854" y="57436"/>
                </a:cubicBezTo>
                <a:cubicBezTo>
                  <a:pt x="69116" y="58995"/>
                  <a:pt x="69771" y="64294"/>
                  <a:pt x="66901" y="67175"/>
                </a:cubicBezTo>
                <a:cubicBezTo>
                  <a:pt x="64806" y="69270"/>
                  <a:pt x="60758" y="70235"/>
                  <a:pt x="58079" y="70890"/>
                </a:cubicBezTo>
                <a:cubicBezTo>
                  <a:pt x="57567" y="71009"/>
                  <a:pt x="57055" y="71140"/>
                  <a:pt x="56531" y="71283"/>
                </a:cubicBezTo>
                <a:cubicBezTo>
                  <a:pt x="53832" y="71966"/>
                  <a:pt x="50847" y="72720"/>
                  <a:pt x="48094" y="72720"/>
                </a:cubicBezTo>
                <a:cubicBezTo>
                  <a:pt x="47252" y="72720"/>
                  <a:pt x="46432" y="72650"/>
                  <a:pt x="45649" y="72485"/>
                </a:cubicBezTo>
                <a:cubicBezTo>
                  <a:pt x="42089" y="71735"/>
                  <a:pt x="39886" y="69223"/>
                  <a:pt x="37684" y="65663"/>
                </a:cubicBezTo>
                <a:cubicBezTo>
                  <a:pt x="34683" y="60817"/>
                  <a:pt x="34159" y="52911"/>
                  <a:pt x="36433" y="46875"/>
                </a:cubicBezTo>
                <a:cubicBezTo>
                  <a:pt x="36993" y="45422"/>
                  <a:pt x="37743" y="43994"/>
                  <a:pt x="38493" y="42601"/>
                </a:cubicBezTo>
                <a:cubicBezTo>
                  <a:pt x="39815" y="40124"/>
                  <a:pt x="41172" y="37564"/>
                  <a:pt x="41458" y="34790"/>
                </a:cubicBezTo>
                <a:cubicBezTo>
                  <a:pt x="41898" y="30420"/>
                  <a:pt x="40100" y="25765"/>
                  <a:pt x="38505" y="21657"/>
                </a:cubicBezTo>
                <a:cubicBezTo>
                  <a:pt x="38100" y="20622"/>
                  <a:pt x="37719" y="19633"/>
                  <a:pt x="37374" y="18669"/>
                </a:cubicBezTo>
                <a:cubicBezTo>
                  <a:pt x="33147" y="6763"/>
                  <a:pt x="9882" y="1643"/>
                  <a:pt x="9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5"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17"/>
          <p:cNvSpPr txBox="1">
            <a:spLocks noGrp="1"/>
          </p:cNvSpPr>
          <p:nvPr>
            <p:ph type="title"/>
          </p:nvPr>
        </p:nvSpPr>
        <p:spPr>
          <a:xfrm>
            <a:off x="2247900" y="445025"/>
            <a:ext cx="4648200" cy="10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60" name="Google Shape;460;p17"/>
          <p:cNvSpPr txBox="1">
            <a:spLocks noGrp="1"/>
          </p:cNvSpPr>
          <p:nvPr>
            <p:ph type="title" idx="2"/>
          </p:nvPr>
        </p:nvSpPr>
        <p:spPr>
          <a:xfrm>
            <a:off x="1450275" y="2935341"/>
            <a:ext cx="1429200" cy="47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61" name="Google Shape;461;p17"/>
          <p:cNvSpPr txBox="1">
            <a:spLocks noGrp="1"/>
          </p:cNvSpPr>
          <p:nvPr>
            <p:ph type="subTitle" idx="1"/>
          </p:nvPr>
        </p:nvSpPr>
        <p:spPr>
          <a:xfrm>
            <a:off x="1450275" y="3420025"/>
            <a:ext cx="1429200" cy="8769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2" name="Google Shape;462;p17"/>
          <p:cNvSpPr txBox="1">
            <a:spLocks noGrp="1"/>
          </p:cNvSpPr>
          <p:nvPr>
            <p:ph type="title" idx="3"/>
          </p:nvPr>
        </p:nvSpPr>
        <p:spPr>
          <a:xfrm>
            <a:off x="3857400" y="2941891"/>
            <a:ext cx="1429200" cy="47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63" name="Google Shape;463;p17"/>
          <p:cNvSpPr txBox="1">
            <a:spLocks noGrp="1"/>
          </p:cNvSpPr>
          <p:nvPr>
            <p:ph type="subTitle" idx="4"/>
          </p:nvPr>
        </p:nvSpPr>
        <p:spPr>
          <a:xfrm>
            <a:off x="3857400" y="3426575"/>
            <a:ext cx="1429200" cy="8769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4" name="Google Shape;464;p17"/>
          <p:cNvSpPr txBox="1">
            <a:spLocks noGrp="1"/>
          </p:cNvSpPr>
          <p:nvPr>
            <p:ph type="title" idx="5"/>
          </p:nvPr>
        </p:nvSpPr>
        <p:spPr>
          <a:xfrm>
            <a:off x="6264525" y="2941891"/>
            <a:ext cx="1429200" cy="47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65" name="Google Shape;465;p17"/>
          <p:cNvSpPr txBox="1">
            <a:spLocks noGrp="1"/>
          </p:cNvSpPr>
          <p:nvPr>
            <p:ph type="subTitle" idx="6"/>
          </p:nvPr>
        </p:nvSpPr>
        <p:spPr>
          <a:xfrm>
            <a:off x="6264525" y="3426575"/>
            <a:ext cx="1429200" cy="8769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6" name="Google Shape;466;p17"/>
          <p:cNvSpPr/>
          <p:nvPr/>
        </p:nvSpPr>
        <p:spPr>
          <a:xfrm rot="-10600152">
            <a:off x="-718903" y="25228"/>
            <a:ext cx="2142227" cy="1664107"/>
          </a:xfrm>
          <a:custGeom>
            <a:avLst/>
            <a:gdLst/>
            <a:ahLst/>
            <a:cxnLst/>
            <a:rect l="l" t="t" r="r" b="b"/>
            <a:pathLst>
              <a:path w="85690" h="66565" extrusionOk="0">
                <a:moveTo>
                  <a:pt x="26665" y="0"/>
                </a:moveTo>
                <a:cubicBezTo>
                  <a:pt x="21069" y="0"/>
                  <a:pt x="15881" y="1381"/>
                  <a:pt x="11633" y="5130"/>
                </a:cubicBezTo>
                <a:cubicBezTo>
                  <a:pt x="10037" y="6547"/>
                  <a:pt x="8632" y="8333"/>
                  <a:pt x="7501" y="10547"/>
                </a:cubicBezTo>
                <a:cubicBezTo>
                  <a:pt x="131" y="24906"/>
                  <a:pt x="0" y="52410"/>
                  <a:pt x="17419" y="59839"/>
                </a:cubicBezTo>
                <a:cubicBezTo>
                  <a:pt x="24825" y="62994"/>
                  <a:pt x="33826" y="64304"/>
                  <a:pt x="41708" y="65745"/>
                </a:cubicBezTo>
                <a:cubicBezTo>
                  <a:pt x="44611" y="66274"/>
                  <a:pt x="47386" y="66565"/>
                  <a:pt x="50045" y="66565"/>
                </a:cubicBezTo>
                <a:cubicBezTo>
                  <a:pt x="58215" y="66565"/>
                  <a:pt x="65287" y="63819"/>
                  <a:pt x="71593" y="56803"/>
                </a:cubicBezTo>
                <a:cubicBezTo>
                  <a:pt x="78236" y="49421"/>
                  <a:pt x="85094" y="39599"/>
                  <a:pt x="85487" y="29312"/>
                </a:cubicBezTo>
                <a:cubicBezTo>
                  <a:pt x="85690" y="23728"/>
                  <a:pt x="83594" y="17846"/>
                  <a:pt x="79094" y="14536"/>
                </a:cubicBezTo>
                <a:cubicBezTo>
                  <a:pt x="75391" y="11810"/>
                  <a:pt x="70640" y="11095"/>
                  <a:pt x="66152" y="10095"/>
                </a:cubicBezTo>
                <a:cubicBezTo>
                  <a:pt x="55393" y="7711"/>
                  <a:pt x="39890" y="0"/>
                  <a:pt x="2666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17"/>
          <p:cNvSpPr/>
          <p:nvPr/>
        </p:nvSpPr>
        <p:spPr>
          <a:xfrm>
            <a:off x="8311185" y="117553"/>
            <a:ext cx="736793" cy="1747295"/>
          </a:xfrm>
          <a:custGeom>
            <a:avLst/>
            <a:gdLst/>
            <a:ahLst/>
            <a:cxnLst/>
            <a:rect l="l" t="t" r="r" b="b"/>
            <a:pathLst>
              <a:path w="23885" h="56643" extrusionOk="0">
                <a:moveTo>
                  <a:pt x="21980" y="0"/>
                </a:moveTo>
                <a:cubicBezTo>
                  <a:pt x="21922" y="0"/>
                  <a:pt x="21862" y="1"/>
                  <a:pt x="21801" y="3"/>
                </a:cubicBezTo>
                <a:cubicBezTo>
                  <a:pt x="15122" y="170"/>
                  <a:pt x="8419" y="241"/>
                  <a:pt x="1739" y="289"/>
                </a:cubicBezTo>
                <a:cubicBezTo>
                  <a:pt x="525" y="289"/>
                  <a:pt x="132" y="670"/>
                  <a:pt x="108" y="1896"/>
                </a:cubicBezTo>
                <a:cubicBezTo>
                  <a:pt x="1" y="7432"/>
                  <a:pt x="25" y="12969"/>
                  <a:pt x="49" y="18505"/>
                </a:cubicBezTo>
                <a:cubicBezTo>
                  <a:pt x="72" y="26244"/>
                  <a:pt x="489" y="33983"/>
                  <a:pt x="513" y="41734"/>
                </a:cubicBezTo>
                <a:cubicBezTo>
                  <a:pt x="537" y="46009"/>
                  <a:pt x="596" y="50295"/>
                  <a:pt x="561" y="54581"/>
                </a:cubicBezTo>
                <a:cubicBezTo>
                  <a:pt x="549" y="55831"/>
                  <a:pt x="894" y="56296"/>
                  <a:pt x="2227" y="56403"/>
                </a:cubicBezTo>
                <a:cubicBezTo>
                  <a:pt x="3910" y="56535"/>
                  <a:pt x="5587" y="56556"/>
                  <a:pt x="7186" y="56556"/>
                </a:cubicBezTo>
                <a:cubicBezTo>
                  <a:pt x="7945" y="56556"/>
                  <a:pt x="8687" y="56551"/>
                  <a:pt x="9403" y="56551"/>
                </a:cubicBezTo>
                <a:cubicBezTo>
                  <a:pt x="10304" y="56551"/>
                  <a:pt x="11163" y="56559"/>
                  <a:pt x="11967" y="56593"/>
                </a:cubicBezTo>
                <a:cubicBezTo>
                  <a:pt x="13878" y="56593"/>
                  <a:pt x="15598" y="56577"/>
                  <a:pt x="17231" y="56577"/>
                </a:cubicBezTo>
                <a:cubicBezTo>
                  <a:pt x="18700" y="56577"/>
                  <a:pt x="20099" y="56590"/>
                  <a:pt x="21504" y="56641"/>
                </a:cubicBezTo>
                <a:cubicBezTo>
                  <a:pt x="21548" y="56642"/>
                  <a:pt x="21592" y="56642"/>
                  <a:pt x="21635" y="56642"/>
                </a:cubicBezTo>
                <a:cubicBezTo>
                  <a:pt x="23062" y="56642"/>
                  <a:pt x="23433" y="56062"/>
                  <a:pt x="23456" y="54641"/>
                </a:cubicBezTo>
                <a:cubicBezTo>
                  <a:pt x="23551" y="37127"/>
                  <a:pt x="23694" y="19601"/>
                  <a:pt x="23873" y="2087"/>
                </a:cubicBezTo>
                <a:cubicBezTo>
                  <a:pt x="23884" y="586"/>
                  <a:pt x="23444" y="0"/>
                  <a:pt x="2198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17"/>
          <p:cNvSpPr/>
          <p:nvPr/>
        </p:nvSpPr>
        <p:spPr>
          <a:xfrm>
            <a:off x="-157047" y="117538"/>
            <a:ext cx="1800659" cy="2086922"/>
          </a:xfrm>
          <a:custGeom>
            <a:avLst/>
            <a:gdLst/>
            <a:ahLst/>
            <a:cxnLst/>
            <a:rect l="l" t="t" r="r" b="b"/>
            <a:pathLst>
              <a:path w="63437" h="73522" extrusionOk="0">
                <a:moveTo>
                  <a:pt x="48477" y="22259"/>
                </a:moveTo>
                <a:lnTo>
                  <a:pt x="48471" y="22325"/>
                </a:lnTo>
                <a:cubicBezTo>
                  <a:pt x="48475" y="22294"/>
                  <a:pt x="48477" y="22273"/>
                  <a:pt x="48477" y="22259"/>
                </a:cubicBezTo>
                <a:close/>
                <a:moveTo>
                  <a:pt x="30164" y="27936"/>
                </a:moveTo>
                <a:lnTo>
                  <a:pt x="30164" y="27936"/>
                </a:lnTo>
                <a:cubicBezTo>
                  <a:pt x="30173" y="27953"/>
                  <a:pt x="30183" y="27972"/>
                  <a:pt x="30194" y="27992"/>
                </a:cubicBezTo>
                <a:cubicBezTo>
                  <a:pt x="30183" y="27970"/>
                  <a:pt x="30173" y="27951"/>
                  <a:pt x="30164" y="27936"/>
                </a:cubicBezTo>
                <a:close/>
                <a:moveTo>
                  <a:pt x="36459" y="29742"/>
                </a:moveTo>
                <a:lnTo>
                  <a:pt x="36481" y="29814"/>
                </a:lnTo>
                <a:cubicBezTo>
                  <a:pt x="36472" y="29778"/>
                  <a:pt x="36465" y="29754"/>
                  <a:pt x="36459" y="29742"/>
                </a:cubicBezTo>
                <a:close/>
                <a:moveTo>
                  <a:pt x="45065" y="30231"/>
                </a:moveTo>
                <a:cubicBezTo>
                  <a:pt x="45055" y="30249"/>
                  <a:pt x="45045" y="30266"/>
                  <a:pt x="45036" y="30282"/>
                </a:cubicBezTo>
                <a:lnTo>
                  <a:pt x="45036" y="30282"/>
                </a:lnTo>
                <a:cubicBezTo>
                  <a:pt x="45048" y="30263"/>
                  <a:pt x="45058" y="30246"/>
                  <a:pt x="45065" y="30231"/>
                </a:cubicBezTo>
                <a:close/>
                <a:moveTo>
                  <a:pt x="52816" y="33683"/>
                </a:moveTo>
                <a:cubicBezTo>
                  <a:pt x="52812" y="33690"/>
                  <a:pt x="52809" y="33699"/>
                  <a:pt x="52804" y="33707"/>
                </a:cubicBezTo>
                <a:cubicBezTo>
                  <a:pt x="52809" y="33699"/>
                  <a:pt x="52813" y="33690"/>
                  <a:pt x="52816" y="33683"/>
                </a:cubicBezTo>
                <a:close/>
                <a:moveTo>
                  <a:pt x="41946" y="35553"/>
                </a:moveTo>
                <a:cubicBezTo>
                  <a:pt x="41916" y="35628"/>
                  <a:pt x="41905" y="35661"/>
                  <a:pt x="41898" y="35689"/>
                </a:cubicBezTo>
                <a:lnTo>
                  <a:pt x="41898" y="35689"/>
                </a:lnTo>
                <a:cubicBezTo>
                  <a:pt x="41927" y="35610"/>
                  <a:pt x="41946" y="35553"/>
                  <a:pt x="41946" y="35553"/>
                </a:cubicBezTo>
                <a:close/>
                <a:moveTo>
                  <a:pt x="37373" y="36310"/>
                </a:moveTo>
                <a:lnTo>
                  <a:pt x="37373" y="36310"/>
                </a:lnTo>
                <a:cubicBezTo>
                  <a:pt x="37373" y="36312"/>
                  <a:pt x="37374" y="36313"/>
                  <a:pt x="37374" y="36315"/>
                </a:cubicBezTo>
                <a:cubicBezTo>
                  <a:pt x="37374" y="36315"/>
                  <a:pt x="37374" y="36313"/>
                  <a:pt x="37373" y="36310"/>
                </a:cubicBezTo>
                <a:close/>
                <a:moveTo>
                  <a:pt x="32701" y="38270"/>
                </a:moveTo>
                <a:lnTo>
                  <a:pt x="32719" y="38339"/>
                </a:lnTo>
                <a:cubicBezTo>
                  <a:pt x="32712" y="38306"/>
                  <a:pt x="32706" y="38284"/>
                  <a:pt x="32701" y="38270"/>
                </a:cubicBezTo>
                <a:close/>
                <a:moveTo>
                  <a:pt x="47651" y="38483"/>
                </a:moveTo>
                <a:lnTo>
                  <a:pt x="47613" y="38530"/>
                </a:lnTo>
                <a:cubicBezTo>
                  <a:pt x="47638" y="38504"/>
                  <a:pt x="47650" y="38490"/>
                  <a:pt x="47651" y="38483"/>
                </a:cubicBezTo>
                <a:close/>
                <a:moveTo>
                  <a:pt x="32671" y="38557"/>
                </a:moveTo>
                <a:cubicBezTo>
                  <a:pt x="32671" y="38560"/>
                  <a:pt x="32671" y="38563"/>
                  <a:pt x="32671" y="38565"/>
                </a:cubicBezTo>
                <a:cubicBezTo>
                  <a:pt x="32676" y="38626"/>
                  <a:pt x="32685" y="38697"/>
                  <a:pt x="32695" y="38775"/>
                </a:cubicBezTo>
                <a:lnTo>
                  <a:pt x="32695" y="38775"/>
                </a:lnTo>
                <a:cubicBezTo>
                  <a:pt x="32687" y="38702"/>
                  <a:pt x="32679" y="38630"/>
                  <a:pt x="32671" y="38557"/>
                </a:cubicBezTo>
                <a:close/>
                <a:moveTo>
                  <a:pt x="21348" y="38839"/>
                </a:moveTo>
                <a:lnTo>
                  <a:pt x="21348" y="38839"/>
                </a:lnTo>
                <a:cubicBezTo>
                  <a:pt x="21348" y="38839"/>
                  <a:pt x="21360" y="38887"/>
                  <a:pt x="21372" y="38946"/>
                </a:cubicBezTo>
                <a:cubicBezTo>
                  <a:pt x="21376" y="38953"/>
                  <a:pt x="21380" y="38961"/>
                  <a:pt x="21384" y="38970"/>
                </a:cubicBezTo>
                <a:lnTo>
                  <a:pt x="21384" y="38970"/>
                </a:lnTo>
                <a:lnTo>
                  <a:pt x="21348" y="38839"/>
                </a:lnTo>
                <a:close/>
                <a:moveTo>
                  <a:pt x="32695" y="38775"/>
                </a:moveTo>
                <a:cubicBezTo>
                  <a:pt x="32730" y="39087"/>
                  <a:pt x="32759" y="39399"/>
                  <a:pt x="32778" y="39661"/>
                </a:cubicBezTo>
                <a:lnTo>
                  <a:pt x="32790" y="39673"/>
                </a:lnTo>
                <a:cubicBezTo>
                  <a:pt x="32781" y="39371"/>
                  <a:pt x="32730" y="39034"/>
                  <a:pt x="32695" y="38775"/>
                </a:cubicBezTo>
                <a:close/>
                <a:moveTo>
                  <a:pt x="46137" y="43030"/>
                </a:moveTo>
                <a:lnTo>
                  <a:pt x="46077" y="43090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6126" y="43043"/>
                  <a:pt x="46131" y="43036"/>
                  <a:pt x="46137" y="43030"/>
                </a:cubicBezTo>
                <a:close/>
                <a:moveTo>
                  <a:pt x="51083" y="43834"/>
                </a:moveTo>
                <a:cubicBezTo>
                  <a:pt x="51081" y="43836"/>
                  <a:pt x="51080" y="43838"/>
                  <a:pt x="51078" y="43840"/>
                </a:cubicBezTo>
                <a:cubicBezTo>
                  <a:pt x="51080" y="43838"/>
                  <a:pt x="51081" y="43836"/>
                  <a:pt x="51083" y="43834"/>
                </a:cubicBezTo>
                <a:close/>
                <a:moveTo>
                  <a:pt x="62055" y="45685"/>
                </a:moveTo>
                <a:lnTo>
                  <a:pt x="61925" y="45780"/>
                </a:lnTo>
                <a:lnTo>
                  <a:pt x="61925" y="45780"/>
                </a:lnTo>
                <a:lnTo>
                  <a:pt x="62056" y="45685"/>
                </a:lnTo>
                <a:cubicBezTo>
                  <a:pt x="62055" y="45685"/>
                  <a:pt x="62055" y="45685"/>
                  <a:pt x="62055" y="45685"/>
                </a:cubicBezTo>
                <a:close/>
                <a:moveTo>
                  <a:pt x="60472" y="46923"/>
                </a:moveTo>
                <a:cubicBezTo>
                  <a:pt x="60460" y="46932"/>
                  <a:pt x="60449" y="46940"/>
                  <a:pt x="60439" y="46948"/>
                </a:cubicBezTo>
                <a:lnTo>
                  <a:pt x="60439" y="46948"/>
                </a:lnTo>
                <a:cubicBezTo>
                  <a:pt x="60450" y="46940"/>
                  <a:pt x="60462" y="46932"/>
                  <a:pt x="60472" y="46923"/>
                </a:cubicBezTo>
                <a:close/>
                <a:moveTo>
                  <a:pt x="44376" y="47767"/>
                </a:moveTo>
                <a:lnTo>
                  <a:pt x="44339" y="47793"/>
                </a:lnTo>
                <a:cubicBezTo>
                  <a:pt x="44356" y="47782"/>
                  <a:pt x="44368" y="47774"/>
                  <a:pt x="44376" y="47767"/>
                </a:cubicBezTo>
                <a:close/>
                <a:moveTo>
                  <a:pt x="18729" y="49257"/>
                </a:moveTo>
                <a:cubicBezTo>
                  <a:pt x="18729" y="49257"/>
                  <a:pt x="18729" y="49352"/>
                  <a:pt x="18741" y="49436"/>
                </a:cubicBezTo>
                <a:cubicBezTo>
                  <a:pt x="18741" y="49466"/>
                  <a:pt x="18746" y="49497"/>
                  <a:pt x="18749" y="49524"/>
                </a:cubicBezTo>
                <a:lnTo>
                  <a:pt x="18749" y="49524"/>
                </a:lnTo>
                <a:cubicBezTo>
                  <a:pt x="18738" y="49393"/>
                  <a:pt x="18729" y="49257"/>
                  <a:pt x="18729" y="49257"/>
                </a:cubicBezTo>
                <a:close/>
                <a:moveTo>
                  <a:pt x="18749" y="49524"/>
                </a:moveTo>
                <a:lnTo>
                  <a:pt x="18749" y="49524"/>
                </a:lnTo>
                <a:cubicBezTo>
                  <a:pt x="18750" y="49539"/>
                  <a:pt x="18751" y="49553"/>
                  <a:pt x="18753" y="49567"/>
                </a:cubicBezTo>
                <a:cubicBezTo>
                  <a:pt x="18753" y="49554"/>
                  <a:pt x="18751" y="49540"/>
                  <a:pt x="18749" y="49524"/>
                </a:cubicBezTo>
                <a:close/>
                <a:moveTo>
                  <a:pt x="23875" y="51746"/>
                </a:moveTo>
                <a:lnTo>
                  <a:pt x="23896" y="51805"/>
                </a:lnTo>
                <a:cubicBezTo>
                  <a:pt x="23888" y="51766"/>
                  <a:pt x="23881" y="51749"/>
                  <a:pt x="23875" y="51746"/>
                </a:cubicBezTo>
                <a:close/>
                <a:moveTo>
                  <a:pt x="23856" y="52041"/>
                </a:moveTo>
                <a:lnTo>
                  <a:pt x="23856" y="52041"/>
                </a:lnTo>
                <a:cubicBezTo>
                  <a:pt x="23860" y="52073"/>
                  <a:pt x="23863" y="52107"/>
                  <a:pt x="23867" y="52143"/>
                </a:cubicBezTo>
                <a:lnTo>
                  <a:pt x="23867" y="52143"/>
                </a:lnTo>
                <a:cubicBezTo>
                  <a:pt x="23864" y="52109"/>
                  <a:pt x="23860" y="52075"/>
                  <a:pt x="23856" y="52041"/>
                </a:cubicBezTo>
                <a:close/>
                <a:moveTo>
                  <a:pt x="23867" y="52143"/>
                </a:moveTo>
                <a:lnTo>
                  <a:pt x="23867" y="52143"/>
                </a:lnTo>
                <a:cubicBezTo>
                  <a:pt x="23888" y="52338"/>
                  <a:pt x="23904" y="52532"/>
                  <a:pt x="23908" y="52698"/>
                </a:cubicBezTo>
                <a:lnTo>
                  <a:pt x="23920" y="52698"/>
                </a:lnTo>
                <a:cubicBezTo>
                  <a:pt x="23912" y="52508"/>
                  <a:pt x="23886" y="52308"/>
                  <a:pt x="23867" y="52143"/>
                </a:cubicBezTo>
                <a:close/>
                <a:moveTo>
                  <a:pt x="52941" y="52753"/>
                </a:moveTo>
                <a:cubicBezTo>
                  <a:pt x="52939" y="52754"/>
                  <a:pt x="52937" y="52756"/>
                  <a:pt x="52935" y="52757"/>
                </a:cubicBezTo>
                <a:cubicBezTo>
                  <a:pt x="52937" y="52756"/>
                  <a:pt x="52939" y="52754"/>
                  <a:pt x="52941" y="52753"/>
                </a:cubicBezTo>
                <a:close/>
                <a:moveTo>
                  <a:pt x="18868" y="54452"/>
                </a:moveTo>
                <a:cubicBezTo>
                  <a:pt x="18869" y="54459"/>
                  <a:pt x="18870" y="54465"/>
                  <a:pt x="18872" y="54472"/>
                </a:cubicBezTo>
                <a:cubicBezTo>
                  <a:pt x="18871" y="54465"/>
                  <a:pt x="18869" y="54458"/>
                  <a:pt x="18868" y="54452"/>
                </a:cubicBezTo>
                <a:close/>
                <a:moveTo>
                  <a:pt x="43469" y="55468"/>
                </a:moveTo>
                <a:lnTo>
                  <a:pt x="43410" y="55484"/>
                </a:lnTo>
                <a:cubicBezTo>
                  <a:pt x="43438" y="55478"/>
                  <a:pt x="43457" y="55472"/>
                  <a:pt x="43469" y="55468"/>
                </a:cubicBezTo>
                <a:close/>
                <a:moveTo>
                  <a:pt x="15237" y="55601"/>
                </a:moveTo>
                <a:cubicBezTo>
                  <a:pt x="15231" y="55611"/>
                  <a:pt x="15228" y="55621"/>
                  <a:pt x="15228" y="55627"/>
                </a:cubicBezTo>
                <a:cubicBezTo>
                  <a:pt x="15232" y="55623"/>
                  <a:pt x="15235" y="55614"/>
                  <a:pt x="15237" y="55601"/>
                </a:cubicBezTo>
                <a:close/>
                <a:moveTo>
                  <a:pt x="27897" y="55627"/>
                </a:moveTo>
                <a:cubicBezTo>
                  <a:pt x="27894" y="55635"/>
                  <a:pt x="27892" y="55642"/>
                  <a:pt x="27890" y="55648"/>
                </a:cubicBezTo>
                <a:lnTo>
                  <a:pt x="27890" y="55648"/>
                </a:lnTo>
                <a:cubicBezTo>
                  <a:pt x="27894" y="55634"/>
                  <a:pt x="27897" y="55627"/>
                  <a:pt x="27897" y="55627"/>
                </a:cubicBezTo>
                <a:close/>
                <a:moveTo>
                  <a:pt x="17427" y="60141"/>
                </a:moveTo>
                <a:lnTo>
                  <a:pt x="17419" y="60187"/>
                </a:lnTo>
                <a:cubicBezTo>
                  <a:pt x="17431" y="60156"/>
                  <a:pt x="17433" y="60143"/>
                  <a:pt x="17427" y="60141"/>
                </a:cubicBezTo>
                <a:close/>
                <a:moveTo>
                  <a:pt x="53444" y="62229"/>
                </a:moveTo>
                <a:lnTo>
                  <a:pt x="53444" y="62229"/>
                </a:lnTo>
                <a:cubicBezTo>
                  <a:pt x="53450" y="62231"/>
                  <a:pt x="53455" y="62233"/>
                  <a:pt x="53459" y="62235"/>
                </a:cubicBezTo>
                <a:cubicBezTo>
                  <a:pt x="53455" y="62232"/>
                  <a:pt x="53449" y="62231"/>
                  <a:pt x="53444" y="62229"/>
                </a:cubicBezTo>
                <a:close/>
                <a:moveTo>
                  <a:pt x="34268" y="63018"/>
                </a:moveTo>
                <a:cubicBezTo>
                  <a:pt x="34271" y="63020"/>
                  <a:pt x="34275" y="63021"/>
                  <a:pt x="34278" y="63021"/>
                </a:cubicBezTo>
                <a:cubicBezTo>
                  <a:pt x="34275" y="63020"/>
                  <a:pt x="34271" y="63019"/>
                  <a:pt x="34268" y="63018"/>
                </a:cubicBezTo>
                <a:close/>
                <a:moveTo>
                  <a:pt x="53060" y="63061"/>
                </a:moveTo>
                <a:cubicBezTo>
                  <a:pt x="53058" y="63063"/>
                  <a:pt x="53056" y="63066"/>
                  <a:pt x="53054" y="63068"/>
                </a:cubicBezTo>
                <a:cubicBezTo>
                  <a:pt x="53057" y="63066"/>
                  <a:pt x="53059" y="63063"/>
                  <a:pt x="53060" y="63061"/>
                </a:cubicBezTo>
                <a:close/>
                <a:moveTo>
                  <a:pt x="35838" y="63306"/>
                </a:moveTo>
                <a:cubicBezTo>
                  <a:pt x="35852" y="63307"/>
                  <a:pt x="35863" y="63308"/>
                  <a:pt x="35872" y="63308"/>
                </a:cubicBezTo>
                <a:cubicBezTo>
                  <a:pt x="35881" y="63308"/>
                  <a:pt x="35888" y="63307"/>
                  <a:pt x="35893" y="63306"/>
                </a:cubicBezTo>
                <a:close/>
                <a:moveTo>
                  <a:pt x="14681" y="64438"/>
                </a:moveTo>
                <a:cubicBezTo>
                  <a:pt x="14647" y="64471"/>
                  <a:pt x="14623" y="64493"/>
                  <a:pt x="14598" y="64515"/>
                </a:cubicBezTo>
                <a:lnTo>
                  <a:pt x="14598" y="64515"/>
                </a:lnTo>
                <a:cubicBezTo>
                  <a:pt x="14625" y="64493"/>
                  <a:pt x="14659" y="64459"/>
                  <a:pt x="14681" y="64438"/>
                </a:cubicBezTo>
                <a:close/>
                <a:moveTo>
                  <a:pt x="13716" y="67045"/>
                </a:moveTo>
                <a:cubicBezTo>
                  <a:pt x="13693" y="67045"/>
                  <a:pt x="13687" y="67046"/>
                  <a:pt x="13693" y="67048"/>
                </a:cubicBezTo>
                <a:lnTo>
                  <a:pt x="13693" y="67048"/>
                </a:lnTo>
                <a:cubicBezTo>
                  <a:pt x="13701" y="67047"/>
                  <a:pt x="13709" y="67046"/>
                  <a:pt x="13716" y="67045"/>
                </a:cubicBezTo>
                <a:close/>
                <a:moveTo>
                  <a:pt x="8532" y="69319"/>
                </a:moveTo>
                <a:cubicBezTo>
                  <a:pt x="8502" y="69338"/>
                  <a:pt x="8472" y="69358"/>
                  <a:pt x="8442" y="69379"/>
                </a:cubicBezTo>
                <a:lnTo>
                  <a:pt x="8532" y="69319"/>
                </a:lnTo>
                <a:close/>
                <a:moveTo>
                  <a:pt x="16910" y="70712"/>
                </a:moveTo>
                <a:cubicBezTo>
                  <a:pt x="16913" y="70718"/>
                  <a:pt x="16919" y="70724"/>
                  <a:pt x="16931" y="70724"/>
                </a:cubicBezTo>
                <a:cubicBezTo>
                  <a:pt x="16924" y="70720"/>
                  <a:pt x="16917" y="70716"/>
                  <a:pt x="16910" y="70712"/>
                </a:cubicBezTo>
                <a:close/>
                <a:moveTo>
                  <a:pt x="43006" y="70962"/>
                </a:moveTo>
                <a:lnTo>
                  <a:pt x="43006" y="70962"/>
                </a:lnTo>
                <a:cubicBezTo>
                  <a:pt x="42989" y="70965"/>
                  <a:pt x="42973" y="70967"/>
                  <a:pt x="42959" y="70970"/>
                </a:cubicBezTo>
                <a:lnTo>
                  <a:pt x="42959" y="70970"/>
                </a:lnTo>
                <a:cubicBezTo>
                  <a:pt x="42975" y="70968"/>
                  <a:pt x="42991" y="70965"/>
                  <a:pt x="43006" y="70962"/>
                </a:cubicBezTo>
                <a:close/>
                <a:moveTo>
                  <a:pt x="42208" y="71153"/>
                </a:moveTo>
                <a:lnTo>
                  <a:pt x="41970" y="71212"/>
                </a:lnTo>
                <a:lnTo>
                  <a:pt x="41935" y="71221"/>
                </a:lnTo>
                <a:lnTo>
                  <a:pt x="41935" y="71221"/>
                </a:lnTo>
                <a:lnTo>
                  <a:pt x="41934" y="71224"/>
                </a:lnTo>
                <a:lnTo>
                  <a:pt x="42208" y="71153"/>
                </a:lnTo>
                <a:close/>
                <a:moveTo>
                  <a:pt x="29075" y="72891"/>
                </a:moveTo>
                <a:lnTo>
                  <a:pt x="29075" y="72891"/>
                </a:lnTo>
                <a:cubicBezTo>
                  <a:pt x="29072" y="72892"/>
                  <a:pt x="29069" y="72894"/>
                  <a:pt x="29065" y="72895"/>
                </a:cubicBezTo>
                <a:lnTo>
                  <a:pt x="29065" y="72895"/>
                </a:lnTo>
                <a:cubicBezTo>
                  <a:pt x="29061" y="72898"/>
                  <a:pt x="29056" y="72900"/>
                  <a:pt x="29051" y="72903"/>
                </a:cubicBezTo>
                <a:cubicBezTo>
                  <a:pt x="29075" y="72903"/>
                  <a:pt x="29075" y="72891"/>
                  <a:pt x="29075" y="72891"/>
                </a:cubicBezTo>
                <a:close/>
                <a:moveTo>
                  <a:pt x="27956" y="73355"/>
                </a:moveTo>
                <a:cubicBezTo>
                  <a:pt x="27956" y="73355"/>
                  <a:pt x="27909" y="73367"/>
                  <a:pt x="27856" y="73387"/>
                </a:cubicBezTo>
                <a:lnTo>
                  <a:pt x="27856" y="73387"/>
                </a:lnTo>
                <a:lnTo>
                  <a:pt x="27956" y="73355"/>
                </a:lnTo>
                <a:close/>
                <a:moveTo>
                  <a:pt x="48018" y="1"/>
                </a:moveTo>
                <a:lnTo>
                  <a:pt x="47661" y="1656"/>
                </a:lnTo>
                <a:cubicBezTo>
                  <a:pt x="47661" y="1680"/>
                  <a:pt x="47649" y="1715"/>
                  <a:pt x="47637" y="1739"/>
                </a:cubicBezTo>
                <a:lnTo>
                  <a:pt x="47589" y="1739"/>
                </a:lnTo>
                <a:lnTo>
                  <a:pt x="47589" y="1775"/>
                </a:lnTo>
                <a:lnTo>
                  <a:pt x="47554" y="1965"/>
                </a:lnTo>
                <a:cubicBezTo>
                  <a:pt x="47497" y="2101"/>
                  <a:pt x="47462" y="2313"/>
                  <a:pt x="47438" y="2313"/>
                </a:cubicBezTo>
                <a:cubicBezTo>
                  <a:pt x="47437" y="2313"/>
                  <a:pt x="47436" y="2312"/>
                  <a:pt x="47435" y="2311"/>
                </a:cubicBezTo>
                <a:lnTo>
                  <a:pt x="47459" y="2216"/>
                </a:lnTo>
                <a:lnTo>
                  <a:pt x="47459" y="2216"/>
                </a:lnTo>
                <a:cubicBezTo>
                  <a:pt x="47458" y="2216"/>
                  <a:pt x="47351" y="2501"/>
                  <a:pt x="47256" y="2787"/>
                </a:cubicBezTo>
                <a:cubicBezTo>
                  <a:pt x="47161" y="3061"/>
                  <a:pt x="47066" y="3347"/>
                  <a:pt x="47066" y="3347"/>
                </a:cubicBezTo>
                <a:lnTo>
                  <a:pt x="47018" y="3347"/>
                </a:lnTo>
                <a:cubicBezTo>
                  <a:pt x="47041" y="3476"/>
                  <a:pt x="46786" y="3942"/>
                  <a:pt x="46860" y="3942"/>
                </a:cubicBezTo>
                <a:cubicBezTo>
                  <a:pt x="46861" y="3942"/>
                  <a:pt x="46862" y="3942"/>
                  <a:pt x="46863" y="3942"/>
                </a:cubicBezTo>
                <a:lnTo>
                  <a:pt x="46863" y="3942"/>
                </a:lnTo>
                <a:cubicBezTo>
                  <a:pt x="46767" y="4113"/>
                  <a:pt x="46614" y="4656"/>
                  <a:pt x="46557" y="4656"/>
                </a:cubicBezTo>
                <a:cubicBezTo>
                  <a:pt x="46551" y="4656"/>
                  <a:pt x="46545" y="4649"/>
                  <a:pt x="46542" y="4632"/>
                </a:cubicBezTo>
                <a:cubicBezTo>
                  <a:pt x="46268" y="5359"/>
                  <a:pt x="46173" y="5787"/>
                  <a:pt x="45768" y="6657"/>
                </a:cubicBezTo>
                <a:cubicBezTo>
                  <a:pt x="45577" y="6954"/>
                  <a:pt x="45256" y="7811"/>
                  <a:pt x="44994" y="8383"/>
                </a:cubicBezTo>
                <a:cubicBezTo>
                  <a:pt x="44553" y="9490"/>
                  <a:pt x="44268" y="10240"/>
                  <a:pt x="43827" y="11371"/>
                </a:cubicBezTo>
                <a:cubicBezTo>
                  <a:pt x="43470" y="12026"/>
                  <a:pt x="43148" y="13098"/>
                  <a:pt x="42827" y="13824"/>
                </a:cubicBezTo>
                <a:lnTo>
                  <a:pt x="42779" y="14050"/>
                </a:lnTo>
                <a:cubicBezTo>
                  <a:pt x="42541" y="14538"/>
                  <a:pt x="42339" y="15324"/>
                  <a:pt x="42101" y="16062"/>
                </a:cubicBezTo>
                <a:cubicBezTo>
                  <a:pt x="42065" y="16253"/>
                  <a:pt x="42053" y="16336"/>
                  <a:pt x="42041" y="16384"/>
                </a:cubicBezTo>
                <a:cubicBezTo>
                  <a:pt x="42053" y="16360"/>
                  <a:pt x="42065" y="16301"/>
                  <a:pt x="42101" y="16301"/>
                </a:cubicBezTo>
                <a:cubicBezTo>
                  <a:pt x="42020" y="16498"/>
                  <a:pt x="41961" y="16909"/>
                  <a:pt x="41925" y="16909"/>
                </a:cubicBezTo>
                <a:cubicBezTo>
                  <a:pt x="41924" y="16909"/>
                  <a:pt x="41923" y="16908"/>
                  <a:pt x="41922" y="16908"/>
                </a:cubicBezTo>
                <a:lnTo>
                  <a:pt x="41922" y="16848"/>
                </a:lnTo>
                <a:cubicBezTo>
                  <a:pt x="41921" y="16847"/>
                  <a:pt x="41919" y="16846"/>
                  <a:pt x="41917" y="16846"/>
                </a:cubicBezTo>
                <a:cubicBezTo>
                  <a:pt x="41871" y="16846"/>
                  <a:pt x="41813" y="17511"/>
                  <a:pt x="41755" y="17741"/>
                </a:cubicBezTo>
                <a:lnTo>
                  <a:pt x="41815" y="17622"/>
                </a:lnTo>
                <a:lnTo>
                  <a:pt x="41755" y="18027"/>
                </a:lnTo>
                <a:lnTo>
                  <a:pt x="41755" y="17920"/>
                </a:lnTo>
                <a:cubicBezTo>
                  <a:pt x="41684" y="19706"/>
                  <a:pt x="41565" y="20480"/>
                  <a:pt x="41636" y="22135"/>
                </a:cubicBezTo>
                <a:cubicBezTo>
                  <a:pt x="41628" y="22096"/>
                  <a:pt x="41624" y="22080"/>
                  <a:pt x="41621" y="22080"/>
                </a:cubicBezTo>
                <a:cubicBezTo>
                  <a:pt x="41609" y="22080"/>
                  <a:pt x="41650" y="22458"/>
                  <a:pt x="41601" y="22468"/>
                </a:cubicBezTo>
                <a:cubicBezTo>
                  <a:pt x="41529" y="22885"/>
                  <a:pt x="41624" y="23242"/>
                  <a:pt x="41636" y="23575"/>
                </a:cubicBezTo>
                <a:lnTo>
                  <a:pt x="41648" y="23599"/>
                </a:lnTo>
                <a:lnTo>
                  <a:pt x="41636" y="24194"/>
                </a:lnTo>
                <a:cubicBezTo>
                  <a:pt x="41623" y="24126"/>
                  <a:pt x="41616" y="24100"/>
                  <a:pt x="41615" y="24100"/>
                </a:cubicBezTo>
                <a:lnTo>
                  <a:pt x="41615" y="24100"/>
                </a:lnTo>
                <a:cubicBezTo>
                  <a:pt x="41609" y="24100"/>
                  <a:pt x="41655" y="24385"/>
                  <a:pt x="41652" y="24385"/>
                </a:cubicBezTo>
                <a:cubicBezTo>
                  <a:pt x="41652" y="24385"/>
                  <a:pt x="41647" y="24362"/>
                  <a:pt x="41636" y="24302"/>
                </a:cubicBezTo>
                <a:cubicBezTo>
                  <a:pt x="41577" y="25849"/>
                  <a:pt x="41636" y="27862"/>
                  <a:pt x="41529" y="29647"/>
                </a:cubicBezTo>
                <a:lnTo>
                  <a:pt x="41541" y="29576"/>
                </a:lnTo>
                <a:lnTo>
                  <a:pt x="41541" y="29576"/>
                </a:lnTo>
                <a:cubicBezTo>
                  <a:pt x="41529" y="30017"/>
                  <a:pt x="41517" y="30588"/>
                  <a:pt x="41458" y="30921"/>
                </a:cubicBezTo>
                <a:cubicBezTo>
                  <a:pt x="41398" y="31267"/>
                  <a:pt x="41446" y="31672"/>
                  <a:pt x="41422" y="31802"/>
                </a:cubicBezTo>
                <a:cubicBezTo>
                  <a:pt x="41422" y="32122"/>
                  <a:pt x="41356" y="32387"/>
                  <a:pt x="41340" y="32387"/>
                </a:cubicBezTo>
                <a:cubicBezTo>
                  <a:pt x="41340" y="32387"/>
                  <a:pt x="41339" y="32387"/>
                  <a:pt x="41339" y="32386"/>
                </a:cubicBezTo>
                <a:cubicBezTo>
                  <a:pt x="41303" y="32767"/>
                  <a:pt x="41339" y="33148"/>
                  <a:pt x="41220" y="33684"/>
                </a:cubicBezTo>
                <a:cubicBezTo>
                  <a:pt x="41148" y="33862"/>
                  <a:pt x="41041" y="35184"/>
                  <a:pt x="40970" y="35196"/>
                </a:cubicBezTo>
                <a:cubicBezTo>
                  <a:pt x="40922" y="35351"/>
                  <a:pt x="40886" y="35482"/>
                  <a:pt x="40862" y="35624"/>
                </a:cubicBezTo>
                <a:cubicBezTo>
                  <a:pt x="40946" y="35851"/>
                  <a:pt x="40993" y="36101"/>
                  <a:pt x="40982" y="36363"/>
                </a:cubicBezTo>
                <a:lnTo>
                  <a:pt x="40982" y="36434"/>
                </a:lnTo>
                <a:cubicBezTo>
                  <a:pt x="40982" y="36517"/>
                  <a:pt x="40970" y="36625"/>
                  <a:pt x="40946" y="36720"/>
                </a:cubicBezTo>
                <a:cubicBezTo>
                  <a:pt x="40922" y="36851"/>
                  <a:pt x="40886" y="36970"/>
                  <a:pt x="40862" y="37089"/>
                </a:cubicBezTo>
                <a:cubicBezTo>
                  <a:pt x="40708" y="37446"/>
                  <a:pt x="40755" y="37256"/>
                  <a:pt x="40636" y="37458"/>
                </a:cubicBezTo>
                <a:cubicBezTo>
                  <a:pt x="40591" y="37553"/>
                  <a:pt x="40580" y="37582"/>
                  <a:pt x="40585" y="37582"/>
                </a:cubicBezTo>
                <a:cubicBezTo>
                  <a:pt x="40593" y="37582"/>
                  <a:pt x="40643" y="37503"/>
                  <a:pt x="40647" y="37503"/>
                </a:cubicBezTo>
                <a:cubicBezTo>
                  <a:pt x="40648" y="37503"/>
                  <a:pt x="40646" y="37511"/>
                  <a:pt x="40636" y="37529"/>
                </a:cubicBezTo>
                <a:lnTo>
                  <a:pt x="40446" y="37875"/>
                </a:lnTo>
                <a:cubicBezTo>
                  <a:pt x="40485" y="37778"/>
                  <a:pt x="40493" y="37749"/>
                  <a:pt x="40487" y="37749"/>
                </a:cubicBezTo>
                <a:cubicBezTo>
                  <a:pt x="40480" y="37749"/>
                  <a:pt x="40458" y="37785"/>
                  <a:pt x="40446" y="37803"/>
                </a:cubicBezTo>
                <a:cubicBezTo>
                  <a:pt x="40315" y="38113"/>
                  <a:pt x="40029" y="38577"/>
                  <a:pt x="40029" y="38696"/>
                </a:cubicBezTo>
                <a:cubicBezTo>
                  <a:pt x="39803" y="39101"/>
                  <a:pt x="39791" y="39101"/>
                  <a:pt x="39696" y="39280"/>
                </a:cubicBezTo>
                <a:cubicBezTo>
                  <a:pt x="39743" y="39220"/>
                  <a:pt x="39803" y="39113"/>
                  <a:pt x="39815" y="39113"/>
                </a:cubicBezTo>
                <a:cubicBezTo>
                  <a:pt x="39772" y="39177"/>
                  <a:pt x="39763" y="39200"/>
                  <a:pt x="39768" y="39200"/>
                </a:cubicBezTo>
                <a:cubicBezTo>
                  <a:pt x="39773" y="39200"/>
                  <a:pt x="39798" y="39169"/>
                  <a:pt x="39812" y="39132"/>
                </a:cubicBezTo>
                <a:lnTo>
                  <a:pt x="39812" y="39132"/>
                </a:lnTo>
                <a:cubicBezTo>
                  <a:pt x="39709" y="39415"/>
                  <a:pt x="39077" y="40388"/>
                  <a:pt x="39088" y="40482"/>
                </a:cubicBezTo>
                <a:lnTo>
                  <a:pt x="39077" y="40482"/>
                </a:lnTo>
                <a:cubicBezTo>
                  <a:pt x="39088" y="40554"/>
                  <a:pt x="39160" y="40482"/>
                  <a:pt x="39100" y="40673"/>
                </a:cubicBezTo>
                <a:lnTo>
                  <a:pt x="39029" y="40780"/>
                </a:lnTo>
                <a:lnTo>
                  <a:pt x="38957" y="40958"/>
                </a:lnTo>
                <a:cubicBezTo>
                  <a:pt x="38924" y="41009"/>
                  <a:pt x="38908" y="41022"/>
                  <a:pt x="38902" y="41022"/>
                </a:cubicBezTo>
                <a:cubicBezTo>
                  <a:pt x="38895" y="41022"/>
                  <a:pt x="38898" y="41006"/>
                  <a:pt x="38898" y="41006"/>
                </a:cubicBezTo>
                <a:lnTo>
                  <a:pt x="38898" y="41006"/>
                </a:lnTo>
                <a:cubicBezTo>
                  <a:pt x="38767" y="41304"/>
                  <a:pt x="38529" y="41685"/>
                  <a:pt x="38350" y="42030"/>
                </a:cubicBezTo>
                <a:lnTo>
                  <a:pt x="38648" y="41720"/>
                </a:lnTo>
                <a:lnTo>
                  <a:pt x="38648" y="41720"/>
                </a:lnTo>
                <a:cubicBezTo>
                  <a:pt x="38469" y="41994"/>
                  <a:pt x="38124" y="42494"/>
                  <a:pt x="38136" y="42566"/>
                </a:cubicBezTo>
                <a:lnTo>
                  <a:pt x="38005" y="42709"/>
                </a:lnTo>
                <a:cubicBezTo>
                  <a:pt x="37612" y="43268"/>
                  <a:pt x="37814" y="43125"/>
                  <a:pt x="37660" y="43352"/>
                </a:cubicBezTo>
                <a:lnTo>
                  <a:pt x="37457" y="43625"/>
                </a:lnTo>
                <a:lnTo>
                  <a:pt x="37457" y="43625"/>
                </a:lnTo>
                <a:lnTo>
                  <a:pt x="37612" y="43340"/>
                </a:lnTo>
                <a:lnTo>
                  <a:pt x="37612" y="43340"/>
                </a:lnTo>
                <a:cubicBezTo>
                  <a:pt x="37443" y="43611"/>
                  <a:pt x="37359" y="43710"/>
                  <a:pt x="37219" y="43903"/>
                </a:cubicBezTo>
                <a:lnTo>
                  <a:pt x="37219" y="43903"/>
                </a:lnTo>
                <a:cubicBezTo>
                  <a:pt x="37219" y="43900"/>
                  <a:pt x="37219" y="43899"/>
                  <a:pt x="37219" y="43899"/>
                </a:cubicBezTo>
                <a:lnTo>
                  <a:pt x="37219" y="43899"/>
                </a:lnTo>
                <a:lnTo>
                  <a:pt x="37214" y="43908"/>
                </a:lnTo>
                <a:lnTo>
                  <a:pt x="37214" y="43908"/>
                </a:lnTo>
                <a:cubicBezTo>
                  <a:pt x="37208" y="43917"/>
                  <a:pt x="37202" y="43926"/>
                  <a:pt x="37195" y="43935"/>
                </a:cubicBezTo>
                <a:cubicBezTo>
                  <a:pt x="37199" y="43933"/>
                  <a:pt x="37202" y="43931"/>
                  <a:pt x="37204" y="43929"/>
                </a:cubicBezTo>
                <a:lnTo>
                  <a:pt x="37204" y="43929"/>
                </a:lnTo>
                <a:lnTo>
                  <a:pt x="37195" y="43947"/>
                </a:lnTo>
                <a:lnTo>
                  <a:pt x="37195" y="43957"/>
                </a:lnTo>
                <a:lnTo>
                  <a:pt x="37195" y="43957"/>
                </a:lnTo>
                <a:cubicBezTo>
                  <a:pt x="37192" y="43964"/>
                  <a:pt x="37189" y="43972"/>
                  <a:pt x="37183" y="43983"/>
                </a:cubicBezTo>
                <a:lnTo>
                  <a:pt x="37124" y="44006"/>
                </a:lnTo>
                <a:lnTo>
                  <a:pt x="37160" y="44018"/>
                </a:lnTo>
                <a:cubicBezTo>
                  <a:pt x="37160" y="44018"/>
                  <a:pt x="37160" y="44042"/>
                  <a:pt x="37136" y="44042"/>
                </a:cubicBezTo>
                <a:lnTo>
                  <a:pt x="37124" y="44042"/>
                </a:lnTo>
                <a:lnTo>
                  <a:pt x="37112" y="44066"/>
                </a:lnTo>
                <a:cubicBezTo>
                  <a:pt x="37064" y="44137"/>
                  <a:pt x="37005" y="44233"/>
                  <a:pt x="36945" y="44340"/>
                </a:cubicBezTo>
                <a:lnTo>
                  <a:pt x="36957" y="44364"/>
                </a:lnTo>
                <a:lnTo>
                  <a:pt x="37064" y="44161"/>
                </a:lnTo>
                <a:lnTo>
                  <a:pt x="37017" y="44292"/>
                </a:lnTo>
                <a:cubicBezTo>
                  <a:pt x="37005" y="44304"/>
                  <a:pt x="37005" y="44316"/>
                  <a:pt x="36993" y="44340"/>
                </a:cubicBezTo>
                <a:cubicBezTo>
                  <a:pt x="36886" y="44495"/>
                  <a:pt x="36814" y="44649"/>
                  <a:pt x="36707" y="44828"/>
                </a:cubicBezTo>
                <a:cubicBezTo>
                  <a:pt x="36683" y="44840"/>
                  <a:pt x="36660" y="44852"/>
                  <a:pt x="36648" y="44876"/>
                </a:cubicBezTo>
                <a:cubicBezTo>
                  <a:pt x="36648" y="44876"/>
                  <a:pt x="36660" y="44876"/>
                  <a:pt x="36695" y="44852"/>
                </a:cubicBezTo>
                <a:lnTo>
                  <a:pt x="36695" y="44852"/>
                </a:lnTo>
                <a:cubicBezTo>
                  <a:pt x="36660" y="44911"/>
                  <a:pt x="36624" y="44971"/>
                  <a:pt x="36576" y="45054"/>
                </a:cubicBezTo>
                <a:cubicBezTo>
                  <a:pt x="36588" y="44995"/>
                  <a:pt x="36624" y="44935"/>
                  <a:pt x="36636" y="44876"/>
                </a:cubicBezTo>
                <a:cubicBezTo>
                  <a:pt x="36743" y="44673"/>
                  <a:pt x="36838" y="44495"/>
                  <a:pt x="36933" y="44340"/>
                </a:cubicBezTo>
                <a:lnTo>
                  <a:pt x="36921" y="44316"/>
                </a:lnTo>
                <a:cubicBezTo>
                  <a:pt x="36826" y="44483"/>
                  <a:pt x="36719" y="44661"/>
                  <a:pt x="36636" y="44816"/>
                </a:cubicBezTo>
                <a:cubicBezTo>
                  <a:pt x="36648" y="44756"/>
                  <a:pt x="36660" y="44709"/>
                  <a:pt x="36683" y="44649"/>
                </a:cubicBezTo>
                <a:cubicBezTo>
                  <a:pt x="36826" y="44221"/>
                  <a:pt x="36945" y="43756"/>
                  <a:pt x="36993" y="43578"/>
                </a:cubicBezTo>
                <a:cubicBezTo>
                  <a:pt x="37100" y="43232"/>
                  <a:pt x="37124" y="42792"/>
                  <a:pt x="37219" y="42339"/>
                </a:cubicBezTo>
                <a:cubicBezTo>
                  <a:pt x="37314" y="41625"/>
                  <a:pt x="37302" y="41982"/>
                  <a:pt x="37362" y="41637"/>
                </a:cubicBezTo>
                <a:cubicBezTo>
                  <a:pt x="37380" y="41502"/>
                  <a:pt x="37383" y="41458"/>
                  <a:pt x="37378" y="41458"/>
                </a:cubicBezTo>
                <a:cubicBezTo>
                  <a:pt x="37370" y="41458"/>
                  <a:pt x="37340" y="41592"/>
                  <a:pt x="37335" y="41592"/>
                </a:cubicBezTo>
                <a:cubicBezTo>
                  <a:pt x="37334" y="41592"/>
                  <a:pt x="37335" y="41581"/>
                  <a:pt x="37338" y="41554"/>
                </a:cubicBezTo>
                <a:lnTo>
                  <a:pt x="37422" y="41018"/>
                </a:lnTo>
                <a:lnTo>
                  <a:pt x="37422" y="41018"/>
                </a:lnTo>
                <a:cubicBezTo>
                  <a:pt x="37416" y="41157"/>
                  <a:pt x="37418" y="41200"/>
                  <a:pt x="37424" y="41200"/>
                </a:cubicBezTo>
                <a:cubicBezTo>
                  <a:pt x="37431" y="41200"/>
                  <a:pt x="37444" y="41134"/>
                  <a:pt x="37457" y="41101"/>
                </a:cubicBezTo>
                <a:cubicBezTo>
                  <a:pt x="37493" y="40649"/>
                  <a:pt x="37576" y="39911"/>
                  <a:pt x="37529" y="39768"/>
                </a:cubicBezTo>
                <a:cubicBezTo>
                  <a:pt x="37576" y="39137"/>
                  <a:pt x="37588" y="39137"/>
                  <a:pt x="37588" y="38875"/>
                </a:cubicBezTo>
                <a:lnTo>
                  <a:pt x="37588" y="38875"/>
                </a:lnTo>
                <a:cubicBezTo>
                  <a:pt x="37576" y="38958"/>
                  <a:pt x="37576" y="39137"/>
                  <a:pt x="37553" y="39137"/>
                </a:cubicBezTo>
                <a:cubicBezTo>
                  <a:pt x="37568" y="39031"/>
                  <a:pt x="37570" y="38993"/>
                  <a:pt x="37567" y="38993"/>
                </a:cubicBezTo>
                <a:cubicBezTo>
                  <a:pt x="37562" y="38993"/>
                  <a:pt x="37547" y="39063"/>
                  <a:pt x="37541" y="39125"/>
                </a:cubicBezTo>
                <a:cubicBezTo>
                  <a:pt x="37529" y="38934"/>
                  <a:pt x="37553" y="38446"/>
                  <a:pt x="37553" y="37982"/>
                </a:cubicBezTo>
                <a:cubicBezTo>
                  <a:pt x="37553" y="37517"/>
                  <a:pt x="37541" y="37089"/>
                  <a:pt x="37517" y="37053"/>
                </a:cubicBezTo>
                <a:lnTo>
                  <a:pt x="37529" y="37053"/>
                </a:lnTo>
                <a:cubicBezTo>
                  <a:pt x="37481" y="36970"/>
                  <a:pt x="37457" y="37113"/>
                  <a:pt x="37410" y="36851"/>
                </a:cubicBezTo>
                <a:lnTo>
                  <a:pt x="37410" y="36672"/>
                </a:lnTo>
                <a:lnTo>
                  <a:pt x="37362" y="36398"/>
                </a:lnTo>
                <a:cubicBezTo>
                  <a:pt x="37362" y="36312"/>
                  <a:pt x="37365" y="36290"/>
                  <a:pt x="37368" y="36290"/>
                </a:cubicBezTo>
                <a:cubicBezTo>
                  <a:pt x="37370" y="36290"/>
                  <a:pt x="37372" y="36303"/>
                  <a:pt x="37373" y="36310"/>
                </a:cubicBezTo>
                <a:lnTo>
                  <a:pt x="37373" y="36310"/>
                </a:lnTo>
                <a:cubicBezTo>
                  <a:pt x="37314" y="35882"/>
                  <a:pt x="37255" y="35265"/>
                  <a:pt x="37195" y="34755"/>
                </a:cubicBezTo>
                <a:lnTo>
                  <a:pt x="37160" y="35315"/>
                </a:lnTo>
                <a:cubicBezTo>
                  <a:pt x="37124" y="34874"/>
                  <a:pt x="37064" y="34065"/>
                  <a:pt x="37005" y="33981"/>
                </a:cubicBezTo>
                <a:lnTo>
                  <a:pt x="37005" y="33707"/>
                </a:lnTo>
                <a:cubicBezTo>
                  <a:pt x="36933" y="32815"/>
                  <a:pt x="36874" y="33100"/>
                  <a:pt x="36826" y="32743"/>
                </a:cubicBezTo>
                <a:lnTo>
                  <a:pt x="36802" y="32291"/>
                </a:lnTo>
                <a:lnTo>
                  <a:pt x="36874" y="32743"/>
                </a:lnTo>
                <a:cubicBezTo>
                  <a:pt x="36814" y="32291"/>
                  <a:pt x="36802" y="32112"/>
                  <a:pt x="36767" y="31755"/>
                </a:cubicBezTo>
                <a:lnTo>
                  <a:pt x="36767" y="31802"/>
                </a:lnTo>
                <a:lnTo>
                  <a:pt x="36755" y="31743"/>
                </a:lnTo>
                <a:cubicBezTo>
                  <a:pt x="36719" y="31695"/>
                  <a:pt x="36660" y="31457"/>
                  <a:pt x="36624" y="31160"/>
                </a:cubicBezTo>
                <a:cubicBezTo>
                  <a:pt x="36540" y="30719"/>
                  <a:pt x="36457" y="30386"/>
                  <a:pt x="36386" y="29671"/>
                </a:cubicBezTo>
                <a:lnTo>
                  <a:pt x="36302" y="29516"/>
                </a:lnTo>
                <a:lnTo>
                  <a:pt x="36267" y="28981"/>
                </a:lnTo>
                <a:lnTo>
                  <a:pt x="36290" y="28981"/>
                </a:lnTo>
                <a:cubicBezTo>
                  <a:pt x="36350" y="29493"/>
                  <a:pt x="36529" y="30469"/>
                  <a:pt x="36648" y="31124"/>
                </a:cubicBezTo>
                <a:lnTo>
                  <a:pt x="36660" y="31136"/>
                </a:lnTo>
                <a:cubicBezTo>
                  <a:pt x="36588" y="30743"/>
                  <a:pt x="36505" y="30302"/>
                  <a:pt x="36457" y="30028"/>
                </a:cubicBezTo>
                <a:cubicBezTo>
                  <a:pt x="36448" y="29931"/>
                  <a:pt x="36433" y="29729"/>
                  <a:pt x="36450" y="29729"/>
                </a:cubicBezTo>
                <a:cubicBezTo>
                  <a:pt x="36452" y="29729"/>
                  <a:pt x="36455" y="29733"/>
                  <a:pt x="36459" y="29742"/>
                </a:cubicBezTo>
                <a:lnTo>
                  <a:pt x="36459" y="29742"/>
                </a:lnTo>
                <a:lnTo>
                  <a:pt x="36410" y="29576"/>
                </a:lnTo>
                <a:cubicBezTo>
                  <a:pt x="36326" y="28921"/>
                  <a:pt x="36279" y="28588"/>
                  <a:pt x="36243" y="28243"/>
                </a:cubicBezTo>
                <a:cubicBezTo>
                  <a:pt x="36231" y="27909"/>
                  <a:pt x="36207" y="27564"/>
                  <a:pt x="36183" y="26873"/>
                </a:cubicBezTo>
                <a:lnTo>
                  <a:pt x="36171" y="26992"/>
                </a:lnTo>
                <a:cubicBezTo>
                  <a:pt x="36159" y="26730"/>
                  <a:pt x="36148" y="26445"/>
                  <a:pt x="36159" y="26373"/>
                </a:cubicBezTo>
                <a:cubicBezTo>
                  <a:pt x="36148" y="25957"/>
                  <a:pt x="36148" y="25540"/>
                  <a:pt x="36171" y="25147"/>
                </a:cubicBezTo>
                <a:cubicBezTo>
                  <a:pt x="36183" y="24766"/>
                  <a:pt x="36207" y="24421"/>
                  <a:pt x="36243" y="24159"/>
                </a:cubicBezTo>
                <a:lnTo>
                  <a:pt x="36219" y="24040"/>
                </a:lnTo>
                <a:cubicBezTo>
                  <a:pt x="36231" y="23861"/>
                  <a:pt x="36302" y="23599"/>
                  <a:pt x="36243" y="23516"/>
                </a:cubicBezTo>
                <a:lnTo>
                  <a:pt x="36243" y="23147"/>
                </a:lnTo>
                <a:cubicBezTo>
                  <a:pt x="36267" y="22909"/>
                  <a:pt x="36243" y="22754"/>
                  <a:pt x="36290" y="22492"/>
                </a:cubicBezTo>
                <a:cubicBezTo>
                  <a:pt x="36290" y="22468"/>
                  <a:pt x="36290" y="22456"/>
                  <a:pt x="36302" y="22444"/>
                </a:cubicBezTo>
                <a:cubicBezTo>
                  <a:pt x="36362" y="21908"/>
                  <a:pt x="36267" y="22444"/>
                  <a:pt x="36338" y="21837"/>
                </a:cubicBezTo>
                <a:cubicBezTo>
                  <a:pt x="36386" y="21635"/>
                  <a:pt x="36302" y="21611"/>
                  <a:pt x="36338" y="21313"/>
                </a:cubicBezTo>
                <a:lnTo>
                  <a:pt x="36421" y="21015"/>
                </a:lnTo>
                <a:cubicBezTo>
                  <a:pt x="36517" y="20468"/>
                  <a:pt x="36457" y="20373"/>
                  <a:pt x="36540" y="19575"/>
                </a:cubicBezTo>
                <a:cubicBezTo>
                  <a:pt x="36580" y="19312"/>
                  <a:pt x="36631" y="19145"/>
                  <a:pt x="36663" y="19145"/>
                </a:cubicBezTo>
                <a:cubicBezTo>
                  <a:pt x="36680" y="19145"/>
                  <a:pt x="36691" y="19186"/>
                  <a:pt x="36695" y="19277"/>
                </a:cubicBezTo>
                <a:cubicBezTo>
                  <a:pt x="36683" y="18920"/>
                  <a:pt x="36683" y="19110"/>
                  <a:pt x="36695" y="18646"/>
                </a:cubicBezTo>
                <a:cubicBezTo>
                  <a:pt x="36702" y="18625"/>
                  <a:pt x="36707" y="18615"/>
                  <a:pt x="36712" y="18615"/>
                </a:cubicBezTo>
                <a:cubicBezTo>
                  <a:pt x="36721" y="18615"/>
                  <a:pt x="36726" y="18667"/>
                  <a:pt x="36743" y="18741"/>
                </a:cubicBezTo>
                <a:cubicBezTo>
                  <a:pt x="36814" y="18337"/>
                  <a:pt x="36755" y="18479"/>
                  <a:pt x="36779" y="18170"/>
                </a:cubicBezTo>
                <a:cubicBezTo>
                  <a:pt x="36755" y="18087"/>
                  <a:pt x="36695" y="17967"/>
                  <a:pt x="36707" y="17860"/>
                </a:cubicBezTo>
                <a:lnTo>
                  <a:pt x="36707" y="17860"/>
                </a:lnTo>
                <a:lnTo>
                  <a:pt x="36683" y="17979"/>
                </a:lnTo>
                <a:cubicBezTo>
                  <a:pt x="36695" y="17646"/>
                  <a:pt x="36719" y="17289"/>
                  <a:pt x="36779" y="16908"/>
                </a:cubicBezTo>
                <a:lnTo>
                  <a:pt x="36802" y="16920"/>
                </a:lnTo>
                <a:lnTo>
                  <a:pt x="36826" y="16515"/>
                </a:lnTo>
                <a:lnTo>
                  <a:pt x="36862" y="16491"/>
                </a:lnTo>
                <a:lnTo>
                  <a:pt x="36898" y="15908"/>
                </a:lnTo>
                <a:lnTo>
                  <a:pt x="36886" y="15979"/>
                </a:lnTo>
                <a:cubicBezTo>
                  <a:pt x="36898" y="15848"/>
                  <a:pt x="36933" y="15408"/>
                  <a:pt x="36981" y="15146"/>
                </a:cubicBezTo>
                <a:lnTo>
                  <a:pt x="36993" y="15169"/>
                </a:lnTo>
                <a:cubicBezTo>
                  <a:pt x="37100" y="14455"/>
                  <a:pt x="37100" y="13836"/>
                  <a:pt x="37136" y="12991"/>
                </a:cubicBezTo>
                <a:lnTo>
                  <a:pt x="37172" y="13110"/>
                </a:lnTo>
                <a:cubicBezTo>
                  <a:pt x="37219" y="12824"/>
                  <a:pt x="37124" y="13026"/>
                  <a:pt x="37172" y="12681"/>
                </a:cubicBezTo>
                <a:lnTo>
                  <a:pt x="37219" y="12669"/>
                </a:lnTo>
                <a:cubicBezTo>
                  <a:pt x="37183" y="12348"/>
                  <a:pt x="37243" y="12276"/>
                  <a:pt x="37255" y="12050"/>
                </a:cubicBezTo>
                <a:lnTo>
                  <a:pt x="37255" y="12050"/>
                </a:lnTo>
                <a:lnTo>
                  <a:pt x="37195" y="12145"/>
                </a:lnTo>
                <a:lnTo>
                  <a:pt x="37231" y="11741"/>
                </a:lnTo>
                <a:cubicBezTo>
                  <a:pt x="37243" y="11518"/>
                  <a:pt x="37262" y="11456"/>
                  <a:pt x="37279" y="11456"/>
                </a:cubicBezTo>
                <a:cubicBezTo>
                  <a:pt x="37295" y="11456"/>
                  <a:pt x="37309" y="11509"/>
                  <a:pt x="37314" y="11538"/>
                </a:cubicBezTo>
                <a:lnTo>
                  <a:pt x="37291" y="11240"/>
                </a:lnTo>
                <a:lnTo>
                  <a:pt x="37338" y="11181"/>
                </a:lnTo>
                <a:cubicBezTo>
                  <a:pt x="37291" y="10955"/>
                  <a:pt x="37338" y="10955"/>
                  <a:pt x="37302" y="10586"/>
                </a:cubicBezTo>
                <a:cubicBezTo>
                  <a:pt x="37305" y="10579"/>
                  <a:pt x="37307" y="10577"/>
                  <a:pt x="37310" y="10577"/>
                </a:cubicBezTo>
                <a:cubicBezTo>
                  <a:pt x="37316" y="10577"/>
                  <a:pt x="37323" y="10588"/>
                  <a:pt x="37328" y="10588"/>
                </a:cubicBezTo>
                <a:cubicBezTo>
                  <a:pt x="37334" y="10588"/>
                  <a:pt x="37338" y="10576"/>
                  <a:pt x="37338" y="10526"/>
                </a:cubicBezTo>
                <a:lnTo>
                  <a:pt x="37279" y="9895"/>
                </a:lnTo>
                <a:lnTo>
                  <a:pt x="37302" y="10264"/>
                </a:lnTo>
                <a:lnTo>
                  <a:pt x="37243" y="10228"/>
                </a:lnTo>
                <a:cubicBezTo>
                  <a:pt x="37231" y="10121"/>
                  <a:pt x="37231" y="10050"/>
                  <a:pt x="37231" y="9966"/>
                </a:cubicBezTo>
                <a:lnTo>
                  <a:pt x="37231" y="9728"/>
                </a:lnTo>
                <a:cubicBezTo>
                  <a:pt x="37231" y="9598"/>
                  <a:pt x="37231" y="9474"/>
                  <a:pt x="37220" y="9332"/>
                </a:cubicBezTo>
                <a:lnTo>
                  <a:pt x="37220" y="9332"/>
                </a:lnTo>
                <a:lnTo>
                  <a:pt x="37231" y="9431"/>
                </a:lnTo>
                <a:cubicBezTo>
                  <a:pt x="37172" y="8681"/>
                  <a:pt x="37195" y="8597"/>
                  <a:pt x="37183" y="8121"/>
                </a:cubicBezTo>
                <a:lnTo>
                  <a:pt x="37183" y="8121"/>
                </a:lnTo>
                <a:cubicBezTo>
                  <a:pt x="37183" y="8231"/>
                  <a:pt x="37178" y="8373"/>
                  <a:pt x="37171" y="8373"/>
                </a:cubicBezTo>
                <a:cubicBezTo>
                  <a:pt x="37168" y="8373"/>
                  <a:pt x="37164" y="8336"/>
                  <a:pt x="37160" y="8240"/>
                </a:cubicBezTo>
                <a:cubicBezTo>
                  <a:pt x="37136" y="8026"/>
                  <a:pt x="37172" y="8061"/>
                  <a:pt x="37160" y="7823"/>
                </a:cubicBezTo>
                <a:lnTo>
                  <a:pt x="37160" y="7823"/>
                </a:lnTo>
                <a:cubicBezTo>
                  <a:pt x="37153" y="7830"/>
                  <a:pt x="37148" y="7833"/>
                  <a:pt x="37144" y="7833"/>
                </a:cubicBezTo>
                <a:cubicBezTo>
                  <a:pt x="37135" y="7833"/>
                  <a:pt x="37132" y="7813"/>
                  <a:pt x="37124" y="7788"/>
                </a:cubicBezTo>
                <a:cubicBezTo>
                  <a:pt x="37124" y="7752"/>
                  <a:pt x="37112" y="7728"/>
                  <a:pt x="37112" y="7692"/>
                </a:cubicBezTo>
                <a:cubicBezTo>
                  <a:pt x="37112" y="7692"/>
                  <a:pt x="37112" y="7657"/>
                  <a:pt x="37107" y="7657"/>
                </a:cubicBezTo>
                <a:cubicBezTo>
                  <a:pt x="37105" y="7657"/>
                  <a:pt x="37103" y="7660"/>
                  <a:pt x="37100" y="7669"/>
                </a:cubicBezTo>
                <a:lnTo>
                  <a:pt x="37052" y="7740"/>
                </a:lnTo>
                <a:cubicBezTo>
                  <a:pt x="36933" y="7931"/>
                  <a:pt x="36802" y="8145"/>
                  <a:pt x="36648" y="8323"/>
                </a:cubicBezTo>
                <a:cubicBezTo>
                  <a:pt x="36648" y="8300"/>
                  <a:pt x="36660" y="8276"/>
                  <a:pt x="36683" y="8240"/>
                </a:cubicBezTo>
                <a:lnTo>
                  <a:pt x="36683" y="8240"/>
                </a:lnTo>
                <a:cubicBezTo>
                  <a:pt x="36600" y="8359"/>
                  <a:pt x="36576" y="8442"/>
                  <a:pt x="36445" y="8597"/>
                </a:cubicBezTo>
                <a:lnTo>
                  <a:pt x="36517" y="8407"/>
                </a:lnTo>
                <a:lnTo>
                  <a:pt x="36279" y="8835"/>
                </a:lnTo>
                <a:cubicBezTo>
                  <a:pt x="36119" y="9051"/>
                  <a:pt x="35928" y="9397"/>
                  <a:pt x="35911" y="9397"/>
                </a:cubicBezTo>
                <a:cubicBezTo>
                  <a:pt x="35910" y="9397"/>
                  <a:pt x="35909" y="9397"/>
                  <a:pt x="35909" y="9395"/>
                </a:cubicBezTo>
                <a:lnTo>
                  <a:pt x="35993" y="9240"/>
                </a:lnTo>
                <a:lnTo>
                  <a:pt x="35993" y="9240"/>
                </a:lnTo>
                <a:cubicBezTo>
                  <a:pt x="35993" y="9240"/>
                  <a:pt x="35802" y="9538"/>
                  <a:pt x="35588" y="9847"/>
                </a:cubicBezTo>
                <a:cubicBezTo>
                  <a:pt x="35409" y="10121"/>
                  <a:pt x="35255" y="10407"/>
                  <a:pt x="35255" y="10407"/>
                </a:cubicBezTo>
                <a:lnTo>
                  <a:pt x="35207" y="10407"/>
                </a:lnTo>
                <a:cubicBezTo>
                  <a:pt x="35195" y="10538"/>
                  <a:pt x="34838" y="11002"/>
                  <a:pt x="34909" y="11002"/>
                </a:cubicBezTo>
                <a:cubicBezTo>
                  <a:pt x="34772" y="11172"/>
                  <a:pt x="34512" y="11708"/>
                  <a:pt x="34464" y="11708"/>
                </a:cubicBezTo>
                <a:cubicBezTo>
                  <a:pt x="34458" y="11708"/>
                  <a:pt x="34456" y="11699"/>
                  <a:pt x="34457" y="11681"/>
                </a:cubicBezTo>
                <a:lnTo>
                  <a:pt x="34457" y="11681"/>
                </a:lnTo>
                <a:cubicBezTo>
                  <a:pt x="34040" y="12431"/>
                  <a:pt x="33885" y="12860"/>
                  <a:pt x="33409" y="13765"/>
                </a:cubicBezTo>
                <a:cubicBezTo>
                  <a:pt x="33183" y="14062"/>
                  <a:pt x="32790" y="15003"/>
                  <a:pt x="32540" y="15610"/>
                </a:cubicBezTo>
                <a:cubicBezTo>
                  <a:pt x="32099" y="16836"/>
                  <a:pt x="31861" y="17634"/>
                  <a:pt x="31564" y="18932"/>
                </a:cubicBezTo>
                <a:cubicBezTo>
                  <a:pt x="31278" y="19694"/>
                  <a:pt x="31171" y="20896"/>
                  <a:pt x="31052" y="21742"/>
                </a:cubicBezTo>
                <a:lnTo>
                  <a:pt x="31064" y="21980"/>
                </a:lnTo>
                <a:cubicBezTo>
                  <a:pt x="30968" y="22551"/>
                  <a:pt x="30980" y="23421"/>
                  <a:pt x="30945" y="24230"/>
                </a:cubicBezTo>
                <a:cubicBezTo>
                  <a:pt x="30968" y="24433"/>
                  <a:pt x="30980" y="24540"/>
                  <a:pt x="30980" y="24575"/>
                </a:cubicBezTo>
                <a:cubicBezTo>
                  <a:pt x="30980" y="24540"/>
                  <a:pt x="30980" y="24480"/>
                  <a:pt x="31004" y="24468"/>
                </a:cubicBezTo>
                <a:lnTo>
                  <a:pt x="31004" y="24468"/>
                </a:lnTo>
                <a:cubicBezTo>
                  <a:pt x="30993" y="24686"/>
                  <a:pt x="31048" y="25137"/>
                  <a:pt x="31009" y="25137"/>
                </a:cubicBezTo>
                <a:cubicBezTo>
                  <a:pt x="31007" y="25137"/>
                  <a:pt x="31006" y="25136"/>
                  <a:pt x="31004" y="25135"/>
                </a:cubicBezTo>
                <a:lnTo>
                  <a:pt x="30992" y="25075"/>
                </a:lnTo>
                <a:cubicBezTo>
                  <a:pt x="30991" y="25075"/>
                  <a:pt x="30991" y="25075"/>
                  <a:pt x="30990" y="25075"/>
                </a:cubicBezTo>
                <a:cubicBezTo>
                  <a:pt x="30948" y="25075"/>
                  <a:pt x="31064" y="25782"/>
                  <a:pt x="31064" y="26028"/>
                </a:cubicBezTo>
                <a:lnTo>
                  <a:pt x="31099" y="25885"/>
                </a:lnTo>
                <a:cubicBezTo>
                  <a:pt x="31099" y="25885"/>
                  <a:pt x="31111" y="25980"/>
                  <a:pt x="31111" y="26099"/>
                </a:cubicBezTo>
                <a:cubicBezTo>
                  <a:pt x="31123" y="26207"/>
                  <a:pt x="31147" y="26326"/>
                  <a:pt x="31147" y="26326"/>
                </a:cubicBezTo>
                <a:lnTo>
                  <a:pt x="31111" y="26207"/>
                </a:lnTo>
                <a:lnTo>
                  <a:pt x="31111" y="26207"/>
                </a:lnTo>
                <a:cubicBezTo>
                  <a:pt x="31302" y="27135"/>
                  <a:pt x="31457" y="27802"/>
                  <a:pt x="31635" y="28457"/>
                </a:cubicBezTo>
                <a:cubicBezTo>
                  <a:pt x="31814" y="29100"/>
                  <a:pt x="32004" y="29731"/>
                  <a:pt x="32361" y="30540"/>
                </a:cubicBezTo>
                <a:cubicBezTo>
                  <a:pt x="32341" y="30510"/>
                  <a:pt x="32330" y="30497"/>
                  <a:pt x="32328" y="30497"/>
                </a:cubicBezTo>
                <a:cubicBezTo>
                  <a:pt x="32313" y="30497"/>
                  <a:pt x="32509" y="30858"/>
                  <a:pt x="32469" y="30898"/>
                </a:cubicBezTo>
                <a:cubicBezTo>
                  <a:pt x="32576" y="31326"/>
                  <a:pt x="32778" y="31660"/>
                  <a:pt x="32945" y="31981"/>
                </a:cubicBezTo>
                <a:lnTo>
                  <a:pt x="32957" y="31993"/>
                </a:lnTo>
                <a:lnTo>
                  <a:pt x="33195" y="32576"/>
                </a:lnTo>
                <a:cubicBezTo>
                  <a:pt x="33157" y="32516"/>
                  <a:pt x="33141" y="32492"/>
                  <a:pt x="33139" y="32492"/>
                </a:cubicBezTo>
                <a:cubicBezTo>
                  <a:pt x="33134" y="32492"/>
                  <a:pt x="33289" y="32757"/>
                  <a:pt x="33287" y="32757"/>
                </a:cubicBezTo>
                <a:cubicBezTo>
                  <a:pt x="33287" y="32757"/>
                  <a:pt x="33274" y="32736"/>
                  <a:pt x="33242" y="32684"/>
                </a:cubicBezTo>
                <a:lnTo>
                  <a:pt x="33242" y="32684"/>
                </a:lnTo>
                <a:cubicBezTo>
                  <a:pt x="33826" y="34219"/>
                  <a:pt x="34671" y="36184"/>
                  <a:pt x="35016" y="38041"/>
                </a:cubicBezTo>
                <a:lnTo>
                  <a:pt x="35016" y="37946"/>
                </a:lnTo>
                <a:cubicBezTo>
                  <a:pt x="35100" y="38410"/>
                  <a:pt x="35219" y="38994"/>
                  <a:pt x="35255" y="39363"/>
                </a:cubicBezTo>
                <a:cubicBezTo>
                  <a:pt x="35267" y="39720"/>
                  <a:pt x="35386" y="40137"/>
                  <a:pt x="35397" y="40292"/>
                </a:cubicBezTo>
                <a:cubicBezTo>
                  <a:pt x="35454" y="40608"/>
                  <a:pt x="35435" y="40913"/>
                  <a:pt x="35413" y="40913"/>
                </a:cubicBezTo>
                <a:cubicBezTo>
                  <a:pt x="35412" y="40913"/>
                  <a:pt x="35411" y="40913"/>
                  <a:pt x="35409" y="40911"/>
                </a:cubicBezTo>
                <a:lnTo>
                  <a:pt x="35409" y="40911"/>
                </a:lnTo>
                <a:cubicBezTo>
                  <a:pt x="35445" y="41316"/>
                  <a:pt x="35517" y="41720"/>
                  <a:pt x="35493" y="42280"/>
                </a:cubicBezTo>
                <a:cubicBezTo>
                  <a:pt x="35445" y="42470"/>
                  <a:pt x="35469" y="43887"/>
                  <a:pt x="35397" y="43899"/>
                </a:cubicBezTo>
                <a:cubicBezTo>
                  <a:pt x="35278" y="44649"/>
                  <a:pt x="35267" y="45364"/>
                  <a:pt x="35052" y="46149"/>
                </a:cubicBezTo>
                <a:lnTo>
                  <a:pt x="35052" y="46102"/>
                </a:lnTo>
                <a:cubicBezTo>
                  <a:pt x="35052" y="46102"/>
                  <a:pt x="35040" y="46209"/>
                  <a:pt x="35040" y="46364"/>
                </a:cubicBezTo>
                <a:cubicBezTo>
                  <a:pt x="35028" y="46507"/>
                  <a:pt x="34993" y="46721"/>
                  <a:pt x="34981" y="46923"/>
                </a:cubicBezTo>
                <a:cubicBezTo>
                  <a:pt x="34957" y="47162"/>
                  <a:pt x="34909" y="47400"/>
                  <a:pt x="34897" y="47566"/>
                </a:cubicBezTo>
                <a:cubicBezTo>
                  <a:pt x="34576" y="48031"/>
                  <a:pt x="34266" y="48459"/>
                  <a:pt x="34028" y="48745"/>
                </a:cubicBezTo>
                <a:lnTo>
                  <a:pt x="34016" y="48828"/>
                </a:lnTo>
                <a:cubicBezTo>
                  <a:pt x="33945" y="48936"/>
                  <a:pt x="33778" y="49067"/>
                  <a:pt x="33790" y="49138"/>
                </a:cubicBezTo>
                <a:lnTo>
                  <a:pt x="33647" y="49376"/>
                </a:lnTo>
                <a:cubicBezTo>
                  <a:pt x="33540" y="49531"/>
                  <a:pt x="33492" y="49638"/>
                  <a:pt x="33362" y="49781"/>
                </a:cubicBezTo>
                <a:lnTo>
                  <a:pt x="33326" y="49817"/>
                </a:lnTo>
                <a:cubicBezTo>
                  <a:pt x="33076" y="50126"/>
                  <a:pt x="33362" y="49829"/>
                  <a:pt x="33076" y="50186"/>
                </a:cubicBezTo>
                <a:cubicBezTo>
                  <a:pt x="32969" y="50269"/>
                  <a:pt x="33004" y="50352"/>
                  <a:pt x="32897" y="50495"/>
                </a:cubicBezTo>
                <a:cubicBezTo>
                  <a:pt x="32897" y="50495"/>
                  <a:pt x="32885" y="50495"/>
                  <a:pt x="32885" y="50507"/>
                </a:cubicBezTo>
                <a:cubicBezTo>
                  <a:pt x="32873" y="50531"/>
                  <a:pt x="32873" y="50543"/>
                  <a:pt x="32850" y="50555"/>
                </a:cubicBezTo>
                <a:lnTo>
                  <a:pt x="32695" y="50686"/>
                </a:lnTo>
                <a:cubicBezTo>
                  <a:pt x="32421" y="51007"/>
                  <a:pt x="32433" y="51091"/>
                  <a:pt x="32064" y="51567"/>
                </a:cubicBezTo>
                <a:cubicBezTo>
                  <a:pt x="31945" y="51700"/>
                  <a:pt x="31855" y="51778"/>
                  <a:pt x="31820" y="51778"/>
                </a:cubicBezTo>
                <a:cubicBezTo>
                  <a:pt x="31799" y="51778"/>
                  <a:pt x="31799" y="51749"/>
                  <a:pt x="31826" y="51686"/>
                </a:cubicBezTo>
                <a:lnTo>
                  <a:pt x="31826" y="51686"/>
                </a:lnTo>
                <a:cubicBezTo>
                  <a:pt x="31707" y="51924"/>
                  <a:pt x="31778" y="51805"/>
                  <a:pt x="31587" y="52091"/>
                </a:cubicBezTo>
                <a:cubicBezTo>
                  <a:pt x="31576" y="52097"/>
                  <a:pt x="31568" y="52100"/>
                  <a:pt x="31564" y="52100"/>
                </a:cubicBezTo>
                <a:cubicBezTo>
                  <a:pt x="31552" y="52100"/>
                  <a:pt x="31570" y="52073"/>
                  <a:pt x="31587" y="52019"/>
                </a:cubicBezTo>
                <a:lnTo>
                  <a:pt x="31587" y="52019"/>
                </a:lnTo>
                <a:cubicBezTo>
                  <a:pt x="31385" y="52234"/>
                  <a:pt x="31480" y="52174"/>
                  <a:pt x="31349" y="52353"/>
                </a:cubicBezTo>
                <a:cubicBezTo>
                  <a:pt x="31337" y="52436"/>
                  <a:pt x="31349" y="52531"/>
                  <a:pt x="31302" y="52591"/>
                </a:cubicBezTo>
                <a:lnTo>
                  <a:pt x="31361" y="52531"/>
                </a:lnTo>
                <a:lnTo>
                  <a:pt x="31361" y="52531"/>
                </a:lnTo>
                <a:cubicBezTo>
                  <a:pt x="31230" y="52746"/>
                  <a:pt x="31064" y="52948"/>
                  <a:pt x="30873" y="53162"/>
                </a:cubicBezTo>
                <a:lnTo>
                  <a:pt x="30861" y="53150"/>
                </a:lnTo>
                <a:lnTo>
                  <a:pt x="30683" y="53388"/>
                </a:lnTo>
                <a:lnTo>
                  <a:pt x="30647" y="53388"/>
                </a:lnTo>
                <a:cubicBezTo>
                  <a:pt x="30647" y="53388"/>
                  <a:pt x="30587" y="53472"/>
                  <a:pt x="30516" y="53543"/>
                </a:cubicBezTo>
                <a:cubicBezTo>
                  <a:pt x="30444" y="53639"/>
                  <a:pt x="30385" y="53710"/>
                  <a:pt x="30385" y="53710"/>
                </a:cubicBezTo>
                <a:lnTo>
                  <a:pt x="30433" y="53662"/>
                </a:lnTo>
                <a:lnTo>
                  <a:pt x="30433" y="53662"/>
                </a:lnTo>
                <a:cubicBezTo>
                  <a:pt x="30385" y="53722"/>
                  <a:pt x="30254" y="53877"/>
                  <a:pt x="30135" y="54008"/>
                </a:cubicBezTo>
                <a:cubicBezTo>
                  <a:pt x="30254" y="53722"/>
                  <a:pt x="30373" y="53460"/>
                  <a:pt x="30468" y="53174"/>
                </a:cubicBezTo>
                <a:cubicBezTo>
                  <a:pt x="30683" y="52698"/>
                  <a:pt x="30945" y="52138"/>
                  <a:pt x="31004" y="51924"/>
                </a:cubicBezTo>
                <a:cubicBezTo>
                  <a:pt x="31147" y="51603"/>
                  <a:pt x="31242" y="51162"/>
                  <a:pt x="31397" y="50745"/>
                </a:cubicBezTo>
                <a:cubicBezTo>
                  <a:pt x="31587" y="50067"/>
                  <a:pt x="31528" y="50424"/>
                  <a:pt x="31647" y="50079"/>
                </a:cubicBezTo>
                <a:cubicBezTo>
                  <a:pt x="31688" y="49943"/>
                  <a:pt x="31698" y="49900"/>
                  <a:pt x="31693" y="49900"/>
                </a:cubicBezTo>
                <a:cubicBezTo>
                  <a:pt x="31684" y="49900"/>
                  <a:pt x="31632" y="50026"/>
                  <a:pt x="31628" y="50026"/>
                </a:cubicBezTo>
                <a:cubicBezTo>
                  <a:pt x="31626" y="50026"/>
                  <a:pt x="31628" y="50017"/>
                  <a:pt x="31635" y="49995"/>
                </a:cubicBezTo>
                <a:cubicBezTo>
                  <a:pt x="31635" y="49995"/>
                  <a:pt x="31683" y="49876"/>
                  <a:pt x="31718" y="49733"/>
                </a:cubicBezTo>
                <a:cubicBezTo>
                  <a:pt x="31766" y="49614"/>
                  <a:pt x="31814" y="49483"/>
                  <a:pt x="31814" y="49483"/>
                </a:cubicBezTo>
                <a:lnTo>
                  <a:pt x="31814" y="49483"/>
                </a:lnTo>
                <a:cubicBezTo>
                  <a:pt x="31780" y="49623"/>
                  <a:pt x="31776" y="49665"/>
                  <a:pt x="31782" y="49665"/>
                </a:cubicBezTo>
                <a:cubicBezTo>
                  <a:pt x="31790" y="49665"/>
                  <a:pt x="31813" y="49610"/>
                  <a:pt x="31826" y="49578"/>
                </a:cubicBezTo>
                <a:cubicBezTo>
                  <a:pt x="31933" y="49126"/>
                  <a:pt x="32159" y="48424"/>
                  <a:pt x="32123" y="48281"/>
                </a:cubicBezTo>
                <a:cubicBezTo>
                  <a:pt x="32278" y="47673"/>
                  <a:pt x="32290" y="47673"/>
                  <a:pt x="32338" y="47412"/>
                </a:cubicBezTo>
                <a:lnTo>
                  <a:pt x="32338" y="47412"/>
                </a:lnTo>
                <a:cubicBezTo>
                  <a:pt x="32324" y="47447"/>
                  <a:pt x="32310" y="47492"/>
                  <a:pt x="32296" y="47534"/>
                </a:cubicBezTo>
                <a:lnTo>
                  <a:pt x="32296" y="47534"/>
                </a:lnTo>
                <a:cubicBezTo>
                  <a:pt x="32296" y="47534"/>
                  <a:pt x="32296" y="47534"/>
                  <a:pt x="32296" y="47534"/>
                </a:cubicBezTo>
                <a:cubicBezTo>
                  <a:pt x="32290" y="47534"/>
                  <a:pt x="32263" y="47596"/>
                  <a:pt x="32242" y="47650"/>
                </a:cubicBezTo>
                <a:cubicBezTo>
                  <a:pt x="32302" y="47281"/>
                  <a:pt x="32659" y="45721"/>
                  <a:pt x="32600" y="45626"/>
                </a:cubicBezTo>
                <a:lnTo>
                  <a:pt x="32611" y="45626"/>
                </a:lnTo>
                <a:cubicBezTo>
                  <a:pt x="32588" y="45542"/>
                  <a:pt x="32528" y="45673"/>
                  <a:pt x="32528" y="45411"/>
                </a:cubicBezTo>
                <a:lnTo>
                  <a:pt x="32576" y="45233"/>
                </a:lnTo>
                <a:lnTo>
                  <a:pt x="32588" y="44959"/>
                </a:lnTo>
                <a:cubicBezTo>
                  <a:pt x="32599" y="44872"/>
                  <a:pt x="32605" y="44850"/>
                  <a:pt x="32611" y="44850"/>
                </a:cubicBezTo>
                <a:cubicBezTo>
                  <a:pt x="32617" y="44850"/>
                  <a:pt x="32623" y="44876"/>
                  <a:pt x="32635" y="44876"/>
                </a:cubicBezTo>
                <a:cubicBezTo>
                  <a:pt x="32659" y="44399"/>
                  <a:pt x="32719" y="43828"/>
                  <a:pt x="32754" y="43304"/>
                </a:cubicBezTo>
                <a:lnTo>
                  <a:pt x="32754" y="43304"/>
                </a:lnTo>
                <a:lnTo>
                  <a:pt x="32600" y="43863"/>
                </a:lnTo>
                <a:cubicBezTo>
                  <a:pt x="32659" y="43411"/>
                  <a:pt x="32730" y="42625"/>
                  <a:pt x="32707" y="42530"/>
                </a:cubicBezTo>
                <a:lnTo>
                  <a:pt x="32754" y="42268"/>
                </a:lnTo>
                <a:cubicBezTo>
                  <a:pt x="32838" y="41375"/>
                  <a:pt x="32707" y="41637"/>
                  <a:pt x="32730" y="41280"/>
                </a:cubicBezTo>
                <a:lnTo>
                  <a:pt x="32766" y="40839"/>
                </a:lnTo>
                <a:lnTo>
                  <a:pt x="32778" y="41280"/>
                </a:lnTo>
                <a:cubicBezTo>
                  <a:pt x="32790" y="40839"/>
                  <a:pt x="32814" y="40661"/>
                  <a:pt x="32814" y="40304"/>
                </a:cubicBezTo>
                <a:lnTo>
                  <a:pt x="32814" y="40292"/>
                </a:lnTo>
                <a:cubicBezTo>
                  <a:pt x="32778" y="40232"/>
                  <a:pt x="32754" y="40006"/>
                  <a:pt x="32730" y="39696"/>
                </a:cubicBezTo>
                <a:cubicBezTo>
                  <a:pt x="32719" y="39244"/>
                  <a:pt x="32635" y="38899"/>
                  <a:pt x="32611" y="38184"/>
                </a:cubicBezTo>
                <a:lnTo>
                  <a:pt x="32552" y="38029"/>
                </a:lnTo>
                <a:lnTo>
                  <a:pt x="32492" y="37494"/>
                </a:lnTo>
                <a:lnTo>
                  <a:pt x="32528" y="37494"/>
                </a:lnTo>
                <a:cubicBezTo>
                  <a:pt x="32571" y="37758"/>
                  <a:pt x="32624" y="38149"/>
                  <a:pt x="32671" y="38557"/>
                </a:cubicBezTo>
                <a:lnTo>
                  <a:pt x="32671" y="38557"/>
                </a:lnTo>
                <a:cubicBezTo>
                  <a:pt x="32671" y="38449"/>
                  <a:pt x="32671" y="38254"/>
                  <a:pt x="32691" y="38254"/>
                </a:cubicBezTo>
                <a:cubicBezTo>
                  <a:pt x="32694" y="38254"/>
                  <a:pt x="32697" y="38259"/>
                  <a:pt x="32701" y="38270"/>
                </a:cubicBezTo>
                <a:lnTo>
                  <a:pt x="32701" y="38270"/>
                </a:lnTo>
                <a:lnTo>
                  <a:pt x="32659" y="38101"/>
                </a:lnTo>
                <a:cubicBezTo>
                  <a:pt x="32469" y="36779"/>
                  <a:pt x="32469" y="36779"/>
                  <a:pt x="32230" y="35386"/>
                </a:cubicBezTo>
                <a:lnTo>
                  <a:pt x="32230" y="35386"/>
                </a:lnTo>
                <a:lnTo>
                  <a:pt x="32242" y="35505"/>
                </a:lnTo>
                <a:cubicBezTo>
                  <a:pt x="32171" y="35243"/>
                  <a:pt x="32099" y="34970"/>
                  <a:pt x="32111" y="34898"/>
                </a:cubicBezTo>
                <a:cubicBezTo>
                  <a:pt x="31933" y="34124"/>
                  <a:pt x="31766" y="33350"/>
                  <a:pt x="31623" y="32707"/>
                </a:cubicBezTo>
                <a:lnTo>
                  <a:pt x="31540" y="32612"/>
                </a:lnTo>
                <a:cubicBezTo>
                  <a:pt x="31504" y="32445"/>
                  <a:pt x="31480" y="32160"/>
                  <a:pt x="31409" y="32100"/>
                </a:cubicBezTo>
                <a:lnTo>
                  <a:pt x="31290" y="31743"/>
                </a:lnTo>
                <a:cubicBezTo>
                  <a:pt x="31218" y="31505"/>
                  <a:pt x="31159" y="31374"/>
                  <a:pt x="31099" y="31100"/>
                </a:cubicBezTo>
                <a:cubicBezTo>
                  <a:pt x="31099" y="31088"/>
                  <a:pt x="31099" y="31076"/>
                  <a:pt x="31087" y="31064"/>
                </a:cubicBezTo>
                <a:cubicBezTo>
                  <a:pt x="30933" y="30540"/>
                  <a:pt x="31052" y="31076"/>
                  <a:pt x="30885" y="30481"/>
                </a:cubicBezTo>
                <a:cubicBezTo>
                  <a:pt x="30861" y="30290"/>
                  <a:pt x="30766" y="30290"/>
                  <a:pt x="30683" y="29993"/>
                </a:cubicBezTo>
                <a:lnTo>
                  <a:pt x="30647" y="29671"/>
                </a:lnTo>
                <a:cubicBezTo>
                  <a:pt x="30516" y="29135"/>
                  <a:pt x="30433" y="29064"/>
                  <a:pt x="30171" y="28326"/>
                </a:cubicBezTo>
                <a:cubicBezTo>
                  <a:pt x="30104" y="28060"/>
                  <a:pt x="30084" y="27887"/>
                  <a:pt x="30118" y="27887"/>
                </a:cubicBezTo>
                <a:cubicBezTo>
                  <a:pt x="30129" y="27887"/>
                  <a:pt x="30144" y="27903"/>
                  <a:pt x="30164" y="27936"/>
                </a:cubicBezTo>
                <a:lnTo>
                  <a:pt x="30164" y="27936"/>
                </a:lnTo>
                <a:cubicBezTo>
                  <a:pt x="30036" y="27704"/>
                  <a:pt x="30088" y="27833"/>
                  <a:pt x="29933" y="27433"/>
                </a:cubicBezTo>
                <a:cubicBezTo>
                  <a:pt x="29933" y="27403"/>
                  <a:pt x="29936" y="27390"/>
                  <a:pt x="29942" y="27390"/>
                </a:cubicBezTo>
                <a:cubicBezTo>
                  <a:pt x="29954" y="27390"/>
                  <a:pt x="29978" y="27431"/>
                  <a:pt x="30016" y="27492"/>
                </a:cubicBezTo>
                <a:cubicBezTo>
                  <a:pt x="29909" y="27088"/>
                  <a:pt x="29909" y="27254"/>
                  <a:pt x="29813" y="26969"/>
                </a:cubicBezTo>
                <a:cubicBezTo>
                  <a:pt x="29742" y="26897"/>
                  <a:pt x="29659" y="26814"/>
                  <a:pt x="29623" y="26730"/>
                </a:cubicBezTo>
                <a:lnTo>
                  <a:pt x="29623" y="26730"/>
                </a:lnTo>
                <a:lnTo>
                  <a:pt x="29659" y="26849"/>
                </a:lnTo>
                <a:cubicBezTo>
                  <a:pt x="29540" y="26552"/>
                  <a:pt x="29397" y="26207"/>
                  <a:pt x="29313" y="25837"/>
                </a:cubicBezTo>
                <a:lnTo>
                  <a:pt x="29337" y="25837"/>
                </a:lnTo>
                <a:lnTo>
                  <a:pt x="29206" y="25445"/>
                </a:lnTo>
                <a:lnTo>
                  <a:pt x="29218" y="25421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60" y="24934"/>
                  <a:pt x="29062" y="24940"/>
                  <a:pt x="29063" y="24945"/>
                </a:cubicBezTo>
                <a:lnTo>
                  <a:pt x="29040" y="24873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06" y="24782"/>
                  <a:pt x="28882" y="24387"/>
                  <a:pt x="28825" y="24135"/>
                </a:cubicBezTo>
                <a:lnTo>
                  <a:pt x="28837" y="24135"/>
                </a:lnTo>
                <a:cubicBezTo>
                  <a:pt x="28670" y="23444"/>
                  <a:pt x="28444" y="22885"/>
                  <a:pt x="28242" y="22087"/>
                </a:cubicBezTo>
                <a:lnTo>
                  <a:pt x="28242" y="22087"/>
                </a:lnTo>
                <a:lnTo>
                  <a:pt x="28301" y="22194"/>
                </a:lnTo>
                <a:cubicBezTo>
                  <a:pt x="28254" y="21908"/>
                  <a:pt x="28242" y="22135"/>
                  <a:pt x="28170" y="21789"/>
                </a:cubicBezTo>
                <a:lnTo>
                  <a:pt x="28194" y="21754"/>
                </a:lnTo>
                <a:cubicBezTo>
                  <a:pt x="28075" y="21480"/>
                  <a:pt x="28111" y="21385"/>
                  <a:pt x="28087" y="21182"/>
                </a:cubicBezTo>
                <a:lnTo>
                  <a:pt x="28087" y="21182"/>
                </a:lnTo>
                <a:lnTo>
                  <a:pt x="28063" y="21277"/>
                </a:lnTo>
                <a:lnTo>
                  <a:pt x="27992" y="20896"/>
                </a:lnTo>
                <a:cubicBezTo>
                  <a:pt x="27947" y="20672"/>
                  <a:pt x="27950" y="20610"/>
                  <a:pt x="27969" y="20610"/>
                </a:cubicBezTo>
                <a:cubicBezTo>
                  <a:pt x="27985" y="20610"/>
                  <a:pt x="28011" y="20655"/>
                  <a:pt x="28028" y="20682"/>
                </a:cubicBezTo>
                <a:lnTo>
                  <a:pt x="27932" y="20420"/>
                </a:lnTo>
                <a:lnTo>
                  <a:pt x="27956" y="20361"/>
                </a:lnTo>
                <a:cubicBezTo>
                  <a:pt x="27873" y="20170"/>
                  <a:pt x="27932" y="20146"/>
                  <a:pt x="27825" y="19789"/>
                </a:cubicBezTo>
                <a:cubicBezTo>
                  <a:pt x="27827" y="19786"/>
                  <a:pt x="27828" y="19785"/>
                  <a:pt x="27830" y="19785"/>
                </a:cubicBezTo>
                <a:cubicBezTo>
                  <a:pt x="27834" y="19785"/>
                  <a:pt x="27838" y="19794"/>
                  <a:pt x="27840" y="19794"/>
                </a:cubicBezTo>
                <a:cubicBezTo>
                  <a:pt x="27843" y="19794"/>
                  <a:pt x="27843" y="19780"/>
                  <a:pt x="27837" y="19718"/>
                </a:cubicBezTo>
                <a:lnTo>
                  <a:pt x="27754" y="19420"/>
                </a:lnTo>
                <a:lnTo>
                  <a:pt x="27730" y="19360"/>
                </a:lnTo>
                <a:cubicBezTo>
                  <a:pt x="27718" y="19337"/>
                  <a:pt x="27718" y="19289"/>
                  <a:pt x="27706" y="19253"/>
                </a:cubicBezTo>
                <a:lnTo>
                  <a:pt x="27658" y="19075"/>
                </a:lnTo>
                <a:cubicBezTo>
                  <a:pt x="27647" y="19039"/>
                  <a:pt x="27647" y="19003"/>
                  <a:pt x="27635" y="18979"/>
                </a:cubicBezTo>
                <a:lnTo>
                  <a:pt x="27635" y="18979"/>
                </a:lnTo>
                <a:cubicBezTo>
                  <a:pt x="27647" y="19039"/>
                  <a:pt x="27658" y="19134"/>
                  <a:pt x="27694" y="19241"/>
                </a:cubicBezTo>
                <a:cubicBezTo>
                  <a:pt x="27706" y="19313"/>
                  <a:pt x="27718" y="19372"/>
                  <a:pt x="27730" y="19420"/>
                </a:cubicBezTo>
                <a:cubicBezTo>
                  <a:pt x="27754" y="19456"/>
                  <a:pt x="27754" y="19480"/>
                  <a:pt x="27754" y="19480"/>
                </a:cubicBezTo>
                <a:lnTo>
                  <a:pt x="27670" y="19456"/>
                </a:lnTo>
                <a:cubicBezTo>
                  <a:pt x="27658" y="19420"/>
                  <a:pt x="27658" y="19408"/>
                  <a:pt x="27658" y="19372"/>
                </a:cubicBezTo>
                <a:cubicBezTo>
                  <a:pt x="27647" y="19337"/>
                  <a:pt x="27647" y="19301"/>
                  <a:pt x="27635" y="19277"/>
                </a:cubicBezTo>
                <a:cubicBezTo>
                  <a:pt x="27611" y="19194"/>
                  <a:pt x="27599" y="19134"/>
                  <a:pt x="27587" y="19075"/>
                </a:cubicBezTo>
                <a:cubicBezTo>
                  <a:pt x="27575" y="18956"/>
                  <a:pt x="27551" y="18860"/>
                  <a:pt x="27539" y="18753"/>
                </a:cubicBezTo>
                <a:cubicBezTo>
                  <a:pt x="27516" y="18539"/>
                  <a:pt x="27492" y="18360"/>
                  <a:pt x="27456" y="18146"/>
                </a:cubicBezTo>
                <a:lnTo>
                  <a:pt x="27456" y="18146"/>
                </a:lnTo>
                <a:lnTo>
                  <a:pt x="27516" y="18420"/>
                </a:lnTo>
                <a:cubicBezTo>
                  <a:pt x="27396" y="17682"/>
                  <a:pt x="27408" y="17586"/>
                  <a:pt x="27349" y="17098"/>
                </a:cubicBezTo>
                <a:lnTo>
                  <a:pt x="27349" y="17098"/>
                </a:lnTo>
                <a:cubicBezTo>
                  <a:pt x="27357" y="17220"/>
                  <a:pt x="27365" y="17375"/>
                  <a:pt x="27358" y="17375"/>
                </a:cubicBezTo>
                <a:cubicBezTo>
                  <a:pt x="27355" y="17375"/>
                  <a:pt x="27348" y="17341"/>
                  <a:pt x="27337" y="17253"/>
                </a:cubicBezTo>
                <a:cubicBezTo>
                  <a:pt x="27301" y="17039"/>
                  <a:pt x="27337" y="17051"/>
                  <a:pt x="27301" y="16801"/>
                </a:cubicBezTo>
                <a:cubicBezTo>
                  <a:pt x="27301" y="16813"/>
                  <a:pt x="27300" y="16818"/>
                  <a:pt x="27297" y="16818"/>
                </a:cubicBezTo>
                <a:cubicBezTo>
                  <a:pt x="27293" y="16818"/>
                  <a:pt x="27285" y="16800"/>
                  <a:pt x="27277" y="16777"/>
                </a:cubicBezTo>
                <a:cubicBezTo>
                  <a:pt x="27277" y="16753"/>
                  <a:pt x="27254" y="16729"/>
                  <a:pt x="27254" y="16693"/>
                </a:cubicBezTo>
                <a:cubicBezTo>
                  <a:pt x="27254" y="16675"/>
                  <a:pt x="27252" y="16668"/>
                  <a:pt x="27250" y="16668"/>
                </a:cubicBezTo>
                <a:cubicBezTo>
                  <a:pt x="27242" y="16668"/>
                  <a:pt x="27227" y="16732"/>
                  <a:pt x="27218" y="16777"/>
                </a:cubicBezTo>
                <a:cubicBezTo>
                  <a:pt x="27135" y="16991"/>
                  <a:pt x="27051" y="17229"/>
                  <a:pt x="26980" y="17432"/>
                </a:cubicBezTo>
                <a:cubicBezTo>
                  <a:pt x="26980" y="17396"/>
                  <a:pt x="26980" y="17384"/>
                  <a:pt x="26992" y="17336"/>
                </a:cubicBezTo>
                <a:lnTo>
                  <a:pt x="26992" y="17336"/>
                </a:lnTo>
                <a:cubicBezTo>
                  <a:pt x="26944" y="17467"/>
                  <a:pt x="26932" y="17563"/>
                  <a:pt x="26837" y="17753"/>
                </a:cubicBezTo>
                <a:lnTo>
                  <a:pt x="26885" y="17515"/>
                </a:lnTo>
                <a:lnTo>
                  <a:pt x="26742" y="18039"/>
                </a:lnTo>
                <a:cubicBezTo>
                  <a:pt x="26643" y="18270"/>
                  <a:pt x="26533" y="18654"/>
                  <a:pt x="26508" y="18654"/>
                </a:cubicBezTo>
                <a:cubicBezTo>
                  <a:pt x="26506" y="18654"/>
                  <a:pt x="26504" y="18651"/>
                  <a:pt x="26504" y="18646"/>
                </a:cubicBezTo>
                <a:lnTo>
                  <a:pt x="26539" y="18479"/>
                </a:lnTo>
                <a:lnTo>
                  <a:pt x="26111" y="19956"/>
                </a:lnTo>
                <a:lnTo>
                  <a:pt x="26063" y="19956"/>
                </a:lnTo>
                <a:cubicBezTo>
                  <a:pt x="26075" y="20084"/>
                  <a:pt x="25824" y="20588"/>
                  <a:pt x="25880" y="20588"/>
                </a:cubicBezTo>
                <a:cubicBezTo>
                  <a:pt x="25881" y="20588"/>
                  <a:pt x="25883" y="20587"/>
                  <a:pt x="25884" y="20587"/>
                </a:cubicBezTo>
                <a:lnTo>
                  <a:pt x="25884" y="20587"/>
                </a:lnTo>
                <a:cubicBezTo>
                  <a:pt x="25778" y="20778"/>
                  <a:pt x="25643" y="21351"/>
                  <a:pt x="25599" y="21351"/>
                </a:cubicBezTo>
                <a:cubicBezTo>
                  <a:pt x="25593" y="21351"/>
                  <a:pt x="25589" y="21343"/>
                  <a:pt x="25587" y="21325"/>
                </a:cubicBezTo>
                <a:cubicBezTo>
                  <a:pt x="25325" y="22135"/>
                  <a:pt x="25241" y="22575"/>
                  <a:pt x="24944" y="23563"/>
                </a:cubicBezTo>
                <a:cubicBezTo>
                  <a:pt x="24789" y="23885"/>
                  <a:pt x="24563" y="24873"/>
                  <a:pt x="24432" y="25504"/>
                </a:cubicBezTo>
                <a:cubicBezTo>
                  <a:pt x="24206" y="26778"/>
                  <a:pt x="24098" y="27611"/>
                  <a:pt x="24027" y="28933"/>
                </a:cubicBezTo>
                <a:cubicBezTo>
                  <a:pt x="23872" y="29719"/>
                  <a:pt x="24015" y="30910"/>
                  <a:pt x="24027" y="31755"/>
                </a:cubicBezTo>
                <a:lnTo>
                  <a:pt x="24087" y="31981"/>
                </a:lnTo>
                <a:cubicBezTo>
                  <a:pt x="24087" y="32541"/>
                  <a:pt x="24253" y="33410"/>
                  <a:pt x="24348" y="34196"/>
                </a:cubicBezTo>
                <a:cubicBezTo>
                  <a:pt x="24420" y="34410"/>
                  <a:pt x="24432" y="34493"/>
                  <a:pt x="24444" y="34529"/>
                </a:cubicBezTo>
                <a:cubicBezTo>
                  <a:pt x="24444" y="34493"/>
                  <a:pt x="24432" y="34434"/>
                  <a:pt x="24456" y="34422"/>
                </a:cubicBezTo>
                <a:cubicBezTo>
                  <a:pt x="24490" y="34642"/>
                  <a:pt x="24604" y="35066"/>
                  <a:pt x="24555" y="35066"/>
                </a:cubicBezTo>
                <a:cubicBezTo>
                  <a:pt x="24554" y="35066"/>
                  <a:pt x="24552" y="35065"/>
                  <a:pt x="24551" y="35065"/>
                </a:cubicBezTo>
                <a:lnTo>
                  <a:pt x="24527" y="35005"/>
                </a:lnTo>
                <a:cubicBezTo>
                  <a:pt x="24526" y="35005"/>
                  <a:pt x="24525" y="35005"/>
                  <a:pt x="24524" y="35005"/>
                </a:cubicBezTo>
                <a:cubicBezTo>
                  <a:pt x="24476" y="35005"/>
                  <a:pt x="24706" y="35676"/>
                  <a:pt x="24729" y="35922"/>
                </a:cubicBezTo>
                <a:lnTo>
                  <a:pt x="24741" y="35779"/>
                </a:lnTo>
                <a:lnTo>
                  <a:pt x="24849" y="36196"/>
                </a:lnTo>
                <a:lnTo>
                  <a:pt x="24801" y="36089"/>
                </a:lnTo>
                <a:lnTo>
                  <a:pt x="24801" y="36089"/>
                </a:lnTo>
                <a:cubicBezTo>
                  <a:pt x="25384" y="37863"/>
                  <a:pt x="25515" y="38696"/>
                  <a:pt x="26194" y="40304"/>
                </a:cubicBezTo>
                <a:cubicBezTo>
                  <a:pt x="26172" y="40270"/>
                  <a:pt x="26162" y="40256"/>
                  <a:pt x="26160" y="40256"/>
                </a:cubicBezTo>
                <a:cubicBezTo>
                  <a:pt x="26148" y="40256"/>
                  <a:pt x="26341" y="40621"/>
                  <a:pt x="26301" y="40661"/>
                </a:cubicBezTo>
                <a:cubicBezTo>
                  <a:pt x="26396" y="41089"/>
                  <a:pt x="26599" y="41411"/>
                  <a:pt x="26754" y="41744"/>
                </a:cubicBezTo>
                <a:lnTo>
                  <a:pt x="26765" y="41756"/>
                </a:lnTo>
                <a:lnTo>
                  <a:pt x="26992" y="42339"/>
                </a:lnTo>
                <a:cubicBezTo>
                  <a:pt x="26951" y="42276"/>
                  <a:pt x="26933" y="42251"/>
                  <a:pt x="26930" y="42251"/>
                </a:cubicBezTo>
                <a:cubicBezTo>
                  <a:pt x="26922" y="42251"/>
                  <a:pt x="27075" y="42519"/>
                  <a:pt x="27072" y="42519"/>
                </a:cubicBezTo>
                <a:cubicBezTo>
                  <a:pt x="27071" y="42519"/>
                  <a:pt x="27059" y="42499"/>
                  <a:pt x="27027" y="42447"/>
                </a:cubicBezTo>
                <a:lnTo>
                  <a:pt x="27027" y="42447"/>
                </a:lnTo>
                <a:cubicBezTo>
                  <a:pt x="27563" y="43971"/>
                  <a:pt x="28385" y="45935"/>
                  <a:pt x="28718" y="47769"/>
                </a:cubicBezTo>
                <a:lnTo>
                  <a:pt x="28718" y="47685"/>
                </a:lnTo>
                <a:cubicBezTo>
                  <a:pt x="28801" y="48138"/>
                  <a:pt x="28909" y="48721"/>
                  <a:pt x="28909" y="49078"/>
                </a:cubicBezTo>
                <a:cubicBezTo>
                  <a:pt x="28909" y="49436"/>
                  <a:pt x="29016" y="49852"/>
                  <a:pt x="29016" y="49983"/>
                </a:cubicBezTo>
                <a:cubicBezTo>
                  <a:pt x="29050" y="50316"/>
                  <a:pt x="28996" y="50616"/>
                  <a:pt x="28981" y="50616"/>
                </a:cubicBezTo>
                <a:cubicBezTo>
                  <a:pt x="28981" y="50616"/>
                  <a:pt x="28980" y="50615"/>
                  <a:pt x="28980" y="50614"/>
                </a:cubicBezTo>
                <a:lnTo>
                  <a:pt x="28980" y="50614"/>
                </a:lnTo>
                <a:cubicBezTo>
                  <a:pt x="28980" y="51019"/>
                  <a:pt x="29028" y="51400"/>
                  <a:pt x="28920" y="51972"/>
                </a:cubicBezTo>
                <a:cubicBezTo>
                  <a:pt x="28873" y="52055"/>
                  <a:pt x="28849" y="52460"/>
                  <a:pt x="28790" y="52829"/>
                </a:cubicBezTo>
                <a:cubicBezTo>
                  <a:pt x="28730" y="53198"/>
                  <a:pt x="28659" y="53543"/>
                  <a:pt x="28623" y="53543"/>
                </a:cubicBezTo>
                <a:lnTo>
                  <a:pt x="28623" y="53555"/>
                </a:lnTo>
                <a:cubicBezTo>
                  <a:pt x="28385" y="54258"/>
                  <a:pt x="28242" y="54960"/>
                  <a:pt x="27885" y="55674"/>
                </a:cubicBezTo>
                <a:cubicBezTo>
                  <a:pt x="27885" y="55674"/>
                  <a:pt x="27885" y="55667"/>
                  <a:pt x="27890" y="55648"/>
                </a:cubicBezTo>
                <a:lnTo>
                  <a:pt x="27890" y="55648"/>
                </a:lnTo>
                <a:cubicBezTo>
                  <a:pt x="27863" y="55734"/>
                  <a:pt x="27756" y="56072"/>
                  <a:pt x="27623" y="56401"/>
                </a:cubicBezTo>
                <a:cubicBezTo>
                  <a:pt x="27551" y="56591"/>
                  <a:pt x="27480" y="56794"/>
                  <a:pt x="27420" y="56937"/>
                </a:cubicBezTo>
                <a:cubicBezTo>
                  <a:pt x="27408" y="56972"/>
                  <a:pt x="27408" y="56984"/>
                  <a:pt x="27385" y="56996"/>
                </a:cubicBezTo>
                <a:cubicBezTo>
                  <a:pt x="27362" y="57019"/>
                  <a:pt x="27334" y="57042"/>
                  <a:pt x="27308" y="57068"/>
                </a:cubicBezTo>
                <a:lnTo>
                  <a:pt x="27308" y="57068"/>
                </a:lnTo>
                <a:lnTo>
                  <a:pt x="27361" y="57008"/>
                </a:lnTo>
                <a:lnTo>
                  <a:pt x="27361" y="57008"/>
                </a:lnTo>
                <a:cubicBezTo>
                  <a:pt x="27123" y="57246"/>
                  <a:pt x="27087" y="57246"/>
                  <a:pt x="26944" y="57365"/>
                </a:cubicBezTo>
                <a:cubicBezTo>
                  <a:pt x="26970" y="57352"/>
                  <a:pt x="27007" y="57332"/>
                  <a:pt x="27017" y="57332"/>
                </a:cubicBezTo>
                <a:cubicBezTo>
                  <a:pt x="27026" y="57332"/>
                  <a:pt x="27016" y="57346"/>
                  <a:pt x="26968" y="57389"/>
                </a:cubicBezTo>
                <a:cubicBezTo>
                  <a:pt x="26896" y="57460"/>
                  <a:pt x="26908" y="57401"/>
                  <a:pt x="26837" y="57460"/>
                </a:cubicBezTo>
                <a:cubicBezTo>
                  <a:pt x="26849" y="57508"/>
                  <a:pt x="26694" y="57687"/>
                  <a:pt x="26515" y="57818"/>
                </a:cubicBezTo>
                <a:lnTo>
                  <a:pt x="26515" y="57782"/>
                </a:lnTo>
                <a:cubicBezTo>
                  <a:pt x="26480" y="57829"/>
                  <a:pt x="26468" y="57865"/>
                  <a:pt x="26373" y="57925"/>
                </a:cubicBezTo>
                <a:lnTo>
                  <a:pt x="26396" y="57841"/>
                </a:lnTo>
                <a:lnTo>
                  <a:pt x="26396" y="57841"/>
                </a:lnTo>
                <a:lnTo>
                  <a:pt x="26289" y="58008"/>
                </a:lnTo>
                <a:cubicBezTo>
                  <a:pt x="26196" y="58070"/>
                  <a:pt x="26094" y="58196"/>
                  <a:pt x="26069" y="58196"/>
                </a:cubicBezTo>
                <a:cubicBezTo>
                  <a:pt x="26065" y="58196"/>
                  <a:pt x="26063" y="58193"/>
                  <a:pt x="26063" y="58187"/>
                </a:cubicBezTo>
                <a:lnTo>
                  <a:pt x="26111" y="58127"/>
                </a:lnTo>
                <a:lnTo>
                  <a:pt x="26111" y="58127"/>
                </a:lnTo>
                <a:lnTo>
                  <a:pt x="25384" y="58734"/>
                </a:lnTo>
                <a:lnTo>
                  <a:pt x="25349" y="58722"/>
                </a:lnTo>
                <a:cubicBezTo>
                  <a:pt x="25325" y="58830"/>
                  <a:pt x="24944" y="59032"/>
                  <a:pt x="25003" y="59068"/>
                </a:cubicBezTo>
                <a:cubicBezTo>
                  <a:pt x="24873" y="59138"/>
                  <a:pt x="24580" y="59421"/>
                  <a:pt x="24522" y="59421"/>
                </a:cubicBezTo>
                <a:cubicBezTo>
                  <a:pt x="24511" y="59421"/>
                  <a:pt x="24508" y="59411"/>
                  <a:pt x="24515" y="59389"/>
                </a:cubicBezTo>
                <a:lnTo>
                  <a:pt x="24515" y="59389"/>
                </a:lnTo>
                <a:cubicBezTo>
                  <a:pt x="24027" y="59782"/>
                  <a:pt x="23801" y="60032"/>
                  <a:pt x="23182" y="60449"/>
                </a:cubicBezTo>
                <a:cubicBezTo>
                  <a:pt x="22920" y="60568"/>
                  <a:pt x="22348" y="61020"/>
                  <a:pt x="21932" y="61270"/>
                </a:cubicBezTo>
                <a:cubicBezTo>
                  <a:pt x="21515" y="61580"/>
                  <a:pt x="21181" y="61818"/>
                  <a:pt x="20824" y="62056"/>
                </a:cubicBezTo>
                <a:cubicBezTo>
                  <a:pt x="20943" y="61866"/>
                  <a:pt x="21062" y="61675"/>
                  <a:pt x="21170" y="61461"/>
                </a:cubicBezTo>
                <a:cubicBezTo>
                  <a:pt x="21348" y="61151"/>
                  <a:pt x="21610" y="60723"/>
                  <a:pt x="21670" y="60568"/>
                </a:cubicBezTo>
                <a:cubicBezTo>
                  <a:pt x="21789" y="60366"/>
                  <a:pt x="21872" y="60080"/>
                  <a:pt x="21991" y="59806"/>
                </a:cubicBezTo>
                <a:cubicBezTo>
                  <a:pt x="22146" y="59377"/>
                  <a:pt x="22110" y="59604"/>
                  <a:pt x="22205" y="59389"/>
                </a:cubicBezTo>
                <a:cubicBezTo>
                  <a:pt x="22243" y="59307"/>
                  <a:pt x="22253" y="59281"/>
                  <a:pt x="22250" y="59281"/>
                </a:cubicBezTo>
                <a:cubicBezTo>
                  <a:pt x="22246" y="59281"/>
                  <a:pt x="22205" y="59353"/>
                  <a:pt x="22194" y="59353"/>
                </a:cubicBezTo>
                <a:cubicBezTo>
                  <a:pt x="22190" y="59353"/>
                  <a:pt x="22190" y="59347"/>
                  <a:pt x="22193" y="59330"/>
                </a:cubicBezTo>
                <a:lnTo>
                  <a:pt x="22348" y="59020"/>
                </a:lnTo>
                <a:lnTo>
                  <a:pt x="22348" y="59020"/>
                </a:lnTo>
                <a:cubicBezTo>
                  <a:pt x="22321" y="59108"/>
                  <a:pt x="22314" y="59135"/>
                  <a:pt x="22317" y="59135"/>
                </a:cubicBezTo>
                <a:cubicBezTo>
                  <a:pt x="22322" y="59135"/>
                  <a:pt x="22341" y="59099"/>
                  <a:pt x="22360" y="59080"/>
                </a:cubicBezTo>
                <a:cubicBezTo>
                  <a:pt x="22467" y="58794"/>
                  <a:pt x="22670" y="58365"/>
                  <a:pt x="22646" y="58258"/>
                </a:cubicBezTo>
                <a:cubicBezTo>
                  <a:pt x="22801" y="57889"/>
                  <a:pt x="22824" y="57889"/>
                  <a:pt x="22884" y="57722"/>
                </a:cubicBezTo>
                <a:lnTo>
                  <a:pt x="22884" y="57722"/>
                </a:lnTo>
                <a:cubicBezTo>
                  <a:pt x="22850" y="57768"/>
                  <a:pt x="22805" y="57878"/>
                  <a:pt x="22791" y="57878"/>
                </a:cubicBezTo>
                <a:cubicBezTo>
                  <a:pt x="22790" y="57878"/>
                  <a:pt x="22789" y="57878"/>
                  <a:pt x="22789" y="57877"/>
                </a:cubicBezTo>
                <a:cubicBezTo>
                  <a:pt x="22819" y="57812"/>
                  <a:pt x="22826" y="57789"/>
                  <a:pt x="22823" y="57789"/>
                </a:cubicBezTo>
                <a:cubicBezTo>
                  <a:pt x="22819" y="57789"/>
                  <a:pt x="22804" y="57815"/>
                  <a:pt x="22795" y="57843"/>
                </a:cubicBezTo>
                <a:lnTo>
                  <a:pt x="22795" y="57843"/>
                </a:lnTo>
                <a:cubicBezTo>
                  <a:pt x="22874" y="57573"/>
                  <a:pt x="23312" y="56672"/>
                  <a:pt x="23277" y="56591"/>
                </a:cubicBezTo>
                <a:lnTo>
                  <a:pt x="23301" y="56591"/>
                </a:lnTo>
                <a:cubicBezTo>
                  <a:pt x="23265" y="56520"/>
                  <a:pt x="23205" y="56591"/>
                  <a:pt x="23241" y="56436"/>
                </a:cubicBezTo>
                <a:lnTo>
                  <a:pt x="23301" y="56329"/>
                </a:lnTo>
                <a:lnTo>
                  <a:pt x="23325" y="56151"/>
                </a:lnTo>
                <a:cubicBezTo>
                  <a:pt x="23347" y="56100"/>
                  <a:pt x="23359" y="56087"/>
                  <a:pt x="23365" y="56087"/>
                </a:cubicBezTo>
                <a:cubicBezTo>
                  <a:pt x="23372" y="56087"/>
                  <a:pt x="23372" y="56103"/>
                  <a:pt x="23372" y="56103"/>
                </a:cubicBezTo>
                <a:cubicBezTo>
                  <a:pt x="23432" y="55817"/>
                  <a:pt x="23563" y="55448"/>
                  <a:pt x="23634" y="55103"/>
                </a:cubicBezTo>
                <a:lnTo>
                  <a:pt x="23634" y="55103"/>
                </a:lnTo>
                <a:cubicBezTo>
                  <a:pt x="23634" y="55103"/>
                  <a:pt x="23598" y="55198"/>
                  <a:pt x="23539" y="55270"/>
                </a:cubicBezTo>
                <a:cubicBezTo>
                  <a:pt x="23491" y="55365"/>
                  <a:pt x="23432" y="55436"/>
                  <a:pt x="23432" y="55436"/>
                </a:cubicBezTo>
                <a:cubicBezTo>
                  <a:pt x="23539" y="55163"/>
                  <a:pt x="23682" y="54651"/>
                  <a:pt x="23658" y="54591"/>
                </a:cubicBezTo>
                <a:lnTo>
                  <a:pt x="23717" y="54424"/>
                </a:lnTo>
                <a:cubicBezTo>
                  <a:pt x="23860" y="53841"/>
                  <a:pt x="23729" y="54008"/>
                  <a:pt x="23777" y="53781"/>
                </a:cubicBezTo>
                <a:lnTo>
                  <a:pt x="23837" y="53484"/>
                </a:lnTo>
                <a:lnTo>
                  <a:pt x="23837" y="53484"/>
                </a:lnTo>
                <a:lnTo>
                  <a:pt x="23813" y="53781"/>
                </a:lnTo>
                <a:cubicBezTo>
                  <a:pt x="23848" y="53519"/>
                  <a:pt x="23860" y="53400"/>
                  <a:pt x="23908" y="53127"/>
                </a:cubicBezTo>
                <a:lnTo>
                  <a:pt x="23908" y="53115"/>
                </a:lnTo>
                <a:cubicBezTo>
                  <a:pt x="23896" y="53079"/>
                  <a:pt x="23872" y="52924"/>
                  <a:pt x="23860" y="52710"/>
                </a:cubicBezTo>
                <a:cubicBezTo>
                  <a:pt x="23848" y="52412"/>
                  <a:pt x="23801" y="52186"/>
                  <a:pt x="23801" y="51710"/>
                </a:cubicBezTo>
                <a:lnTo>
                  <a:pt x="23741" y="51614"/>
                </a:lnTo>
                <a:lnTo>
                  <a:pt x="23729" y="51257"/>
                </a:lnTo>
                <a:lnTo>
                  <a:pt x="23753" y="51257"/>
                </a:lnTo>
                <a:cubicBezTo>
                  <a:pt x="23780" y="51447"/>
                  <a:pt x="23823" y="51740"/>
                  <a:pt x="23856" y="52041"/>
                </a:cubicBezTo>
                <a:lnTo>
                  <a:pt x="23856" y="52041"/>
                </a:lnTo>
                <a:cubicBezTo>
                  <a:pt x="23853" y="52007"/>
                  <a:pt x="23850" y="51976"/>
                  <a:pt x="23848" y="51948"/>
                </a:cubicBezTo>
                <a:cubicBezTo>
                  <a:pt x="23848" y="51886"/>
                  <a:pt x="23855" y="51745"/>
                  <a:pt x="23873" y="51745"/>
                </a:cubicBezTo>
                <a:cubicBezTo>
                  <a:pt x="23874" y="51745"/>
                  <a:pt x="23874" y="51745"/>
                  <a:pt x="23875" y="51746"/>
                </a:cubicBezTo>
                <a:lnTo>
                  <a:pt x="23875" y="51746"/>
                </a:lnTo>
                <a:lnTo>
                  <a:pt x="23837" y="51638"/>
                </a:lnTo>
                <a:cubicBezTo>
                  <a:pt x="23717" y="50793"/>
                  <a:pt x="23717" y="50805"/>
                  <a:pt x="23598" y="49852"/>
                </a:cubicBezTo>
                <a:lnTo>
                  <a:pt x="23598" y="49924"/>
                </a:lnTo>
                <a:cubicBezTo>
                  <a:pt x="23551" y="49745"/>
                  <a:pt x="23503" y="49567"/>
                  <a:pt x="23539" y="49531"/>
                </a:cubicBezTo>
                <a:cubicBezTo>
                  <a:pt x="23444" y="48995"/>
                  <a:pt x="23360" y="48424"/>
                  <a:pt x="23336" y="48066"/>
                </a:cubicBezTo>
                <a:lnTo>
                  <a:pt x="23277" y="47995"/>
                </a:lnTo>
                <a:cubicBezTo>
                  <a:pt x="23265" y="47876"/>
                  <a:pt x="23301" y="47697"/>
                  <a:pt x="23217" y="47650"/>
                </a:cubicBezTo>
                <a:lnTo>
                  <a:pt x="23158" y="47412"/>
                </a:lnTo>
                <a:cubicBezTo>
                  <a:pt x="23134" y="47269"/>
                  <a:pt x="23086" y="47162"/>
                  <a:pt x="23086" y="46983"/>
                </a:cubicBezTo>
                <a:lnTo>
                  <a:pt x="23086" y="46947"/>
                </a:lnTo>
                <a:cubicBezTo>
                  <a:pt x="23027" y="46590"/>
                  <a:pt x="23063" y="46971"/>
                  <a:pt x="23003" y="46554"/>
                </a:cubicBezTo>
                <a:cubicBezTo>
                  <a:pt x="23003" y="46411"/>
                  <a:pt x="22920" y="46411"/>
                  <a:pt x="22896" y="46221"/>
                </a:cubicBezTo>
                <a:lnTo>
                  <a:pt x="22908" y="46019"/>
                </a:lnTo>
                <a:cubicBezTo>
                  <a:pt x="22860" y="45661"/>
                  <a:pt x="22801" y="45602"/>
                  <a:pt x="22682" y="45090"/>
                </a:cubicBezTo>
                <a:cubicBezTo>
                  <a:pt x="22665" y="44914"/>
                  <a:pt x="22672" y="44797"/>
                  <a:pt x="22706" y="44797"/>
                </a:cubicBezTo>
                <a:cubicBezTo>
                  <a:pt x="22721" y="44797"/>
                  <a:pt x="22740" y="44818"/>
                  <a:pt x="22765" y="44864"/>
                </a:cubicBezTo>
                <a:cubicBezTo>
                  <a:pt x="22658" y="44661"/>
                  <a:pt x="22705" y="44780"/>
                  <a:pt x="22610" y="44483"/>
                </a:cubicBezTo>
                <a:cubicBezTo>
                  <a:pt x="22614" y="44467"/>
                  <a:pt x="22619" y="44461"/>
                  <a:pt x="22625" y="44461"/>
                </a:cubicBezTo>
                <a:cubicBezTo>
                  <a:pt x="22637" y="44461"/>
                  <a:pt x="22654" y="44490"/>
                  <a:pt x="22670" y="44530"/>
                </a:cubicBezTo>
                <a:cubicBezTo>
                  <a:pt x="22646" y="44256"/>
                  <a:pt x="22610" y="44364"/>
                  <a:pt x="22586" y="44173"/>
                </a:cubicBezTo>
                <a:cubicBezTo>
                  <a:pt x="22527" y="44125"/>
                  <a:pt x="22443" y="44066"/>
                  <a:pt x="22432" y="44006"/>
                </a:cubicBezTo>
                <a:lnTo>
                  <a:pt x="22432" y="44078"/>
                </a:lnTo>
                <a:cubicBezTo>
                  <a:pt x="22360" y="43875"/>
                  <a:pt x="22301" y="43649"/>
                  <a:pt x="22265" y="43399"/>
                </a:cubicBezTo>
                <a:lnTo>
                  <a:pt x="22301" y="43399"/>
                </a:lnTo>
                <a:lnTo>
                  <a:pt x="22229" y="43137"/>
                </a:lnTo>
                <a:lnTo>
                  <a:pt x="22253" y="43125"/>
                </a:lnTo>
                <a:lnTo>
                  <a:pt x="22170" y="42756"/>
                </a:lnTo>
                <a:lnTo>
                  <a:pt x="22170" y="42816"/>
                </a:lnTo>
                <a:cubicBezTo>
                  <a:pt x="22134" y="42720"/>
                  <a:pt x="22074" y="42447"/>
                  <a:pt x="22051" y="42280"/>
                </a:cubicBezTo>
                <a:lnTo>
                  <a:pt x="22062" y="42280"/>
                </a:lnTo>
                <a:cubicBezTo>
                  <a:pt x="22003" y="41804"/>
                  <a:pt x="21848" y="41447"/>
                  <a:pt x="21729" y="40911"/>
                </a:cubicBezTo>
                <a:lnTo>
                  <a:pt x="21729" y="40911"/>
                </a:lnTo>
                <a:lnTo>
                  <a:pt x="21777" y="40970"/>
                </a:lnTo>
                <a:cubicBezTo>
                  <a:pt x="21765" y="40780"/>
                  <a:pt x="21717" y="40923"/>
                  <a:pt x="21693" y="40696"/>
                </a:cubicBezTo>
                <a:lnTo>
                  <a:pt x="21717" y="40685"/>
                </a:lnTo>
                <a:cubicBezTo>
                  <a:pt x="21634" y="40506"/>
                  <a:pt x="21670" y="40435"/>
                  <a:pt x="21658" y="40304"/>
                </a:cubicBezTo>
                <a:lnTo>
                  <a:pt x="21658" y="40304"/>
                </a:lnTo>
                <a:lnTo>
                  <a:pt x="21634" y="40375"/>
                </a:lnTo>
                <a:lnTo>
                  <a:pt x="21586" y="40125"/>
                </a:lnTo>
                <a:cubicBezTo>
                  <a:pt x="21560" y="39970"/>
                  <a:pt x="21566" y="39931"/>
                  <a:pt x="21584" y="39931"/>
                </a:cubicBezTo>
                <a:cubicBezTo>
                  <a:pt x="21600" y="39931"/>
                  <a:pt x="21624" y="39959"/>
                  <a:pt x="21646" y="39970"/>
                </a:cubicBezTo>
                <a:lnTo>
                  <a:pt x="21574" y="39792"/>
                </a:lnTo>
                <a:lnTo>
                  <a:pt x="21598" y="39744"/>
                </a:lnTo>
                <a:cubicBezTo>
                  <a:pt x="21527" y="39625"/>
                  <a:pt x="21574" y="39613"/>
                  <a:pt x="21491" y="39375"/>
                </a:cubicBezTo>
                <a:cubicBezTo>
                  <a:pt x="21496" y="39370"/>
                  <a:pt x="21500" y="39369"/>
                  <a:pt x="21503" y="39369"/>
                </a:cubicBezTo>
                <a:cubicBezTo>
                  <a:pt x="21510" y="39369"/>
                  <a:pt x="21515" y="39374"/>
                  <a:pt x="21519" y="39374"/>
                </a:cubicBezTo>
                <a:cubicBezTo>
                  <a:pt x="21524" y="39374"/>
                  <a:pt x="21527" y="39365"/>
                  <a:pt x="21527" y="39327"/>
                </a:cubicBezTo>
                <a:cubicBezTo>
                  <a:pt x="21527" y="39327"/>
                  <a:pt x="21479" y="39244"/>
                  <a:pt x="21455" y="39137"/>
                </a:cubicBezTo>
                <a:cubicBezTo>
                  <a:pt x="21434" y="39116"/>
                  <a:pt x="21413" y="39031"/>
                  <a:pt x="21384" y="38970"/>
                </a:cubicBezTo>
                <a:lnTo>
                  <a:pt x="21384" y="38970"/>
                </a:lnTo>
                <a:lnTo>
                  <a:pt x="21408" y="39053"/>
                </a:lnTo>
                <a:cubicBezTo>
                  <a:pt x="21431" y="39113"/>
                  <a:pt x="21455" y="39184"/>
                  <a:pt x="21455" y="39184"/>
                </a:cubicBezTo>
                <a:lnTo>
                  <a:pt x="21372" y="39172"/>
                </a:lnTo>
                <a:cubicBezTo>
                  <a:pt x="21348" y="39125"/>
                  <a:pt x="21336" y="39030"/>
                  <a:pt x="21300" y="38946"/>
                </a:cubicBezTo>
                <a:cubicBezTo>
                  <a:pt x="21289" y="38875"/>
                  <a:pt x="21277" y="38791"/>
                  <a:pt x="21253" y="38732"/>
                </a:cubicBezTo>
                <a:cubicBezTo>
                  <a:pt x="21232" y="38615"/>
                  <a:pt x="21220" y="38508"/>
                  <a:pt x="21184" y="38386"/>
                </a:cubicBezTo>
                <a:lnTo>
                  <a:pt x="21184" y="38386"/>
                </a:lnTo>
                <a:lnTo>
                  <a:pt x="21229" y="38530"/>
                </a:lnTo>
                <a:cubicBezTo>
                  <a:pt x="21098" y="38053"/>
                  <a:pt x="21110" y="37982"/>
                  <a:pt x="21050" y="37660"/>
                </a:cubicBezTo>
                <a:lnTo>
                  <a:pt x="21050" y="37660"/>
                </a:lnTo>
                <a:cubicBezTo>
                  <a:pt x="21059" y="37742"/>
                  <a:pt x="21067" y="37846"/>
                  <a:pt x="21060" y="37846"/>
                </a:cubicBezTo>
                <a:cubicBezTo>
                  <a:pt x="21056" y="37846"/>
                  <a:pt x="21050" y="37824"/>
                  <a:pt x="21039" y="37768"/>
                </a:cubicBezTo>
                <a:cubicBezTo>
                  <a:pt x="21003" y="37637"/>
                  <a:pt x="21039" y="37637"/>
                  <a:pt x="20991" y="37482"/>
                </a:cubicBezTo>
                <a:cubicBezTo>
                  <a:pt x="20988" y="37487"/>
                  <a:pt x="20984" y="37490"/>
                  <a:pt x="20979" y="37490"/>
                </a:cubicBezTo>
                <a:cubicBezTo>
                  <a:pt x="20940" y="37490"/>
                  <a:pt x="20866" y="37242"/>
                  <a:pt x="20812" y="36886"/>
                </a:cubicBezTo>
                <a:cubicBezTo>
                  <a:pt x="20812" y="36878"/>
                  <a:pt x="20812" y="36870"/>
                  <a:pt x="20817" y="36870"/>
                </a:cubicBezTo>
                <a:cubicBezTo>
                  <a:pt x="20818" y="36870"/>
                  <a:pt x="20821" y="36871"/>
                  <a:pt x="20824" y="36875"/>
                </a:cubicBezTo>
                <a:cubicBezTo>
                  <a:pt x="20812" y="36815"/>
                  <a:pt x="20800" y="36815"/>
                  <a:pt x="20765" y="36636"/>
                </a:cubicBezTo>
                <a:lnTo>
                  <a:pt x="20800" y="36553"/>
                </a:lnTo>
                <a:lnTo>
                  <a:pt x="20717" y="36434"/>
                </a:lnTo>
                <a:cubicBezTo>
                  <a:pt x="20705" y="36374"/>
                  <a:pt x="20705" y="36339"/>
                  <a:pt x="20693" y="36315"/>
                </a:cubicBezTo>
                <a:cubicBezTo>
                  <a:pt x="20681" y="36339"/>
                  <a:pt x="20681" y="36351"/>
                  <a:pt x="20658" y="36386"/>
                </a:cubicBezTo>
                <a:cubicBezTo>
                  <a:pt x="20646" y="36434"/>
                  <a:pt x="20646" y="36458"/>
                  <a:pt x="20634" y="36494"/>
                </a:cubicBezTo>
                <a:cubicBezTo>
                  <a:pt x="20627" y="36529"/>
                  <a:pt x="20615" y="36552"/>
                  <a:pt x="20607" y="36552"/>
                </a:cubicBezTo>
                <a:cubicBezTo>
                  <a:pt x="20602" y="36552"/>
                  <a:pt x="20598" y="36541"/>
                  <a:pt x="20598" y="36517"/>
                </a:cubicBezTo>
                <a:lnTo>
                  <a:pt x="20634" y="36386"/>
                </a:lnTo>
                <a:lnTo>
                  <a:pt x="20634" y="36386"/>
                </a:lnTo>
                <a:cubicBezTo>
                  <a:pt x="20634" y="36387"/>
                  <a:pt x="20538" y="36708"/>
                  <a:pt x="20443" y="37029"/>
                </a:cubicBezTo>
                <a:cubicBezTo>
                  <a:pt x="20336" y="37351"/>
                  <a:pt x="20241" y="37684"/>
                  <a:pt x="20241" y="37684"/>
                </a:cubicBezTo>
                <a:lnTo>
                  <a:pt x="20217" y="37625"/>
                </a:lnTo>
                <a:cubicBezTo>
                  <a:pt x="20217" y="37839"/>
                  <a:pt x="20003" y="38339"/>
                  <a:pt x="20062" y="38375"/>
                </a:cubicBezTo>
                <a:cubicBezTo>
                  <a:pt x="20027" y="38482"/>
                  <a:pt x="19967" y="38756"/>
                  <a:pt x="19919" y="38958"/>
                </a:cubicBezTo>
                <a:cubicBezTo>
                  <a:pt x="19907" y="39018"/>
                  <a:pt x="19907" y="39065"/>
                  <a:pt x="19884" y="39113"/>
                </a:cubicBezTo>
                <a:cubicBezTo>
                  <a:pt x="19872" y="39149"/>
                  <a:pt x="19872" y="39149"/>
                  <a:pt x="19872" y="39184"/>
                </a:cubicBezTo>
                <a:cubicBezTo>
                  <a:pt x="19864" y="39199"/>
                  <a:pt x="19857" y="39214"/>
                  <a:pt x="19852" y="39214"/>
                </a:cubicBezTo>
                <a:cubicBezTo>
                  <a:pt x="19850" y="39214"/>
                  <a:pt x="19848" y="39209"/>
                  <a:pt x="19848" y="39196"/>
                </a:cubicBezTo>
                <a:cubicBezTo>
                  <a:pt x="19741" y="39744"/>
                  <a:pt x="19765" y="40065"/>
                  <a:pt x="19681" y="40732"/>
                </a:cubicBezTo>
                <a:cubicBezTo>
                  <a:pt x="19586" y="40970"/>
                  <a:pt x="19574" y="41637"/>
                  <a:pt x="19562" y="42066"/>
                </a:cubicBezTo>
                <a:cubicBezTo>
                  <a:pt x="19574" y="42923"/>
                  <a:pt x="19622" y="43471"/>
                  <a:pt x="19693" y="44328"/>
                </a:cubicBezTo>
                <a:cubicBezTo>
                  <a:pt x="19634" y="44852"/>
                  <a:pt x="19824" y="45614"/>
                  <a:pt x="19848" y="46173"/>
                </a:cubicBezTo>
                <a:lnTo>
                  <a:pt x="19907" y="46328"/>
                </a:lnTo>
                <a:cubicBezTo>
                  <a:pt x="19884" y="46697"/>
                  <a:pt x="20038" y="47245"/>
                  <a:pt x="20050" y="47769"/>
                </a:cubicBezTo>
                <a:cubicBezTo>
                  <a:pt x="20086" y="47888"/>
                  <a:pt x="20098" y="47959"/>
                  <a:pt x="20110" y="47995"/>
                </a:cubicBezTo>
                <a:cubicBezTo>
                  <a:pt x="20110" y="47959"/>
                  <a:pt x="20110" y="47935"/>
                  <a:pt x="20122" y="47924"/>
                </a:cubicBezTo>
                <a:cubicBezTo>
                  <a:pt x="20122" y="48064"/>
                  <a:pt x="20202" y="48352"/>
                  <a:pt x="20149" y="48352"/>
                </a:cubicBezTo>
                <a:cubicBezTo>
                  <a:pt x="20148" y="48352"/>
                  <a:pt x="20147" y="48352"/>
                  <a:pt x="20146" y="48352"/>
                </a:cubicBezTo>
                <a:lnTo>
                  <a:pt x="20122" y="48316"/>
                </a:lnTo>
                <a:cubicBezTo>
                  <a:pt x="20121" y="48316"/>
                  <a:pt x="20121" y="48316"/>
                  <a:pt x="20120" y="48316"/>
                </a:cubicBezTo>
                <a:cubicBezTo>
                  <a:pt x="20089" y="48316"/>
                  <a:pt x="20217" y="48771"/>
                  <a:pt x="20205" y="48936"/>
                </a:cubicBezTo>
                <a:lnTo>
                  <a:pt x="20229" y="48840"/>
                </a:lnTo>
                <a:lnTo>
                  <a:pt x="20265" y="49126"/>
                </a:lnTo>
                <a:lnTo>
                  <a:pt x="20265" y="49126"/>
                </a:lnTo>
                <a:lnTo>
                  <a:pt x="20241" y="49055"/>
                </a:lnTo>
                <a:lnTo>
                  <a:pt x="20241" y="49055"/>
                </a:lnTo>
                <a:cubicBezTo>
                  <a:pt x="20527" y="50245"/>
                  <a:pt x="20467" y="50793"/>
                  <a:pt x="20705" y="51912"/>
                </a:cubicBezTo>
                <a:cubicBezTo>
                  <a:pt x="20693" y="51885"/>
                  <a:pt x="20687" y="51874"/>
                  <a:pt x="20684" y="51874"/>
                </a:cubicBezTo>
                <a:cubicBezTo>
                  <a:pt x="20673" y="51874"/>
                  <a:pt x="20754" y="52131"/>
                  <a:pt x="20705" y="52150"/>
                </a:cubicBezTo>
                <a:cubicBezTo>
                  <a:pt x="20681" y="52448"/>
                  <a:pt x="20777" y="52662"/>
                  <a:pt x="20824" y="52900"/>
                </a:cubicBezTo>
                <a:lnTo>
                  <a:pt x="20836" y="52924"/>
                </a:lnTo>
                <a:lnTo>
                  <a:pt x="20872" y="53317"/>
                </a:lnTo>
                <a:cubicBezTo>
                  <a:pt x="20854" y="53271"/>
                  <a:pt x="20845" y="53254"/>
                  <a:pt x="20843" y="53254"/>
                </a:cubicBezTo>
                <a:cubicBezTo>
                  <a:pt x="20837" y="53254"/>
                  <a:pt x="20901" y="53448"/>
                  <a:pt x="20894" y="53448"/>
                </a:cubicBezTo>
                <a:cubicBezTo>
                  <a:pt x="20892" y="53448"/>
                  <a:pt x="20886" y="53434"/>
                  <a:pt x="20872" y="53400"/>
                </a:cubicBezTo>
                <a:lnTo>
                  <a:pt x="20872" y="53400"/>
                </a:lnTo>
                <a:cubicBezTo>
                  <a:pt x="20919" y="54448"/>
                  <a:pt x="21062" y="55853"/>
                  <a:pt x="20979" y="57068"/>
                </a:cubicBezTo>
                <a:lnTo>
                  <a:pt x="20991" y="57008"/>
                </a:lnTo>
                <a:lnTo>
                  <a:pt x="20991" y="57008"/>
                </a:lnTo>
                <a:cubicBezTo>
                  <a:pt x="20979" y="57329"/>
                  <a:pt x="20979" y="57710"/>
                  <a:pt x="20919" y="57937"/>
                </a:cubicBezTo>
                <a:cubicBezTo>
                  <a:pt x="20872" y="58175"/>
                  <a:pt x="20919" y="58461"/>
                  <a:pt x="20896" y="58544"/>
                </a:cubicBezTo>
                <a:cubicBezTo>
                  <a:pt x="20896" y="58765"/>
                  <a:pt x="20842" y="58947"/>
                  <a:pt x="20827" y="58947"/>
                </a:cubicBezTo>
                <a:cubicBezTo>
                  <a:pt x="20823" y="58947"/>
                  <a:pt x="20822" y="58936"/>
                  <a:pt x="20824" y="58913"/>
                </a:cubicBezTo>
                <a:lnTo>
                  <a:pt x="20824" y="58913"/>
                </a:lnTo>
                <a:cubicBezTo>
                  <a:pt x="20777" y="59187"/>
                  <a:pt x="20812" y="59449"/>
                  <a:pt x="20705" y="59830"/>
                </a:cubicBezTo>
                <a:cubicBezTo>
                  <a:pt x="20658" y="59889"/>
                  <a:pt x="20622" y="60139"/>
                  <a:pt x="20574" y="60377"/>
                </a:cubicBezTo>
                <a:cubicBezTo>
                  <a:pt x="20527" y="60616"/>
                  <a:pt x="20467" y="60842"/>
                  <a:pt x="20443" y="60842"/>
                </a:cubicBezTo>
                <a:cubicBezTo>
                  <a:pt x="20241" y="61282"/>
                  <a:pt x="20157" y="61747"/>
                  <a:pt x="19848" y="62151"/>
                </a:cubicBezTo>
                <a:lnTo>
                  <a:pt x="19848" y="62116"/>
                </a:lnTo>
                <a:cubicBezTo>
                  <a:pt x="19848" y="62116"/>
                  <a:pt x="19753" y="62366"/>
                  <a:pt x="19622" y="62592"/>
                </a:cubicBezTo>
                <a:cubicBezTo>
                  <a:pt x="19550" y="62723"/>
                  <a:pt x="19467" y="62842"/>
                  <a:pt x="19407" y="62937"/>
                </a:cubicBezTo>
                <a:cubicBezTo>
                  <a:pt x="18967" y="63199"/>
                  <a:pt x="18479" y="63580"/>
                  <a:pt x="18026" y="63771"/>
                </a:cubicBezTo>
                <a:lnTo>
                  <a:pt x="17895" y="63890"/>
                </a:lnTo>
                <a:cubicBezTo>
                  <a:pt x="17502" y="64033"/>
                  <a:pt x="16990" y="64426"/>
                  <a:pt x="16431" y="64652"/>
                </a:cubicBezTo>
                <a:cubicBezTo>
                  <a:pt x="16312" y="64723"/>
                  <a:pt x="16252" y="64771"/>
                  <a:pt x="16228" y="64783"/>
                </a:cubicBezTo>
                <a:cubicBezTo>
                  <a:pt x="16245" y="64775"/>
                  <a:pt x="16267" y="64761"/>
                  <a:pt x="16287" y="64761"/>
                </a:cubicBezTo>
                <a:cubicBezTo>
                  <a:pt x="16296" y="64761"/>
                  <a:pt x="16304" y="64763"/>
                  <a:pt x="16312" y="64771"/>
                </a:cubicBezTo>
                <a:cubicBezTo>
                  <a:pt x="16185" y="64823"/>
                  <a:pt x="15938" y="64969"/>
                  <a:pt x="15882" y="64969"/>
                </a:cubicBezTo>
                <a:cubicBezTo>
                  <a:pt x="15875" y="64969"/>
                  <a:pt x="15871" y="64967"/>
                  <a:pt x="15871" y="64961"/>
                </a:cubicBezTo>
                <a:lnTo>
                  <a:pt x="15895" y="64926"/>
                </a:lnTo>
                <a:cubicBezTo>
                  <a:pt x="15895" y="64924"/>
                  <a:pt x="15894" y="64923"/>
                  <a:pt x="15891" y="64923"/>
                </a:cubicBezTo>
                <a:cubicBezTo>
                  <a:pt x="15848" y="64923"/>
                  <a:pt x="15456" y="65191"/>
                  <a:pt x="15276" y="65247"/>
                </a:cubicBezTo>
                <a:lnTo>
                  <a:pt x="15395" y="65247"/>
                </a:lnTo>
                <a:lnTo>
                  <a:pt x="15109" y="65378"/>
                </a:lnTo>
                <a:lnTo>
                  <a:pt x="15181" y="65330"/>
                </a:lnTo>
                <a:lnTo>
                  <a:pt x="15181" y="65330"/>
                </a:lnTo>
                <a:cubicBezTo>
                  <a:pt x="14812" y="65557"/>
                  <a:pt x="14502" y="65723"/>
                  <a:pt x="14204" y="65866"/>
                </a:cubicBezTo>
                <a:cubicBezTo>
                  <a:pt x="14026" y="65902"/>
                  <a:pt x="13859" y="65926"/>
                  <a:pt x="13788" y="65961"/>
                </a:cubicBezTo>
                <a:cubicBezTo>
                  <a:pt x="13788" y="65961"/>
                  <a:pt x="13895" y="65938"/>
                  <a:pt x="14050" y="65938"/>
                </a:cubicBezTo>
                <a:cubicBezTo>
                  <a:pt x="13478" y="66223"/>
                  <a:pt x="12954" y="66438"/>
                  <a:pt x="12240" y="66831"/>
                </a:cubicBezTo>
                <a:cubicBezTo>
                  <a:pt x="12268" y="66809"/>
                  <a:pt x="12277" y="66800"/>
                  <a:pt x="12274" y="66800"/>
                </a:cubicBezTo>
                <a:cubicBezTo>
                  <a:pt x="12264" y="66800"/>
                  <a:pt x="12152" y="66870"/>
                  <a:pt x="12073" y="66914"/>
                </a:cubicBezTo>
                <a:cubicBezTo>
                  <a:pt x="12121" y="66866"/>
                  <a:pt x="12168" y="66819"/>
                  <a:pt x="12228" y="66771"/>
                </a:cubicBezTo>
                <a:cubicBezTo>
                  <a:pt x="12442" y="66581"/>
                  <a:pt x="12764" y="66354"/>
                  <a:pt x="12835" y="66271"/>
                </a:cubicBezTo>
                <a:cubicBezTo>
                  <a:pt x="13002" y="66152"/>
                  <a:pt x="13133" y="65938"/>
                  <a:pt x="13311" y="65783"/>
                </a:cubicBezTo>
                <a:cubicBezTo>
                  <a:pt x="13573" y="65497"/>
                  <a:pt x="13478" y="65664"/>
                  <a:pt x="13621" y="65521"/>
                </a:cubicBezTo>
                <a:cubicBezTo>
                  <a:pt x="13680" y="65470"/>
                  <a:pt x="13693" y="65455"/>
                  <a:pt x="13688" y="65455"/>
                </a:cubicBezTo>
                <a:cubicBezTo>
                  <a:pt x="13680" y="65455"/>
                  <a:pt x="13634" y="65485"/>
                  <a:pt x="13622" y="65485"/>
                </a:cubicBezTo>
                <a:cubicBezTo>
                  <a:pt x="13617" y="65485"/>
                  <a:pt x="13618" y="65479"/>
                  <a:pt x="13633" y="65461"/>
                </a:cubicBezTo>
                <a:lnTo>
                  <a:pt x="13859" y="65271"/>
                </a:lnTo>
                <a:lnTo>
                  <a:pt x="13859" y="65271"/>
                </a:lnTo>
                <a:cubicBezTo>
                  <a:pt x="13805" y="65336"/>
                  <a:pt x="13794" y="65354"/>
                  <a:pt x="13800" y="65354"/>
                </a:cubicBezTo>
                <a:cubicBezTo>
                  <a:pt x="13805" y="65354"/>
                  <a:pt x="13829" y="65336"/>
                  <a:pt x="13847" y="65330"/>
                </a:cubicBezTo>
                <a:cubicBezTo>
                  <a:pt x="14026" y="65152"/>
                  <a:pt x="14312" y="64866"/>
                  <a:pt x="14323" y="64783"/>
                </a:cubicBezTo>
                <a:cubicBezTo>
                  <a:pt x="14487" y="64611"/>
                  <a:pt x="14544" y="64563"/>
                  <a:pt x="14598" y="64515"/>
                </a:cubicBezTo>
                <a:lnTo>
                  <a:pt x="14598" y="64515"/>
                </a:lnTo>
                <a:cubicBezTo>
                  <a:pt x="14584" y="64526"/>
                  <a:pt x="14572" y="64534"/>
                  <a:pt x="14565" y="64534"/>
                </a:cubicBezTo>
                <a:cubicBezTo>
                  <a:pt x="14564" y="64534"/>
                  <a:pt x="14562" y="64534"/>
                  <a:pt x="14562" y="64533"/>
                </a:cubicBezTo>
                <a:cubicBezTo>
                  <a:pt x="14613" y="64487"/>
                  <a:pt x="14626" y="64472"/>
                  <a:pt x="14620" y="64472"/>
                </a:cubicBezTo>
                <a:cubicBezTo>
                  <a:pt x="14615" y="64472"/>
                  <a:pt x="14586" y="64490"/>
                  <a:pt x="14562" y="64509"/>
                </a:cubicBezTo>
                <a:cubicBezTo>
                  <a:pt x="14681" y="64330"/>
                  <a:pt x="15300" y="63723"/>
                  <a:pt x="15276" y="63652"/>
                </a:cubicBezTo>
                <a:lnTo>
                  <a:pt x="15288" y="63652"/>
                </a:lnTo>
                <a:cubicBezTo>
                  <a:pt x="15288" y="63592"/>
                  <a:pt x="15204" y="63616"/>
                  <a:pt x="15276" y="63485"/>
                </a:cubicBezTo>
                <a:lnTo>
                  <a:pt x="15347" y="63414"/>
                </a:lnTo>
                <a:lnTo>
                  <a:pt x="15419" y="63283"/>
                </a:lnTo>
                <a:cubicBezTo>
                  <a:pt x="15458" y="63244"/>
                  <a:pt x="15471" y="63233"/>
                  <a:pt x="15475" y="63233"/>
                </a:cubicBezTo>
                <a:cubicBezTo>
                  <a:pt x="15479" y="63233"/>
                  <a:pt x="15472" y="63247"/>
                  <a:pt x="15478" y="63247"/>
                </a:cubicBezTo>
                <a:cubicBezTo>
                  <a:pt x="15597" y="63044"/>
                  <a:pt x="15812" y="62782"/>
                  <a:pt x="15978" y="62532"/>
                </a:cubicBezTo>
                <a:lnTo>
                  <a:pt x="15978" y="62532"/>
                </a:lnTo>
                <a:lnTo>
                  <a:pt x="15705" y="62723"/>
                </a:lnTo>
                <a:cubicBezTo>
                  <a:pt x="15859" y="62532"/>
                  <a:pt x="16133" y="62211"/>
                  <a:pt x="16133" y="62128"/>
                </a:cubicBezTo>
                <a:lnTo>
                  <a:pt x="16240" y="62032"/>
                </a:lnTo>
                <a:cubicBezTo>
                  <a:pt x="16550" y="61639"/>
                  <a:pt x="16395" y="61711"/>
                  <a:pt x="16514" y="61568"/>
                </a:cubicBezTo>
                <a:lnTo>
                  <a:pt x="16669" y="61378"/>
                </a:lnTo>
                <a:lnTo>
                  <a:pt x="16550" y="61580"/>
                </a:lnTo>
                <a:cubicBezTo>
                  <a:pt x="16669" y="61401"/>
                  <a:pt x="16728" y="61318"/>
                  <a:pt x="16871" y="61139"/>
                </a:cubicBezTo>
                <a:lnTo>
                  <a:pt x="16871" y="61139"/>
                </a:lnTo>
                <a:lnTo>
                  <a:pt x="16848" y="61151"/>
                </a:lnTo>
                <a:lnTo>
                  <a:pt x="16871" y="61116"/>
                </a:lnTo>
                <a:cubicBezTo>
                  <a:pt x="16871" y="61092"/>
                  <a:pt x="16907" y="60961"/>
                  <a:pt x="16990" y="60806"/>
                </a:cubicBezTo>
                <a:cubicBezTo>
                  <a:pt x="17109" y="60604"/>
                  <a:pt x="17145" y="60401"/>
                  <a:pt x="17360" y="60068"/>
                </a:cubicBezTo>
                <a:lnTo>
                  <a:pt x="17360" y="59961"/>
                </a:lnTo>
                <a:lnTo>
                  <a:pt x="17502" y="59711"/>
                </a:lnTo>
                <a:lnTo>
                  <a:pt x="17538" y="59723"/>
                </a:lnTo>
                <a:cubicBezTo>
                  <a:pt x="17419" y="59985"/>
                  <a:pt x="17229" y="60496"/>
                  <a:pt x="17050" y="60818"/>
                </a:cubicBezTo>
                <a:lnTo>
                  <a:pt x="17062" y="60842"/>
                </a:lnTo>
                <a:cubicBezTo>
                  <a:pt x="17169" y="60639"/>
                  <a:pt x="17252" y="60401"/>
                  <a:pt x="17312" y="60270"/>
                </a:cubicBezTo>
                <a:cubicBezTo>
                  <a:pt x="17338" y="60227"/>
                  <a:pt x="17407" y="60141"/>
                  <a:pt x="17425" y="60141"/>
                </a:cubicBezTo>
                <a:cubicBezTo>
                  <a:pt x="17426" y="60141"/>
                  <a:pt x="17426" y="60141"/>
                  <a:pt x="17427" y="60141"/>
                </a:cubicBezTo>
                <a:lnTo>
                  <a:pt x="17427" y="60141"/>
                </a:lnTo>
                <a:lnTo>
                  <a:pt x="17443" y="60044"/>
                </a:lnTo>
                <a:cubicBezTo>
                  <a:pt x="17598" y="59723"/>
                  <a:pt x="17657" y="59532"/>
                  <a:pt x="17729" y="59365"/>
                </a:cubicBezTo>
                <a:cubicBezTo>
                  <a:pt x="17800" y="59187"/>
                  <a:pt x="17895" y="59020"/>
                  <a:pt x="18026" y="58651"/>
                </a:cubicBezTo>
                <a:lnTo>
                  <a:pt x="18026" y="58651"/>
                </a:lnTo>
                <a:lnTo>
                  <a:pt x="18002" y="58711"/>
                </a:lnTo>
                <a:cubicBezTo>
                  <a:pt x="18026" y="58556"/>
                  <a:pt x="18074" y="58413"/>
                  <a:pt x="18122" y="58377"/>
                </a:cubicBezTo>
                <a:cubicBezTo>
                  <a:pt x="18264" y="57949"/>
                  <a:pt x="18383" y="57472"/>
                  <a:pt x="18503" y="57187"/>
                </a:cubicBezTo>
                <a:lnTo>
                  <a:pt x="18479" y="57115"/>
                </a:lnTo>
                <a:cubicBezTo>
                  <a:pt x="18491" y="57032"/>
                  <a:pt x="18574" y="56889"/>
                  <a:pt x="18538" y="56829"/>
                </a:cubicBezTo>
                <a:lnTo>
                  <a:pt x="18550" y="56627"/>
                </a:lnTo>
                <a:cubicBezTo>
                  <a:pt x="18574" y="56496"/>
                  <a:pt x="18562" y="56413"/>
                  <a:pt x="18622" y="56270"/>
                </a:cubicBezTo>
                <a:cubicBezTo>
                  <a:pt x="18622" y="56258"/>
                  <a:pt x="18622" y="56258"/>
                  <a:pt x="18633" y="56234"/>
                </a:cubicBezTo>
                <a:cubicBezTo>
                  <a:pt x="18693" y="55936"/>
                  <a:pt x="18610" y="56234"/>
                  <a:pt x="18669" y="55901"/>
                </a:cubicBezTo>
                <a:cubicBezTo>
                  <a:pt x="18717" y="55794"/>
                  <a:pt x="18633" y="55758"/>
                  <a:pt x="18657" y="55603"/>
                </a:cubicBezTo>
                <a:lnTo>
                  <a:pt x="18729" y="55436"/>
                </a:lnTo>
                <a:cubicBezTo>
                  <a:pt x="18788" y="55139"/>
                  <a:pt x="18729" y="55079"/>
                  <a:pt x="18753" y="54627"/>
                </a:cubicBezTo>
                <a:cubicBezTo>
                  <a:pt x="18776" y="54491"/>
                  <a:pt x="18811" y="54398"/>
                  <a:pt x="18838" y="54398"/>
                </a:cubicBezTo>
                <a:cubicBezTo>
                  <a:pt x="18850" y="54398"/>
                  <a:pt x="18860" y="54415"/>
                  <a:pt x="18868" y="54452"/>
                </a:cubicBezTo>
                <a:lnTo>
                  <a:pt x="18868" y="54452"/>
                </a:lnTo>
                <a:cubicBezTo>
                  <a:pt x="18837" y="54276"/>
                  <a:pt x="18847" y="54368"/>
                  <a:pt x="18836" y="54127"/>
                </a:cubicBezTo>
                <a:cubicBezTo>
                  <a:pt x="18844" y="54111"/>
                  <a:pt x="18849" y="54105"/>
                  <a:pt x="18853" y="54105"/>
                </a:cubicBezTo>
                <a:cubicBezTo>
                  <a:pt x="18861" y="54105"/>
                  <a:pt x="18864" y="54134"/>
                  <a:pt x="18872" y="54174"/>
                </a:cubicBezTo>
                <a:cubicBezTo>
                  <a:pt x="18907" y="53948"/>
                  <a:pt x="18860" y="54031"/>
                  <a:pt x="18860" y="53853"/>
                </a:cubicBezTo>
                <a:cubicBezTo>
                  <a:pt x="18812" y="53817"/>
                  <a:pt x="18753" y="53758"/>
                  <a:pt x="18753" y="53698"/>
                </a:cubicBezTo>
                <a:lnTo>
                  <a:pt x="18741" y="53758"/>
                </a:lnTo>
                <a:cubicBezTo>
                  <a:pt x="18729" y="53579"/>
                  <a:pt x="18717" y="53377"/>
                  <a:pt x="18729" y="53174"/>
                </a:cubicBezTo>
                <a:lnTo>
                  <a:pt x="18729" y="53174"/>
                </a:lnTo>
                <a:lnTo>
                  <a:pt x="18741" y="53186"/>
                </a:lnTo>
                <a:lnTo>
                  <a:pt x="18741" y="53186"/>
                </a:lnTo>
                <a:lnTo>
                  <a:pt x="18729" y="52960"/>
                </a:lnTo>
                <a:lnTo>
                  <a:pt x="18753" y="52948"/>
                </a:lnTo>
                <a:lnTo>
                  <a:pt x="18741" y="52638"/>
                </a:lnTo>
                <a:lnTo>
                  <a:pt x="18741" y="52686"/>
                </a:lnTo>
                <a:cubicBezTo>
                  <a:pt x="18741" y="52603"/>
                  <a:pt x="18729" y="52365"/>
                  <a:pt x="18729" y="52222"/>
                </a:cubicBezTo>
                <a:lnTo>
                  <a:pt x="18741" y="52222"/>
                </a:lnTo>
                <a:cubicBezTo>
                  <a:pt x="18788" y="51817"/>
                  <a:pt x="18717" y="51507"/>
                  <a:pt x="18693" y="51043"/>
                </a:cubicBezTo>
                <a:lnTo>
                  <a:pt x="18693" y="51043"/>
                </a:lnTo>
                <a:lnTo>
                  <a:pt x="18729" y="51102"/>
                </a:lnTo>
                <a:cubicBezTo>
                  <a:pt x="18753" y="50936"/>
                  <a:pt x="18681" y="51055"/>
                  <a:pt x="18681" y="50876"/>
                </a:cubicBezTo>
                <a:lnTo>
                  <a:pt x="18729" y="50864"/>
                </a:lnTo>
                <a:cubicBezTo>
                  <a:pt x="18669" y="50698"/>
                  <a:pt x="18729" y="50662"/>
                  <a:pt x="18741" y="50543"/>
                </a:cubicBezTo>
                <a:lnTo>
                  <a:pt x="18741" y="50543"/>
                </a:lnTo>
                <a:lnTo>
                  <a:pt x="18693" y="50602"/>
                </a:lnTo>
                <a:lnTo>
                  <a:pt x="18693" y="50388"/>
                </a:lnTo>
                <a:cubicBezTo>
                  <a:pt x="18705" y="50266"/>
                  <a:pt x="18720" y="50232"/>
                  <a:pt x="18737" y="50232"/>
                </a:cubicBezTo>
                <a:cubicBezTo>
                  <a:pt x="18753" y="50232"/>
                  <a:pt x="18771" y="50263"/>
                  <a:pt x="18788" y="50281"/>
                </a:cubicBezTo>
                <a:lnTo>
                  <a:pt x="18741" y="50126"/>
                </a:lnTo>
                <a:lnTo>
                  <a:pt x="18788" y="50090"/>
                </a:lnTo>
                <a:cubicBezTo>
                  <a:pt x="18729" y="49971"/>
                  <a:pt x="18788" y="49971"/>
                  <a:pt x="18753" y="49781"/>
                </a:cubicBezTo>
                <a:cubicBezTo>
                  <a:pt x="18757" y="49779"/>
                  <a:pt x="18760" y="49778"/>
                  <a:pt x="18763" y="49778"/>
                </a:cubicBezTo>
                <a:cubicBezTo>
                  <a:pt x="18770" y="49778"/>
                  <a:pt x="18775" y="49781"/>
                  <a:pt x="18779" y="49781"/>
                </a:cubicBezTo>
                <a:cubicBezTo>
                  <a:pt x="18785" y="49781"/>
                  <a:pt x="18788" y="49775"/>
                  <a:pt x="18788" y="49745"/>
                </a:cubicBezTo>
                <a:lnTo>
                  <a:pt x="18753" y="49567"/>
                </a:lnTo>
                <a:lnTo>
                  <a:pt x="18753" y="49614"/>
                </a:lnTo>
                <a:lnTo>
                  <a:pt x="18693" y="49590"/>
                </a:lnTo>
                <a:cubicBezTo>
                  <a:pt x="18633" y="49245"/>
                  <a:pt x="18717" y="49078"/>
                  <a:pt x="18693" y="48828"/>
                </a:cubicBezTo>
                <a:lnTo>
                  <a:pt x="18693" y="48828"/>
                </a:lnTo>
                <a:lnTo>
                  <a:pt x="18717" y="48995"/>
                </a:lnTo>
                <a:cubicBezTo>
                  <a:pt x="18717" y="48555"/>
                  <a:pt x="18729" y="48519"/>
                  <a:pt x="18753" y="48221"/>
                </a:cubicBezTo>
                <a:lnTo>
                  <a:pt x="18753" y="48221"/>
                </a:lnTo>
                <a:cubicBezTo>
                  <a:pt x="18744" y="48286"/>
                  <a:pt x="18736" y="48378"/>
                  <a:pt x="18728" y="48378"/>
                </a:cubicBezTo>
                <a:cubicBezTo>
                  <a:pt x="18724" y="48378"/>
                  <a:pt x="18721" y="48358"/>
                  <a:pt x="18717" y="48305"/>
                </a:cubicBezTo>
                <a:cubicBezTo>
                  <a:pt x="18717" y="48185"/>
                  <a:pt x="18741" y="48185"/>
                  <a:pt x="18753" y="48043"/>
                </a:cubicBezTo>
                <a:lnTo>
                  <a:pt x="18753" y="48043"/>
                </a:lnTo>
                <a:cubicBezTo>
                  <a:pt x="18750" y="48045"/>
                  <a:pt x="18748" y="48046"/>
                  <a:pt x="18746" y="48046"/>
                </a:cubicBezTo>
                <a:cubicBezTo>
                  <a:pt x="18714" y="48046"/>
                  <a:pt x="18696" y="47816"/>
                  <a:pt x="18741" y="47483"/>
                </a:cubicBezTo>
                <a:cubicBezTo>
                  <a:pt x="18741" y="47475"/>
                  <a:pt x="18747" y="47466"/>
                  <a:pt x="18750" y="47466"/>
                </a:cubicBezTo>
                <a:cubicBezTo>
                  <a:pt x="18752" y="47466"/>
                  <a:pt x="18753" y="47468"/>
                  <a:pt x="18753" y="47471"/>
                </a:cubicBezTo>
                <a:cubicBezTo>
                  <a:pt x="18753" y="47412"/>
                  <a:pt x="18741" y="47412"/>
                  <a:pt x="18753" y="47245"/>
                </a:cubicBezTo>
                <a:lnTo>
                  <a:pt x="18800" y="47162"/>
                </a:lnTo>
                <a:cubicBezTo>
                  <a:pt x="18800" y="47150"/>
                  <a:pt x="18758" y="47065"/>
                  <a:pt x="18753" y="47065"/>
                </a:cubicBezTo>
                <a:cubicBezTo>
                  <a:pt x="18753" y="47065"/>
                  <a:pt x="18753" y="47065"/>
                  <a:pt x="18753" y="47065"/>
                </a:cubicBezTo>
                <a:lnTo>
                  <a:pt x="18753" y="47065"/>
                </a:lnTo>
                <a:cubicBezTo>
                  <a:pt x="18788" y="46852"/>
                  <a:pt x="18753" y="46757"/>
                  <a:pt x="18788" y="46638"/>
                </a:cubicBezTo>
                <a:lnTo>
                  <a:pt x="18788" y="46697"/>
                </a:lnTo>
                <a:lnTo>
                  <a:pt x="18800" y="46459"/>
                </a:lnTo>
                <a:lnTo>
                  <a:pt x="18800" y="46459"/>
                </a:lnTo>
                <a:cubicBezTo>
                  <a:pt x="18776" y="46507"/>
                  <a:pt x="18753" y="46519"/>
                  <a:pt x="18717" y="46578"/>
                </a:cubicBezTo>
                <a:lnTo>
                  <a:pt x="18598" y="46769"/>
                </a:lnTo>
                <a:lnTo>
                  <a:pt x="18372" y="47173"/>
                </a:lnTo>
                <a:lnTo>
                  <a:pt x="18383" y="47066"/>
                </a:lnTo>
                <a:lnTo>
                  <a:pt x="18383" y="47066"/>
                </a:lnTo>
                <a:cubicBezTo>
                  <a:pt x="18312" y="47328"/>
                  <a:pt x="18074" y="47590"/>
                  <a:pt x="18086" y="47709"/>
                </a:cubicBezTo>
                <a:cubicBezTo>
                  <a:pt x="17994" y="47811"/>
                  <a:pt x="17781" y="48304"/>
                  <a:pt x="17736" y="48304"/>
                </a:cubicBezTo>
                <a:cubicBezTo>
                  <a:pt x="17728" y="48304"/>
                  <a:pt x="17725" y="48290"/>
                  <a:pt x="17729" y="48257"/>
                </a:cubicBezTo>
                <a:lnTo>
                  <a:pt x="17729" y="48257"/>
                </a:lnTo>
                <a:cubicBezTo>
                  <a:pt x="17550" y="48602"/>
                  <a:pt x="17443" y="48888"/>
                  <a:pt x="17312" y="49150"/>
                </a:cubicBezTo>
                <a:cubicBezTo>
                  <a:pt x="17288" y="49233"/>
                  <a:pt x="17252" y="49305"/>
                  <a:pt x="17229" y="49364"/>
                </a:cubicBezTo>
                <a:lnTo>
                  <a:pt x="17169" y="49531"/>
                </a:lnTo>
                <a:cubicBezTo>
                  <a:pt x="17121" y="49626"/>
                  <a:pt x="17074" y="49733"/>
                  <a:pt x="17014" y="49864"/>
                </a:cubicBezTo>
                <a:cubicBezTo>
                  <a:pt x="16883" y="50031"/>
                  <a:pt x="16693" y="50555"/>
                  <a:pt x="16574" y="50876"/>
                </a:cubicBezTo>
                <a:cubicBezTo>
                  <a:pt x="16347" y="51555"/>
                  <a:pt x="16240" y="51995"/>
                  <a:pt x="16050" y="52686"/>
                </a:cubicBezTo>
                <a:cubicBezTo>
                  <a:pt x="15836" y="53067"/>
                  <a:pt x="15776" y="53722"/>
                  <a:pt x="15597" y="54150"/>
                </a:cubicBezTo>
                <a:lnTo>
                  <a:pt x="15597" y="54293"/>
                </a:lnTo>
                <a:cubicBezTo>
                  <a:pt x="15466" y="54567"/>
                  <a:pt x="15407" y="55043"/>
                  <a:pt x="15264" y="55448"/>
                </a:cubicBezTo>
                <a:cubicBezTo>
                  <a:pt x="15248" y="55521"/>
                  <a:pt x="15243" y="55572"/>
                  <a:pt x="15237" y="55601"/>
                </a:cubicBezTo>
                <a:lnTo>
                  <a:pt x="15237" y="55601"/>
                </a:lnTo>
                <a:cubicBezTo>
                  <a:pt x="15245" y="55589"/>
                  <a:pt x="15257" y="55579"/>
                  <a:pt x="15276" y="55579"/>
                </a:cubicBezTo>
                <a:cubicBezTo>
                  <a:pt x="15231" y="55693"/>
                  <a:pt x="15185" y="55914"/>
                  <a:pt x="15160" y="55914"/>
                </a:cubicBezTo>
                <a:cubicBezTo>
                  <a:pt x="15159" y="55914"/>
                  <a:pt x="15158" y="55914"/>
                  <a:pt x="15157" y="55913"/>
                </a:cubicBezTo>
                <a:lnTo>
                  <a:pt x="15157" y="55877"/>
                </a:lnTo>
                <a:cubicBezTo>
                  <a:pt x="15155" y="55876"/>
                  <a:pt x="15154" y="55876"/>
                  <a:pt x="15153" y="55876"/>
                </a:cubicBezTo>
                <a:cubicBezTo>
                  <a:pt x="15108" y="55876"/>
                  <a:pt x="15083" y="56261"/>
                  <a:pt x="15002" y="56377"/>
                </a:cubicBezTo>
                <a:lnTo>
                  <a:pt x="15062" y="56317"/>
                </a:lnTo>
                <a:lnTo>
                  <a:pt x="15002" y="56532"/>
                </a:lnTo>
                <a:lnTo>
                  <a:pt x="15002" y="56472"/>
                </a:lnTo>
                <a:cubicBezTo>
                  <a:pt x="14859" y="57472"/>
                  <a:pt x="14609" y="57877"/>
                  <a:pt x="14442" y="58818"/>
                </a:cubicBezTo>
                <a:cubicBezTo>
                  <a:pt x="14440" y="58792"/>
                  <a:pt x="14438" y="58782"/>
                  <a:pt x="14435" y="58782"/>
                </a:cubicBezTo>
                <a:cubicBezTo>
                  <a:pt x="14422" y="58782"/>
                  <a:pt x="14401" y="58997"/>
                  <a:pt x="14373" y="58997"/>
                </a:cubicBezTo>
                <a:cubicBezTo>
                  <a:pt x="14372" y="58997"/>
                  <a:pt x="14372" y="58997"/>
                  <a:pt x="14371" y="58996"/>
                </a:cubicBezTo>
                <a:cubicBezTo>
                  <a:pt x="14228" y="59199"/>
                  <a:pt x="14264" y="59425"/>
                  <a:pt x="14216" y="59615"/>
                </a:cubicBezTo>
                <a:lnTo>
                  <a:pt x="14216" y="59627"/>
                </a:lnTo>
                <a:lnTo>
                  <a:pt x="14109" y="59961"/>
                </a:lnTo>
                <a:cubicBezTo>
                  <a:pt x="14107" y="59919"/>
                  <a:pt x="14105" y="59903"/>
                  <a:pt x="14103" y="59903"/>
                </a:cubicBezTo>
                <a:cubicBezTo>
                  <a:pt x="14099" y="59903"/>
                  <a:pt x="14097" y="60067"/>
                  <a:pt x="14097" y="60067"/>
                </a:cubicBezTo>
                <a:cubicBezTo>
                  <a:pt x="14097" y="60067"/>
                  <a:pt x="14097" y="60054"/>
                  <a:pt x="14097" y="60020"/>
                </a:cubicBezTo>
                <a:cubicBezTo>
                  <a:pt x="13788" y="60854"/>
                  <a:pt x="13478" y="61973"/>
                  <a:pt x="13038" y="62890"/>
                </a:cubicBezTo>
                <a:lnTo>
                  <a:pt x="13073" y="62866"/>
                </a:lnTo>
                <a:lnTo>
                  <a:pt x="13073" y="62866"/>
                </a:lnTo>
                <a:cubicBezTo>
                  <a:pt x="12966" y="63104"/>
                  <a:pt x="12847" y="63402"/>
                  <a:pt x="12740" y="63556"/>
                </a:cubicBezTo>
                <a:cubicBezTo>
                  <a:pt x="12645" y="63723"/>
                  <a:pt x="12597" y="63961"/>
                  <a:pt x="12561" y="64033"/>
                </a:cubicBezTo>
                <a:cubicBezTo>
                  <a:pt x="12514" y="64204"/>
                  <a:pt x="12406" y="64329"/>
                  <a:pt x="12394" y="64331"/>
                </a:cubicBezTo>
                <a:lnTo>
                  <a:pt x="12394" y="64331"/>
                </a:lnTo>
                <a:cubicBezTo>
                  <a:pt x="12398" y="64323"/>
                  <a:pt x="12402" y="64314"/>
                  <a:pt x="12407" y="64306"/>
                </a:cubicBezTo>
                <a:lnTo>
                  <a:pt x="12407" y="64306"/>
                </a:lnTo>
                <a:cubicBezTo>
                  <a:pt x="12395" y="64323"/>
                  <a:pt x="12391" y="64331"/>
                  <a:pt x="12394" y="64331"/>
                </a:cubicBezTo>
                <a:cubicBezTo>
                  <a:pt x="12394" y="64331"/>
                  <a:pt x="12394" y="64331"/>
                  <a:pt x="12394" y="64331"/>
                </a:cubicBezTo>
                <a:lnTo>
                  <a:pt x="12394" y="64331"/>
                </a:lnTo>
                <a:cubicBezTo>
                  <a:pt x="12296" y="64527"/>
                  <a:pt x="12256" y="64746"/>
                  <a:pt x="12073" y="65009"/>
                </a:cubicBezTo>
                <a:cubicBezTo>
                  <a:pt x="11969" y="65079"/>
                  <a:pt x="11683" y="65748"/>
                  <a:pt x="11614" y="65748"/>
                </a:cubicBezTo>
                <a:cubicBezTo>
                  <a:pt x="11612" y="65748"/>
                  <a:pt x="11610" y="65748"/>
                  <a:pt x="11609" y="65747"/>
                </a:cubicBezTo>
                <a:cubicBezTo>
                  <a:pt x="11347" y="66057"/>
                  <a:pt x="11192" y="66414"/>
                  <a:pt x="10883" y="66747"/>
                </a:cubicBezTo>
                <a:lnTo>
                  <a:pt x="10883" y="66712"/>
                </a:lnTo>
                <a:cubicBezTo>
                  <a:pt x="10883" y="66712"/>
                  <a:pt x="10799" y="66926"/>
                  <a:pt x="10680" y="67128"/>
                </a:cubicBezTo>
                <a:cubicBezTo>
                  <a:pt x="10573" y="67343"/>
                  <a:pt x="10454" y="67533"/>
                  <a:pt x="10454" y="67533"/>
                </a:cubicBezTo>
                <a:lnTo>
                  <a:pt x="10502" y="67533"/>
                </a:lnTo>
                <a:lnTo>
                  <a:pt x="10466" y="67569"/>
                </a:lnTo>
                <a:lnTo>
                  <a:pt x="10478" y="67605"/>
                </a:lnTo>
                <a:cubicBezTo>
                  <a:pt x="9382" y="68057"/>
                  <a:pt x="8025" y="68700"/>
                  <a:pt x="6775" y="69176"/>
                </a:cubicBezTo>
                <a:lnTo>
                  <a:pt x="6834" y="69176"/>
                </a:lnTo>
                <a:cubicBezTo>
                  <a:pt x="6513" y="69307"/>
                  <a:pt x="6096" y="69498"/>
                  <a:pt x="5834" y="69569"/>
                </a:cubicBezTo>
                <a:cubicBezTo>
                  <a:pt x="5572" y="69652"/>
                  <a:pt x="5298" y="69843"/>
                  <a:pt x="5203" y="69891"/>
                </a:cubicBezTo>
                <a:cubicBezTo>
                  <a:pt x="5011" y="69986"/>
                  <a:pt x="4820" y="70044"/>
                  <a:pt x="4765" y="70044"/>
                </a:cubicBezTo>
                <a:cubicBezTo>
                  <a:pt x="4751" y="70044"/>
                  <a:pt x="4746" y="70040"/>
                  <a:pt x="4751" y="70033"/>
                </a:cubicBezTo>
                <a:lnTo>
                  <a:pt x="4751" y="70033"/>
                </a:lnTo>
                <a:cubicBezTo>
                  <a:pt x="4465" y="70152"/>
                  <a:pt x="4215" y="70319"/>
                  <a:pt x="3810" y="70450"/>
                </a:cubicBezTo>
                <a:cubicBezTo>
                  <a:pt x="3664" y="70450"/>
                  <a:pt x="2816" y="70907"/>
                  <a:pt x="2683" y="70907"/>
                </a:cubicBezTo>
                <a:cubicBezTo>
                  <a:pt x="2675" y="70907"/>
                  <a:pt x="2670" y="70906"/>
                  <a:pt x="2667" y="70903"/>
                </a:cubicBezTo>
                <a:cubicBezTo>
                  <a:pt x="2129" y="71055"/>
                  <a:pt x="1672" y="71321"/>
                  <a:pt x="1092" y="71500"/>
                </a:cubicBezTo>
                <a:lnTo>
                  <a:pt x="1092" y="71500"/>
                </a:lnTo>
                <a:lnTo>
                  <a:pt x="1096" y="71498"/>
                </a:lnTo>
                <a:cubicBezTo>
                  <a:pt x="1072" y="71498"/>
                  <a:pt x="1060" y="71510"/>
                  <a:pt x="1060" y="71510"/>
                </a:cubicBezTo>
                <a:cubicBezTo>
                  <a:pt x="1071" y="71507"/>
                  <a:pt x="1081" y="71503"/>
                  <a:pt x="1092" y="71500"/>
                </a:cubicBezTo>
                <a:lnTo>
                  <a:pt x="1092" y="71500"/>
                </a:lnTo>
                <a:lnTo>
                  <a:pt x="0" y="72129"/>
                </a:lnTo>
                <a:lnTo>
                  <a:pt x="417" y="72212"/>
                </a:lnTo>
                <a:lnTo>
                  <a:pt x="1488" y="71986"/>
                </a:lnTo>
                <a:lnTo>
                  <a:pt x="4203" y="70879"/>
                </a:lnTo>
                <a:lnTo>
                  <a:pt x="6406" y="70081"/>
                </a:lnTo>
                <a:cubicBezTo>
                  <a:pt x="6406" y="70081"/>
                  <a:pt x="6727" y="69950"/>
                  <a:pt x="7227" y="69736"/>
                </a:cubicBezTo>
                <a:cubicBezTo>
                  <a:pt x="7715" y="69533"/>
                  <a:pt x="8370" y="69259"/>
                  <a:pt x="9025" y="68962"/>
                </a:cubicBezTo>
                <a:cubicBezTo>
                  <a:pt x="9049" y="68950"/>
                  <a:pt x="9085" y="68938"/>
                  <a:pt x="9108" y="68938"/>
                </a:cubicBezTo>
                <a:lnTo>
                  <a:pt x="8532" y="69319"/>
                </a:lnTo>
                <a:lnTo>
                  <a:pt x="8532" y="69319"/>
                </a:lnTo>
                <a:cubicBezTo>
                  <a:pt x="9065" y="68985"/>
                  <a:pt x="9717" y="68877"/>
                  <a:pt x="10359" y="68855"/>
                </a:cubicBezTo>
                <a:cubicBezTo>
                  <a:pt x="10644" y="68890"/>
                  <a:pt x="10990" y="68950"/>
                  <a:pt x="11109" y="68962"/>
                </a:cubicBezTo>
                <a:cubicBezTo>
                  <a:pt x="11287" y="69021"/>
                  <a:pt x="11514" y="68998"/>
                  <a:pt x="11752" y="69033"/>
                </a:cubicBezTo>
                <a:cubicBezTo>
                  <a:pt x="12109" y="69093"/>
                  <a:pt x="11930" y="69093"/>
                  <a:pt x="12109" y="69152"/>
                </a:cubicBezTo>
                <a:cubicBezTo>
                  <a:pt x="12161" y="69167"/>
                  <a:pt x="12185" y="69172"/>
                  <a:pt x="12192" y="69172"/>
                </a:cubicBezTo>
                <a:cubicBezTo>
                  <a:pt x="12215" y="69172"/>
                  <a:pt x="12102" y="69127"/>
                  <a:pt x="12133" y="69127"/>
                </a:cubicBezTo>
                <a:cubicBezTo>
                  <a:pt x="12136" y="69127"/>
                  <a:pt x="12140" y="69128"/>
                  <a:pt x="12145" y="69129"/>
                </a:cubicBezTo>
                <a:lnTo>
                  <a:pt x="12418" y="69212"/>
                </a:lnTo>
                <a:cubicBezTo>
                  <a:pt x="12373" y="69205"/>
                  <a:pt x="12348" y="69202"/>
                  <a:pt x="12336" y="69202"/>
                </a:cubicBezTo>
                <a:cubicBezTo>
                  <a:pt x="12307" y="69202"/>
                  <a:pt x="12354" y="69219"/>
                  <a:pt x="12371" y="69236"/>
                </a:cubicBezTo>
                <a:cubicBezTo>
                  <a:pt x="12575" y="69266"/>
                  <a:pt x="12859" y="69376"/>
                  <a:pt x="12988" y="69376"/>
                </a:cubicBezTo>
                <a:cubicBezTo>
                  <a:pt x="13009" y="69376"/>
                  <a:pt x="13026" y="69373"/>
                  <a:pt x="13038" y="69367"/>
                </a:cubicBezTo>
                <a:cubicBezTo>
                  <a:pt x="13335" y="69474"/>
                  <a:pt x="13335" y="69486"/>
                  <a:pt x="13478" y="69533"/>
                </a:cubicBezTo>
                <a:cubicBezTo>
                  <a:pt x="13430" y="69510"/>
                  <a:pt x="13335" y="69486"/>
                  <a:pt x="13359" y="69474"/>
                </a:cubicBezTo>
                <a:lnTo>
                  <a:pt x="13359" y="69474"/>
                </a:lnTo>
                <a:cubicBezTo>
                  <a:pt x="13400" y="69494"/>
                  <a:pt x="13420" y="69502"/>
                  <a:pt x="13426" y="69502"/>
                </a:cubicBezTo>
                <a:cubicBezTo>
                  <a:pt x="13439" y="69502"/>
                  <a:pt x="13402" y="69473"/>
                  <a:pt x="13371" y="69450"/>
                </a:cubicBezTo>
                <a:lnTo>
                  <a:pt x="13371" y="69450"/>
                </a:lnTo>
                <a:cubicBezTo>
                  <a:pt x="13555" y="69473"/>
                  <a:pt x="14260" y="69785"/>
                  <a:pt x="14362" y="69785"/>
                </a:cubicBezTo>
                <a:cubicBezTo>
                  <a:pt x="14366" y="69785"/>
                  <a:pt x="14369" y="69784"/>
                  <a:pt x="14371" y="69783"/>
                </a:cubicBezTo>
                <a:lnTo>
                  <a:pt x="14371" y="69795"/>
                </a:lnTo>
                <a:cubicBezTo>
                  <a:pt x="14425" y="69774"/>
                  <a:pt x="14381" y="69722"/>
                  <a:pt x="14471" y="69722"/>
                </a:cubicBezTo>
                <a:cubicBezTo>
                  <a:pt x="14480" y="69722"/>
                  <a:pt x="14490" y="69723"/>
                  <a:pt x="14502" y="69724"/>
                </a:cubicBezTo>
                <a:lnTo>
                  <a:pt x="14573" y="69771"/>
                </a:lnTo>
                <a:lnTo>
                  <a:pt x="14704" y="69795"/>
                </a:lnTo>
                <a:cubicBezTo>
                  <a:pt x="14800" y="69843"/>
                  <a:pt x="14740" y="69843"/>
                  <a:pt x="14740" y="69843"/>
                </a:cubicBezTo>
                <a:cubicBezTo>
                  <a:pt x="14966" y="69891"/>
                  <a:pt x="15240" y="70021"/>
                  <a:pt x="15502" y="70105"/>
                </a:cubicBezTo>
                <a:lnTo>
                  <a:pt x="15276" y="69902"/>
                </a:lnTo>
                <a:lnTo>
                  <a:pt x="15276" y="69902"/>
                </a:lnTo>
                <a:cubicBezTo>
                  <a:pt x="15472" y="70006"/>
                  <a:pt x="15837" y="70189"/>
                  <a:pt x="15891" y="70189"/>
                </a:cubicBezTo>
                <a:cubicBezTo>
                  <a:pt x="15893" y="70189"/>
                  <a:pt x="15894" y="70189"/>
                  <a:pt x="15895" y="70188"/>
                </a:cubicBezTo>
                <a:lnTo>
                  <a:pt x="16014" y="70272"/>
                </a:lnTo>
                <a:cubicBezTo>
                  <a:pt x="16252" y="70412"/>
                  <a:pt x="16321" y="70420"/>
                  <a:pt x="16370" y="70420"/>
                </a:cubicBezTo>
                <a:cubicBezTo>
                  <a:pt x="16376" y="70420"/>
                  <a:pt x="16382" y="70420"/>
                  <a:pt x="16388" y="70420"/>
                </a:cubicBezTo>
                <a:cubicBezTo>
                  <a:pt x="16414" y="70420"/>
                  <a:pt x="16439" y="70422"/>
                  <a:pt x="16490" y="70450"/>
                </a:cubicBezTo>
                <a:lnTo>
                  <a:pt x="16693" y="70569"/>
                </a:lnTo>
                <a:lnTo>
                  <a:pt x="16478" y="70486"/>
                </a:lnTo>
                <a:lnTo>
                  <a:pt x="16478" y="70486"/>
                </a:lnTo>
                <a:cubicBezTo>
                  <a:pt x="16684" y="70577"/>
                  <a:pt x="16758" y="70625"/>
                  <a:pt x="16910" y="70712"/>
                </a:cubicBezTo>
                <a:lnTo>
                  <a:pt x="16910" y="70712"/>
                </a:lnTo>
                <a:cubicBezTo>
                  <a:pt x="16907" y="70706"/>
                  <a:pt x="16907" y="70700"/>
                  <a:pt x="16907" y="70700"/>
                </a:cubicBezTo>
                <a:lnTo>
                  <a:pt x="16907" y="70700"/>
                </a:lnTo>
                <a:lnTo>
                  <a:pt x="16943" y="70724"/>
                </a:lnTo>
                <a:cubicBezTo>
                  <a:pt x="16948" y="70719"/>
                  <a:pt x="16957" y="70717"/>
                  <a:pt x="16970" y="70717"/>
                </a:cubicBezTo>
                <a:cubicBezTo>
                  <a:pt x="17018" y="70717"/>
                  <a:pt x="17118" y="70751"/>
                  <a:pt x="17240" y="70807"/>
                </a:cubicBezTo>
                <a:cubicBezTo>
                  <a:pt x="17443" y="70903"/>
                  <a:pt x="17621" y="70938"/>
                  <a:pt x="17955" y="71117"/>
                </a:cubicBezTo>
                <a:lnTo>
                  <a:pt x="18062" y="71117"/>
                </a:lnTo>
                <a:lnTo>
                  <a:pt x="18300" y="71260"/>
                </a:lnTo>
                <a:lnTo>
                  <a:pt x="18276" y="71284"/>
                </a:lnTo>
                <a:cubicBezTo>
                  <a:pt x="18026" y="71176"/>
                  <a:pt x="17550" y="70998"/>
                  <a:pt x="17240" y="70867"/>
                </a:cubicBezTo>
                <a:lnTo>
                  <a:pt x="17229" y="70879"/>
                </a:lnTo>
                <a:cubicBezTo>
                  <a:pt x="17419" y="70962"/>
                  <a:pt x="17645" y="71034"/>
                  <a:pt x="17764" y="71093"/>
                </a:cubicBezTo>
                <a:cubicBezTo>
                  <a:pt x="17817" y="71114"/>
                  <a:pt x="17933" y="71199"/>
                  <a:pt x="17872" y="71203"/>
                </a:cubicBezTo>
                <a:lnTo>
                  <a:pt x="17872" y="71203"/>
                </a:lnTo>
                <a:lnTo>
                  <a:pt x="17836" y="71200"/>
                </a:lnTo>
                <a:lnTo>
                  <a:pt x="17836" y="71200"/>
                </a:lnTo>
                <a:cubicBezTo>
                  <a:pt x="17849" y="71203"/>
                  <a:pt x="17859" y="71204"/>
                  <a:pt x="17867" y="71204"/>
                </a:cubicBezTo>
                <a:cubicBezTo>
                  <a:pt x="17869" y="71204"/>
                  <a:pt x="17870" y="71204"/>
                  <a:pt x="17872" y="71203"/>
                </a:cubicBezTo>
                <a:lnTo>
                  <a:pt x="17872" y="71203"/>
                </a:lnTo>
                <a:lnTo>
                  <a:pt x="17967" y="71212"/>
                </a:lnTo>
                <a:cubicBezTo>
                  <a:pt x="18610" y="71462"/>
                  <a:pt x="18610" y="71462"/>
                  <a:pt x="19265" y="71772"/>
                </a:cubicBezTo>
                <a:lnTo>
                  <a:pt x="19217" y="71736"/>
                </a:lnTo>
                <a:lnTo>
                  <a:pt x="19217" y="71736"/>
                </a:lnTo>
                <a:cubicBezTo>
                  <a:pt x="19348" y="71772"/>
                  <a:pt x="19491" y="71819"/>
                  <a:pt x="19515" y="71867"/>
                </a:cubicBezTo>
                <a:cubicBezTo>
                  <a:pt x="19919" y="72034"/>
                  <a:pt x="20324" y="72212"/>
                  <a:pt x="20574" y="72343"/>
                </a:cubicBezTo>
                <a:lnTo>
                  <a:pt x="20646" y="72331"/>
                </a:lnTo>
                <a:cubicBezTo>
                  <a:pt x="20727" y="72352"/>
                  <a:pt x="20809" y="72434"/>
                  <a:pt x="20869" y="72434"/>
                </a:cubicBezTo>
                <a:cubicBezTo>
                  <a:pt x="20878" y="72434"/>
                  <a:pt x="20887" y="72432"/>
                  <a:pt x="20896" y="72427"/>
                </a:cubicBezTo>
                <a:lnTo>
                  <a:pt x="21098" y="72474"/>
                </a:lnTo>
                <a:cubicBezTo>
                  <a:pt x="21217" y="72522"/>
                  <a:pt x="21289" y="72522"/>
                  <a:pt x="21420" y="72593"/>
                </a:cubicBezTo>
                <a:cubicBezTo>
                  <a:pt x="21431" y="72593"/>
                  <a:pt x="21431" y="72605"/>
                  <a:pt x="21455" y="72605"/>
                </a:cubicBezTo>
                <a:cubicBezTo>
                  <a:pt x="21547" y="72643"/>
                  <a:pt x="21576" y="72651"/>
                  <a:pt x="21588" y="72651"/>
                </a:cubicBezTo>
                <a:cubicBezTo>
                  <a:pt x="21597" y="72651"/>
                  <a:pt x="21595" y="72646"/>
                  <a:pt x="21605" y="72646"/>
                </a:cubicBezTo>
                <a:cubicBezTo>
                  <a:pt x="21618" y="72646"/>
                  <a:pt x="21653" y="72656"/>
                  <a:pt x="21765" y="72700"/>
                </a:cubicBezTo>
                <a:cubicBezTo>
                  <a:pt x="21794" y="72721"/>
                  <a:pt x="21817" y="72726"/>
                  <a:pt x="21841" y="72726"/>
                </a:cubicBezTo>
                <a:cubicBezTo>
                  <a:pt x="21862" y="72726"/>
                  <a:pt x="21883" y="72722"/>
                  <a:pt x="21910" y="72722"/>
                </a:cubicBezTo>
                <a:cubicBezTo>
                  <a:pt x="21940" y="72722"/>
                  <a:pt x="21977" y="72727"/>
                  <a:pt x="22027" y="72748"/>
                </a:cubicBezTo>
                <a:lnTo>
                  <a:pt x="22170" y="72843"/>
                </a:lnTo>
                <a:cubicBezTo>
                  <a:pt x="22432" y="72962"/>
                  <a:pt x="22491" y="72927"/>
                  <a:pt x="22896" y="73022"/>
                </a:cubicBezTo>
                <a:cubicBezTo>
                  <a:pt x="23086" y="73081"/>
                  <a:pt x="23158" y="73165"/>
                  <a:pt x="23027" y="73177"/>
                </a:cubicBezTo>
                <a:cubicBezTo>
                  <a:pt x="23106" y="73172"/>
                  <a:pt x="23136" y="73169"/>
                  <a:pt x="23161" y="73169"/>
                </a:cubicBezTo>
                <a:cubicBezTo>
                  <a:pt x="23196" y="73169"/>
                  <a:pt x="23221" y="73175"/>
                  <a:pt x="23360" y="73189"/>
                </a:cubicBezTo>
                <a:cubicBezTo>
                  <a:pt x="23384" y="73224"/>
                  <a:pt x="23360" y="73224"/>
                  <a:pt x="23313" y="73224"/>
                </a:cubicBezTo>
                <a:cubicBezTo>
                  <a:pt x="23396" y="73254"/>
                  <a:pt x="23433" y="73261"/>
                  <a:pt x="23459" y="73261"/>
                </a:cubicBezTo>
                <a:cubicBezTo>
                  <a:pt x="23484" y="73261"/>
                  <a:pt x="23500" y="73254"/>
                  <a:pt x="23538" y="73254"/>
                </a:cubicBezTo>
                <a:cubicBezTo>
                  <a:pt x="23556" y="73254"/>
                  <a:pt x="23579" y="73255"/>
                  <a:pt x="23610" y="73260"/>
                </a:cubicBezTo>
                <a:cubicBezTo>
                  <a:pt x="23664" y="73238"/>
                  <a:pt x="23719" y="73187"/>
                  <a:pt x="23773" y="73187"/>
                </a:cubicBezTo>
                <a:cubicBezTo>
                  <a:pt x="23778" y="73187"/>
                  <a:pt x="23784" y="73187"/>
                  <a:pt x="23789" y="73189"/>
                </a:cubicBezTo>
                <a:lnTo>
                  <a:pt x="23729" y="73165"/>
                </a:lnTo>
                <a:lnTo>
                  <a:pt x="23729" y="73165"/>
                </a:lnTo>
                <a:cubicBezTo>
                  <a:pt x="23908" y="73177"/>
                  <a:pt x="24087" y="73189"/>
                  <a:pt x="24277" y="73248"/>
                </a:cubicBezTo>
                <a:lnTo>
                  <a:pt x="24265" y="73260"/>
                </a:lnTo>
                <a:lnTo>
                  <a:pt x="24468" y="73296"/>
                </a:lnTo>
                <a:lnTo>
                  <a:pt x="24491" y="73319"/>
                </a:lnTo>
                <a:lnTo>
                  <a:pt x="24789" y="73355"/>
                </a:lnTo>
                <a:lnTo>
                  <a:pt x="24789" y="73355"/>
                </a:lnTo>
                <a:lnTo>
                  <a:pt x="24741" y="73343"/>
                </a:lnTo>
                <a:lnTo>
                  <a:pt x="24741" y="73343"/>
                </a:lnTo>
                <a:cubicBezTo>
                  <a:pt x="24813" y="73355"/>
                  <a:pt x="25051" y="73367"/>
                  <a:pt x="25182" y="73379"/>
                </a:cubicBezTo>
                <a:lnTo>
                  <a:pt x="25182" y="73403"/>
                </a:lnTo>
                <a:cubicBezTo>
                  <a:pt x="25345" y="73433"/>
                  <a:pt x="25498" y="73442"/>
                  <a:pt x="25654" y="73442"/>
                </a:cubicBezTo>
                <a:cubicBezTo>
                  <a:pt x="25863" y="73442"/>
                  <a:pt x="26078" y="73427"/>
                  <a:pt x="26337" y="73427"/>
                </a:cubicBezTo>
                <a:lnTo>
                  <a:pt x="26277" y="73462"/>
                </a:lnTo>
                <a:cubicBezTo>
                  <a:pt x="26298" y="73466"/>
                  <a:pt x="26313" y="73467"/>
                  <a:pt x="26325" y="73467"/>
                </a:cubicBezTo>
                <a:cubicBezTo>
                  <a:pt x="26389" y="73467"/>
                  <a:pt x="26348" y="73425"/>
                  <a:pt x="26455" y="73425"/>
                </a:cubicBezTo>
                <a:cubicBezTo>
                  <a:pt x="26465" y="73425"/>
                  <a:pt x="26478" y="73426"/>
                  <a:pt x="26492" y="73427"/>
                </a:cubicBezTo>
                <a:lnTo>
                  <a:pt x="26515" y="73474"/>
                </a:lnTo>
                <a:cubicBezTo>
                  <a:pt x="26565" y="73455"/>
                  <a:pt x="26604" y="73448"/>
                  <a:pt x="26637" y="73448"/>
                </a:cubicBezTo>
                <a:cubicBezTo>
                  <a:pt x="26707" y="73448"/>
                  <a:pt x="26752" y="73478"/>
                  <a:pt x="26825" y="73486"/>
                </a:cubicBezTo>
                <a:lnTo>
                  <a:pt x="26765" y="73439"/>
                </a:lnTo>
                <a:lnTo>
                  <a:pt x="26968" y="73439"/>
                </a:lnTo>
                <a:cubicBezTo>
                  <a:pt x="27194" y="73439"/>
                  <a:pt x="27123" y="73486"/>
                  <a:pt x="27087" y="73522"/>
                </a:cubicBezTo>
                <a:lnTo>
                  <a:pt x="27242" y="73462"/>
                </a:lnTo>
                <a:lnTo>
                  <a:pt x="27266" y="73498"/>
                </a:lnTo>
                <a:cubicBezTo>
                  <a:pt x="27319" y="73468"/>
                  <a:pt x="27349" y="73468"/>
                  <a:pt x="27391" y="73468"/>
                </a:cubicBezTo>
                <a:cubicBezTo>
                  <a:pt x="27432" y="73468"/>
                  <a:pt x="27486" y="73468"/>
                  <a:pt x="27587" y="73439"/>
                </a:cubicBezTo>
                <a:lnTo>
                  <a:pt x="27587" y="73439"/>
                </a:lnTo>
                <a:cubicBezTo>
                  <a:pt x="27599" y="73462"/>
                  <a:pt x="27551" y="73474"/>
                  <a:pt x="27623" y="73474"/>
                </a:cubicBezTo>
                <a:cubicBezTo>
                  <a:pt x="27623" y="73474"/>
                  <a:pt x="27706" y="73439"/>
                  <a:pt x="27789" y="73415"/>
                </a:cubicBezTo>
                <a:cubicBezTo>
                  <a:pt x="27810" y="73404"/>
                  <a:pt x="27833" y="73395"/>
                  <a:pt x="27856" y="73387"/>
                </a:cubicBezTo>
                <a:lnTo>
                  <a:pt x="27856" y="73387"/>
                </a:lnTo>
                <a:lnTo>
                  <a:pt x="27766" y="73415"/>
                </a:lnTo>
                <a:lnTo>
                  <a:pt x="27777" y="73343"/>
                </a:lnTo>
                <a:cubicBezTo>
                  <a:pt x="27968" y="73248"/>
                  <a:pt x="28063" y="73296"/>
                  <a:pt x="28206" y="73236"/>
                </a:cubicBezTo>
                <a:lnTo>
                  <a:pt x="28206" y="73236"/>
                </a:lnTo>
                <a:lnTo>
                  <a:pt x="28099" y="73284"/>
                </a:lnTo>
                <a:cubicBezTo>
                  <a:pt x="28337" y="73200"/>
                  <a:pt x="28361" y="73224"/>
                  <a:pt x="28504" y="73189"/>
                </a:cubicBezTo>
                <a:cubicBezTo>
                  <a:pt x="28456" y="73189"/>
                  <a:pt x="28385" y="73189"/>
                  <a:pt x="28492" y="73165"/>
                </a:cubicBezTo>
                <a:cubicBezTo>
                  <a:pt x="28514" y="73154"/>
                  <a:pt x="28527" y="73151"/>
                  <a:pt x="28537" y="73151"/>
                </a:cubicBezTo>
                <a:cubicBezTo>
                  <a:pt x="28548" y="73151"/>
                  <a:pt x="28555" y="73155"/>
                  <a:pt x="28566" y="73155"/>
                </a:cubicBezTo>
                <a:cubicBezTo>
                  <a:pt x="28576" y="73155"/>
                  <a:pt x="28589" y="73152"/>
                  <a:pt x="28611" y="73141"/>
                </a:cubicBezTo>
                <a:cubicBezTo>
                  <a:pt x="28576" y="73117"/>
                  <a:pt x="28830" y="73001"/>
                  <a:pt x="29065" y="72895"/>
                </a:cubicBezTo>
                <a:lnTo>
                  <a:pt x="29065" y="72895"/>
                </a:lnTo>
                <a:cubicBezTo>
                  <a:pt x="29107" y="72872"/>
                  <a:pt x="29143" y="72840"/>
                  <a:pt x="29218" y="72808"/>
                </a:cubicBezTo>
                <a:lnTo>
                  <a:pt x="29218" y="72867"/>
                </a:lnTo>
                <a:lnTo>
                  <a:pt x="29337" y="72724"/>
                </a:lnTo>
                <a:cubicBezTo>
                  <a:pt x="29455" y="72660"/>
                  <a:pt x="29545" y="72566"/>
                  <a:pt x="29596" y="72566"/>
                </a:cubicBezTo>
                <a:cubicBezTo>
                  <a:pt x="29601" y="72566"/>
                  <a:pt x="29606" y="72567"/>
                  <a:pt x="29611" y="72569"/>
                </a:cubicBezTo>
                <a:lnTo>
                  <a:pt x="29563" y="72605"/>
                </a:lnTo>
                <a:cubicBezTo>
                  <a:pt x="29563" y="72605"/>
                  <a:pt x="29766" y="72462"/>
                  <a:pt x="29992" y="72307"/>
                </a:cubicBezTo>
                <a:cubicBezTo>
                  <a:pt x="29921" y="72248"/>
                  <a:pt x="29790" y="72212"/>
                  <a:pt x="29706" y="72165"/>
                </a:cubicBezTo>
                <a:cubicBezTo>
                  <a:pt x="29623" y="72117"/>
                  <a:pt x="29575" y="72093"/>
                  <a:pt x="29575" y="72093"/>
                </a:cubicBezTo>
                <a:lnTo>
                  <a:pt x="29623" y="72069"/>
                </a:lnTo>
                <a:cubicBezTo>
                  <a:pt x="29475" y="72059"/>
                  <a:pt x="29204" y="71869"/>
                  <a:pt x="29112" y="71869"/>
                </a:cubicBezTo>
                <a:cubicBezTo>
                  <a:pt x="29101" y="71869"/>
                  <a:pt x="29092" y="71872"/>
                  <a:pt x="29087" y="71879"/>
                </a:cubicBezTo>
                <a:cubicBezTo>
                  <a:pt x="29040" y="71855"/>
                  <a:pt x="28968" y="71819"/>
                  <a:pt x="28873" y="71796"/>
                </a:cubicBezTo>
                <a:lnTo>
                  <a:pt x="28659" y="71700"/>
                </a:lnTo>
                <a:cubicBezTo>
                  <a:pt x="28563" y="71676"/>
                  <a:pt x="28504" y="71641"/>
                  <a:pt x="28551" y="71617"/>
                </a:cubicBezTo>
                <a:cubicBezTo>
                  <a:pt x="28158" y="71450"/>
                  <a:pt x="27908" y="71415"/>
                  <a:pt x="27444" y="71164"/>
                </a:cubicBezTo>
                <a:cubicBezTo>
                  <a:pt x="27301" y="71034"/>
                  <a:pt x="26837" y="70843"/>
                  <a:pt x="26527" y="70688"/>
                </a:cubicBezTo>
                <a:cubicBezTo>
                  <a:pt x="25920" y="70438"/>
                  <a:pt x="25527" y="70272"/>
                  <a:pt x="24920" y="70010"/>
                </a:cubicBezTo>
                <a:cubicBezTo>
                  <a:pt x="24587" y="69748"/>
                  <a:pt x="23991" y="69605"/>
                  <a:pt x="23622" y="69367"/>
                </a:cubicBezTo>
                <a:lnTo>
                  <a:pt x="23503" y="69355"/>
                </a:lnTo>
                <a:cubicBezTo>
                  <a:pt x="23265" y="69176"/>
                  <a:pt x="22836" y="69057"/>
                  <a:pt x="22479" y="68843"/>
                </a:cubicBezTo>
                <a:cubicBezTo>
                  <a:pt x="22372" y="68819"/>
                  <a:pt x="22324" y="68795"/>
                  <a:pt x="22313" y="68795"/>
                </a:cubicBezTo>
                <a:cubicBezTo>
                  <a:pt x="22324" y="68819"/>
                  <a:pt x="22360" y="68831"/>
                  <a:pt x="22360" y="68843"/>
                </a:cubicBezTo>
                <a:cubicBezTo>
                  <a:pt x="22253" y="68783"/>
                  <a:pt x="22027" y="68712"/>
                  <a:pt x="22062" y="68676"/>
                </a:cubicBezTo>
                <a:lnTo>
                  <a:pt x="22062" y="68676"/>
                </a:lnTo>
                <a:lnTo>
                  <a:pt x="22086" y="68700"/>
                </a:lnTo>
                <a:cubicBezTo>
                  <a:pt x="22122" y="68664"/>
                  <a:pt x="21753" y="68581"/>
                  <a:pt x="21646" y="68486"/>
                </a:cubicBezTo>
                <a:lnTo>
                  <a:pt x="21646" y="68486"/>
                </a:lnTo>
                <a:lnTo>
                  <a:pt x="21693" y="68557"/>
                </a:lnTo>
                <a:lnTo>
                  <a:pt x="21479" y="68474"/>
                </a:lnTo>
                <a:lnTo>
                  <a:pt x="21539" y="68486"/>
                </a:lnTo>
                <a:cubicBezTo>
                  <a:pt x="20598" y="68224"/>
                  <a:pt x="20241" y="67938"/>
                  <a:pt x="19348" y="67759"/>
                </a:cubicBezTo>
                <a:cubicBezTo>
                  <a:pt x="19491" y="67747"/>
                  <a:pt x="19169" y="67724"/>
                  <a:pt x="19169" y="67664"/>
                </a:cubicBezTo>
                <a:cubicBezTo>
                  <a:pt x="18979" y="67533"/>
                  <a:pt x="18753" y="67569"/>
                  <a:pt x="18574" y="67533"/>
                </a:cubicBezTo>
                <a:lnTo>
                  <a:pt x="18562" y="67533"/>
                </a:lnTo>
                <a:cubicBezTo>
                  <a:pt x="18562" y="67533"/>
                  <a:pt x="18491" y="67509"/>
                  <a:pt x="18395" y="67485"/>
                </a:cubicBezTo>
                <a:cubicBezTo>
                  <a:pt x="18324" y="67474"/>
                  <a:pt x="18241" y="67450"/>
                  <a:pt x="18241" y="67450"/>
                </a:cubicBezTo>
                <a:cubicBezTo>
                  <a:pt x="18319" y="67436"/>
                  <a:pt x="18301" y="67433"/>
                  <a:pt x="18260" y="67433"/>
                </a:cubicBezTo>
                <a:cubicBezTo>
                  <a:pt x="18226" y="67433"/>
                  <a:pt x="18177" y="67435"/>
                  <a:pt x="18153" y="67435"/>
                </a:cubicBezTo>
                <a:cubicBezTo>
                  <a:pt x="18130" y="67435"/>
                  <a:pt x="18128" y="67433"/>
                  <a:pt x="18181" y="67426"/>
                </a:cubicBezTo>
                <a:cubicBezTo>
                  <a:pt x="17360" y="67176"/>
                  <a:pt x="16228" y="67045"/>
                  <a:pt x="15228" y="66985"/>
                </a:cubicBezTo>
                <a:lnTo>
                  <a:pt x="15228" y="66985"/>
                </a:lnTo>
                <a:lnTo>
                  <a:pt x="15276" y="66997"/>
                </a:lnTo>
                <a:cubicBezTo>
                  <a:pt x="15213" y="66994"/>
                  <a:pt x="15146" y="66994"/>
                  <a:pt x="15078" y="66994"/>
                </a:cubicBezTo>
                <a:cubicBezTo>
                  <a:pt x="15010" y="66994"/>
                  <a:pt x="14940" y="66994"/>
                  <a:pt x="14873" y="66994"/>
                </a:cubicBezTo>
                <a:cubicBezTo>
                  <a:pt x="14737" y="66994"/>
                  <a:pt x="14609" y="66991"/>
                  <a:pt x="14514" y="66973"/>
                </a:cubicBezTo>
                <a:cubicBezTo>
                  <a:pt x="14490" y="66971"/>
                  <a:pt x="14466" y="66969"/>
                  <a:pt x="14442" y="66969"/>
                </a:cubicBezTo>
                <a:cubicBezTo>
                  <a:pt x="14270" y="66969"/>
                  <a:pt x="14088" y="67034"/>
                  <a:pt x="14026" y="67045"/>
                </a:cubicBezTo>
                <a:cubicBezTo>
                  <a:pt x="13954" y="67053"/>
                  <a:pt x="13886" y="67056"/>
                  <a:pt x="13829" y="67056"/>
                </a:cubicBezTo>
                <a:cubicBezTo>
                  <a:pt x="13757" y="67056"/>
                  <a:pt x="13705" y="67051"/>
                  <a:pt x="13693" y="67048"/>
                </a:cubicBezTo>
                <a:lnTo>
                  <a:pt x="13693" y="67048"/>
                </a:lnTo>
                <a:cubicBezTo>
                  <a:pt x="13522" y="67073"/>
                  <a:pt x="13350" y="67118"/>
                  <a:pt x="13145" y="67152"/>
                </a:cubicBezTo>
                <a:cubicBezTo>
                  <a:pt x="13895" y="66795"/>
                  <a:pt x="14669" y="66390"/>
                  <a:pt x="15383" y="66057"/>
                </a:cubicBezTo>
                <a:cubicBezTo>
                  <a:pt x="15859" y="66057"/>
                  <a:pt x="16312" y="66092"/>
                  <a:pt x="16788" y="66152"/>
                </a:cubicBezTo>
                <a:cubicBezTo>
                  <a:pt x="16871" y="66164"/>
                  <a:pt x="16955" y="66176"/>
                  <a:pt x="17026" y="66211"/>
                </a:cubicBezTo>
                <a:cubicBezTo>
                  <a:pt x="17360" y="66283"/>
                  <a:pt x="17681" y="66402"/>
                  <a:pt x="17800" y="66438"/>
                </a:cubicBezTo>
                <a:cubicBezTo>
                  <a:pt x="18062" y="66533"/>
                  <a:pt x="18383" y="66557"/>
                  <a:pt x="18717" y="66628"/>
                </a:cubicBezTo>
                <a:cubicBezTo>
                  <a:pt x="19229" y="66700"/>
                  <a:pt x="18967" y="66700"/>
                  <a:pt x="19229" y="66759"/>
                </a:cubicBezTo>
                <a:cubicBezTo>
                  <a:pt x="19303" y="66772"/>
                  <a:pt x="19341" y="66777"/>
                  <a:pt x="19357" y="66777"/>
                </a:cubicBezTo>
                <a:cubicBezTo>
                  <a:pt x="19406" y="66777"/>
                  <a:pt x="19253" y="66732"/>
                  <a:pt x="19284" y="66732"/>
                </a:cubicBezTo>
                <a:cubicBezTo>
                  <a:pt x="19288" y="66732"/>
                  <a:pt x="19297" y="66733"/>
                  <a:pt x="19312" y="66735"/>
                </a:cubicBezTo>
                <a:lnTo>
                  <a:pt x="19693" y="66807"/>
                </a:lnTo>
                <a:cubicBezTo>
                  <a:pt x="19650" y="66805"/>
                  <a:pt x="19619" y="66804"/>
                  <a:pt x="19598" y="66804"/>
                </a:cubicBezTo>
                <a:cubicBezTo>
                  <a:pt x="19510" y="66804"/>
                  <a:pt x="19595" y="66821"/>
                  <a:pt x="19634" y="66831"/>
                </a:cubicBezTo>
                <a:cubicBezTo>
                  <a:pt x="19918" y="66870"/>
                  <a:pt x="20325" y="66950"/>
                  <a:pt x="20512" y="66950"/>
                </a:cubicBezTo>
                <a:cubicBezTo>
                  <a:pt x="20552" y="66950"/>
                  <a:pt x="20581" y="66946"/>
                  <a:pt x="20598" y="66938"/>
                </a:cubicBezTo>
                <a:cubicBezTo>
                  <a:pt x="21050" y="67033"/>
                  <a:pt x="21050" y="67045"/>
                  <a:pt x="21241" y="67069"/>
                </a:cubicBezTo>
                <a:cubicBezTo>
                  <a:pt x="21181" y="67057"/>
                  <a:pt x="21050" y="67033"/>
                  <a:pt x="21050" y="67009"/>
                </a:cubicBezTo>
                <a:lnTo>
                  <a:pt x="21050" y="67009"/>
                </a:lnTo>
                <a:cubicBezTo>
                  <a:pt x="21108" y="67024"/>
                  <a:pt x="21137" y="67030"/>
                  <a:pt x="21148" y="67030"/>
                </a:cubicBezTo>
                <a:cubicBezTo>
                  <a:pt x="21170" y="67030"/>
                  <a:pt x="21111" y="67005"/>
                  <a:pt x="21062" y="66997"/>
                </a:cubicBezTo>
                <a:lnTo>
                  <a:pt x="21062" y="66997"/>
                </a:lnTo>
                <a:cubicBezTo>
                  <a:pt x="21329" y="67008"/>
                  <a:pt x="22332" y="67300"/>
                  <a:pt x="22513" y="67300"/>
                </a:cubicBezTo>
                <a:cubicBezTo>
                  <a:pt x="22526" y="67300"/>
                  <a:pt x="22535" y="67298"/>
                  <a:pt x="22539" y="67295"/>
                </a:cubicBezTo>
                <a:lnTo>
                  <a:pt x="22539" y="67307"/>
                </a:lnTo>
                <a:cubicBezTo>
                  <a:pt x="22604" y="67285"/>
                  <a:pt x="22540" y="67234"/>
                  <a:pt x="22673" y="67234"/>
                </a:cubicBezTo>
                <a:cubicBezTo>
                  <a:pt x="22685" y="67234"/>
                  <a:pt x="22700" y="67234"/>
                  <a:pt x="22717" y="67235"/>
                </a:cubicBezTo>
                <a:lnTo>
                  <a:pt x="22836" y="67283"/>
                </a:lnTo>
                <a:lnTo>
                  <a:pt x="23027" y="67295"/>
                </a:lnTo>
                <a:cubicBezTo>
                  <a:pt x="23146" y="67343"/>
                  <a:pt x="23086" y="67343"/>
                  <a:pt x="23086" y="67343"/>
                </a:cubicBezTo>
                <a:cubicBezTo>
                  <a:pt x="23396" y="67390"/>
                  <a:pt x="23837" y="67509"/>
                  <a:pt x="24206" y="67605"/>
                </a:cubicBezTo>
                <a:lnTo>
                  <a:pt x="23837" y="67402"/>
                </a:lnTo>
                <a:lnTo>
                  <a:pt x="23837" y="67402"/>
                </a:lnTo>
                <a:cubicBezTo>
                  <a:pt x="24120" y="67500"/>
                  <a:pt x="24614" y="67668"/>
                  <a:pt x="24740" y="67668"/>
                </a:cubicBezTo>
                <a:cubicBezTo>
                  <a:pt x="24752" y="67668"/>
                  <a:pt x="24760" y="67667"/>
                  <a:pt x="24765" y="67664"/>
                </a:cubicBezTo>
                <a:lnTo>
                  <a:pt x="24944" y="67759"/>
                </a:lnTo>
                <a:cubicBezTo>
                  <a:pt x="25288" y="67892"/>
                  <a:pt x="25389" y="67903"/>
                  <a:pt x="25454" y="67903"/>
                </a:cubicBezTo>
                <a:cubicBezTo>
                  <a:pt x="25467" y="67903"/>
                  <a:pt x="25479" y="67902"/>
                  <a:pt x="25491" y="67902"/>
                </a:cubicBezTo>
                <a:cubicBezTo>
                  <a:pt x="25526" y="67902"/>
                  <a:pt x="25563" y="67906"/>
                  <a:pt x="25646" y="67938"/>
                </a:cubicBezTo>
                <a:lnTo>
                  <a:pt x="25956" y="68069"/>
                </a:lnTo>
                <a:lnTo>
                  <a:pt x="25646" y="67986"/>
                </a:lnTo>
                <a:lnTo>
                  <a:pt x="25646" y="67986"/>
                </a:lnTo>
                <a:cubicBezTo>
                  <a:pt x="25948" y="68078"/>
                  <a:pt x="26069" y="68126"/>
                  <a:pt x="26318" y="68228"/>
                </a:cubicBezTo>
                <a:lnTo>
                  <a:pt x="26318" y="68228"/>
                </a:lnTo>
                <a:lnTo>
                  <a:pt x="26301" y="68224"/>
                </a:lnTo>
                <a:lnTo>
                  <a:pt x="26301" y="68224"/>
                </a:lnTo>
                <a:cubicBezTo>
                  <a:pt x="26301" y="68224"/>
                  <a:pt x="26313" y="68236"/>
                  <a:pt x="26337" y="68236"/>
                </a:cubicBezTo>
                <a:cubicBezTo>
                  <a:pt x="26330" y="68233"/>
                  <a:pt x="26324" y="68230"/>
                  <a:pt x="26318" y="68228"/>
                </a:cubicBezTo>
                <a:lnTo>
                  <a:pt x="26318" y="68228"/>
                </a:lnTo>
                <a:lnTo>
                  <a:pt x="26349" y="68236"/>
                </a:lnTo>
                <a:cubicBezTo>
                  <a:pt x="26356" y="68234"/>
                  <a:pt x="26367" y="68233"/>
                  <a:pt x="26380" y="68233"/>
                </a:cubicBezTo>
                <a:cubicBezTo>
                  <a:pt x="26448" y="68233"/>
                  <a:pt x="26588" y="68259"/>
                  <a:pt x="26777" y="68319"/>
                </a:cubicBezTo>
                <a:cubicBezTo>
                  <a:pt x="27087" y="68414"/>
                  <a:pt x="27349" y="68462"/>
                  <a:pt x="27837" y="68652"/>
                </a:cubicBezTo>
                <a:lnTo>
                  <a:pt x="27968" y="68652"/>
                </a:lnTo>
                <a:lnTo>
                  <a:pt x="28337" y="68783"/>
                </a:lnTo>
                <a:lnTo>
                  <a:pt x="28325" y="68819"/>
                </a:lnTo>
                <a:cubicBezTo>
                  <a:pt x="27956" y="68712"/>
                  <a:pt x="27254" y="68521"/>
                  <a:pt x="26777" y="68378"/>
                </a:cubicBezTo>
                <a:lnTo>
                  <a:pt x="26765" y="68402"/>
                </a:lnTo>
                <a:cubicBezTo>
                  <a:pt x="27051" y="68474"/>
                  <a:pt x="27373" y="68545"/>
                  <a:pt x="27551" y="68605"/>
                </a:cubicBezTo>
                <a:cubicBezTo>
                  <a:pt x="27633" y="68635"/>
                  <a:pt x="27804" y="68710"/>
                  <a:pt x="27735" y="68715"/>
                </a:cubicBezTo>
                <a:lnTo>
                  <a:pt x="27735" y="68715"/>
                </a:lnTo>
                <a:lnTo>
                  <a:pt x="27682" y="68712"/>
                </a:lnTo>
                <a:lnTo>
                  <a:pt x="27682" y="68712"/>
                </a:lnTo>
                <a:cubicBezTo>
                  <a:pt x="27702" y="68714"/>
                  <a:pt x="27716" y="68716"/>
                  <a:pt x="27727" y="68716"/>
                </a:cubicBezTo>
                <a:cubicBezTo>
                  <a:pt x="27730" y="68716"/>
                  <a:pt x="27733" y="68715"/>
                  <a:pt x="27735" y="68715"/>
                </a:cubicBezTo>
                <a:lnTo>
                  <a:pt x="27735" y="68715"/>
                </a:lnTo>
                <a:lnTo>
                  <a:pt x="27861" y="68724"/>
                </a:lnTo>
                <a:cubicBezTo>
                  <a:pt x="28801" y="68998"/>
                  <a:pt x="28813" y="68998"/>
                  <a:pt x="29790" y="69319"/>
                </a:cubicBezTo>
                <a:lnTo>
                  <a:pt x="29706" y="69271"/>
                </a:lnTo>
                <a:lnTo>
                  <a:pt x="29706" y="69271"/>
                </a:lnTo>
                <a:cubicBezTo>
                  <a:pt x="29909" y="69319"/>
                  <a:pt x="30111" y="69367"/>
                  <a:pt x="30159" y="69414"/>
                </a:cubicBezTo>
                <a:cubicBezTo>
                  <a:pt x="30754" y="69593"/>
                  <a:pt x="31361" y="69783"/>
                  <a:pt x="31730" y="69926"/>
                </a:cubicBezTo>
                <a:lnTo>
                  <a:pt x="31826" y="69914"/>
                </a:lnTo>
                <a:cubicBezTo>
                  <a:pt x="31925" y="69944"/>
                  <a:pt x="32067" y="70033"/>
                  <a:pt x="32152" y="70033"/>
                </a:cubicBezTo>
                <a:cubicBezTo>
                  <a:pt x="32169" y="70033"/>
                  <a:pt x="32183" y="70029"/>
                  <a:pt x="32195" y="70021"/>
                </a:cubicBezTo>
                <a:lnTo>
                  <a:pt x="32469" y="70081"/>
                </a:lnTo>
                <a:cubicBezTo>
                  <a:pt x="32647" y="70129"/>
                  <a:pt x="32742" y="70129"/>
                  <a:pt x="32945" y="70200"/>
                </a:cubicBezTo>
                <a:cubicBezTo>
                  <a:pt x="32957" y="70200"/>
                  <a:pt x="32969" y="70212"/>
                  <a:pt x="32969" y="70212"/>
                </a:cubicBezTo>
                <a:cubicBezTo>
                  <a:pt x="33106" y="70254"/>
                  <a:pt x="33147" y="70263"/>
                  <a:pt x="33162" y="70263"/>
                </a:cubicBezTo>
                <a:cubicBezTo>
                  <a:pt x="33175" y="70263"/>
                  <a:pt x="33168" y="70256"/>
                  <a:pt x="33187" y="70256"/>
                </a:cubicBezTo>
                <a:cubicBezTo>
                  <a:pt x="33208" y="70256"/>
                  <a:pt x="33263" y="70266"/>
                  <a:pt x="33421" y="70307"/>
                </a:cubicBezTo>
                <a:cubicBezTo>
                  <a:pt x="33460" y="70325"/>
                  <a:pt x="33491" y="70330"/>
                  <a:pt x="33522" y="70330"/>
                </a:cubicBezTo>
                <a:cubicBezTo>
                  <a:pt x="33563" y="70330"/>
                  <a:pt x="33603" y="70320"/>
                  <a:pt x="33657" y="70320"/>
                </a:cubicBezTo>
                <a:cubicBezTo>
                  <a:pt x="33696" y="70320"/>
                  <a:pt x="33742" y="70325"/>
                  <a:pt x="33802" y="70343"/>
                </a:cubicBezTo>
                <a:lnTo>
                  <a:pt x="34016" y="70450"/>
                </a:lnTo>
                <a:cubicBezTo>
                  <a:pt x="34397" y="70569"/>
                  <a:pt x="34493" y="70545"/>
                  <a:pt x="35064" y="70641"/>
                </a:cubicBezTo>
                <a:cubicBezTo>
                  <a:pt x="35338" y="70724"/>
                  <a:pt x="35469" y="70795"/>
                  <a:pt x="35278" y="70807"/>
                </a:cubicBezTo>
                <a:cubicBezTo>
                  <a:pt x="35366" y="70807"/>
                  <a:pt x="35408" y="70806"/>
                  <a:pt x="35438" y="70806"/>
                </a:cubicBezTo>
                <a:cubicBezTo>
                  <a:pt x="35499" y="70806"/>
                  <a:pt x="35513" y="70811"/>
                  <a:pt x="35743" y="70843"/>
                </a:cubicBezTo>
                <a:cubicBezTo>
                  <a:pt x="35778" y="70867"/>
                  <a:pt x="35755" y="70867"/>
                  <a:pt x="35659" y="70867"/>
                </a:cubicBezTo>
                <a:cubicBezTo>
                  <a:pt x="35808" y="70903"/>
                  <a:pt x="35859" y="70906"/>
                  <a:pt x="35899" y="70906"/>
                </a:cubicBezTo>
                <a:cubicBezTo>
                  <a:pt x="35907" y="70906"/>
                  <a:pt x="35915" y="70905"/>
                  <a:pt x="35923" y="70905"/>
                </a:cubicBezTo>
                <a:cubicBezTo>
                  <a:pt x="35954" y="70905"/>
                  <a:pt x="35990" y="70907"/>
                  <a:pt x="36076" y="70926"/>
                </a:cubicBezTo>
                <a:cubicBezTo>
                  <a:pt x="36152" y="70905"/>
                  <a:pt x="36228" y="70853"/>
                  <a:pt x="36295" y="70853"/>
                </a:cubicBezTo>
                <a:cubicBezTo>
                  <a:pt x="36301" y="70853"/>
                  <a:pt x="36308" y="70854"/>
                  <a:pt x="36314" y="70855"/>
                </a:cubicBezTo>
                <a:lnTo>
                  <a:pt x="36231" y="70819"/>
                </a:lnTo>
                <a:lnTo>
                  <a:pt x="36231" y="70819"/>
                </a:lnTo>
                <a:cubicBezTo>
                  <a:pt x="36469" y="70843"/>
                  <a:pt x="36731" y="70867"/>
                  <a:pt x="37017" y="70926"/>
                </a:cubicBezTo>
                <a:lnTo>
                  <a:pt x="37005" y="70938"/>
                </a:lnTo>
                <a:lnTo>
                  <a:pt x="37302" y="70974"/>
                </a:lnTo>
                <a:lnTo>
                  <a:pt x="37314" y="70998"/>
                </a:lnTo>
                <a:lnTo>
                  <a:pt x="37743" y="71045"/>
                </a:lnTo>
                <a:lnTo>
                  <a:pt x="37683" y="71034"/>
                </a:lnTo>
                <a:lnTo>
                  <a:pt x="37683" y="71034"/>
                </a:lnTo>
                <a:cubicBezTo>
                  <a:pt x="37791" y="71045"/>
                  <a:pt x="38124" y="71057"/>
                  <a:pt x="38315" y="71093"/>
                </a:cubicBezTo>
                <a:lnTo>
                  <a:pt x="38303" y="71105"/>
                </a:lnTo>
                <a:cubicBezTo>
                  <a:pt x="38609" y="71159"/>
                  <a:pt x="38884" y="71171"/>
                  <a:pt x="39181" y="71171"/>
                </a:cubicBezTo>
                <a:cubicBezTo>
                  <a:pt x="39404" y="71171"/>
                  <a:pt x="39639" y="71164"/>
                  <a:pt x="39910" y="71164"/>
                </a:cubicBezTo>
                <a:lnTo>
                  <a:pt x="39815" y="71200"/>
                </a:lnTo>
                <a:cubicBezTo>
                  <a:pt x="39846" y="71204"/>
                  <a:pt x="39869" y="71205"/>
                  <a:pt x="39887" y="71205"/>
                </a:cubicBezTo>
                <a:cubicBezTo>
                  <a:pt x="39983" y="71205"/>
                  <a:pt x="39924" y="71163"/>
                  <a:pt x="40073" y="71163"/>
                </a:cubicBezTo>
                <a:cubicBezTo>
                  <a:pt x="40088" y="71163"/>
                  <a:pt x="40105" y="71164"/>
                  <a:pt x="40124" y="71164"/>
                </a:cubicBezTo>
                <a:lnTo>
                  <a:pt x="40148" y="71212"/>
                </a:lnTo>
                <a:cubicBezTo>
                  <a:pt x="40208" y="71199"/>
                  <a:pt x="40257" y="71194"/>
                  <a:pt x="40301" y="71194"/>
                </a:cubicBezTo>
                <a:cubicBezTo>
                  <a:pt x="40413" y="71194"/>
                  <a:pt x="40485" y="71227"/>
                  <a:pt x="40589" y="71236"/>
                </a:cubicBezTo>
                <a:lnTo>
                  <a:pt x="40517" y="71200"/>
                </a:lnTo>
                <a:lnTo>
                  <a:pt x="40815" y="71200"/>
                </a:lnTo>
                <a:cubicBezTo>
                  <a:pt x="41136" y="71200"/>
                  <a:pt x="41005" y="71260"/>
                  <a:pt x="40958" y="71284"/>
                </a:cubicBezTo>
                <a:lnTo>
                  <a:pt x="41184" y="71236"/>
                </a:lnTo>
                <a:lnTo>
                  <a:pt x="41232" y="71284"/>
                </a:lnTo>
                <a:cubicBezTo>
                  <a:pt x="41300" y="71259"/>
                  <a:pt x="41340" y="71255"/>
                  <a:pt x="41382" y="71255"/>
                </a:cubicBezTo>
                <a:cubicBezTo>
                  <a:pt x="41407" y="71255"/>
                  <a:pt x="41432" y="71256"/>
                  <a:pt x="41464" y="71256"/>
                </a:cubicBezTo>
                <a:cubicBezTo>
                  <a:pt x="41512" y="71256"/>
                  <a:pt x="41575" y="71253"/>
                  <a:pt x="41672" y="71236"/>
                </a:cubicBezTo>
                <a:lnTo>
                  <a:pt x="41672" y="71236"/>
                </a:lnTo>
                <a:cubicBezTo>
                  <a:pt x="41708" y="71260"/>
                  <a:pt x="41636" y="71272"/>
                  <a:pt x="41732" y="71272"/>
                </a:cubicBezTo>
                <a:lnTo>
                  <a:pt x="41935" y="71221"/>
                </a:lnTo>
                <a:lnTo>
                  <a:pt x="41935" y="71221"/>
                </a:lnTo>
                <a:lnTo>
                  <a:pt x="41958" y="71153"/>
                </a:lnTo>
                <a:cubicBezTo>
                  <a:pt x="42255" y="71057"/>
                  <a:pt x="42363" y="71093"/>
                  <a:pt x="42565" y="71034"/>
                </a:cubicBezTo>
                <a:lnTo>
                  <a:pt x="42565" y="71034"/>
                </a:lnTo>
                <a:lnTo>
                  <a:pt x="42422" y="71093"/>
                </a:lnTo>
                <a:cubicBezTo>
                  <a:pt x="42741" y="70994"/>
                  <a:pt x="42786" y="70997"/>
                  <a:pt x="42959" y="70970"/>
                </a:cubicBezTo>
                <a:lnTo>
                  <a:pt x="42959" y="70970"/>
                </a:lnTo>
                <a:cubicBezTo>
                  <a:pt x="42948" y="70971"/>
                  <a:pt x="42937" y="70972"/>
                  <a:pt x="42928" y="70972"/>
                </a:cubicBezTo>
                <a:cubicBezTo>
                  <a:pt x="42898" y="70972"/>
                  <a:pt x="42892" y="70962"/>
                  <a:pt x="42970" y="70926"/>
                </a:cubicBezTo>
                <a:cubicBezTo>
                  <a:pt x="43008" y="70909"/>
                  <a:pt x="43025" y="70906"/>
                  <a:pt x="43037" y="70906"/>
                </a:cubicBezTo>
                <a:cubicBezTo>
                  <a:pt x="43045" y="70906"/>
                  <a:pt x="43051" y="70907"/>
                  <a:pt x="43059" y="70907"/>
                </a:cubicBezTo>
                <a:cubicBezTo>
                  <a:pt x="43073" y="70907"/>
                  <a:pt x="43095" y="70903"/>
                  <a:pt x="43148" y="70879"/>
                </a:cubicBezTo>
                <a:cubicBezTo>
                  <a:pt x="43160" y="70819"/>
                  <a:pt x="43506" y="70641"/>
                  <a:pt x="43756" y="70438"/>
                </a:cubicBezTo>
                <a:lnTo>
                  <a:pt x="43756" y="70462"/>
                </a:lnTo>
                <a:cubicBezTo>
                  <a:pt x="43803" y="70402"/>
                  <a:pt x="43815" y="70379"/>
                  <a:pt x="43934" y="70283"/>
                </a:cubicBezTo>
                <a:lnTo>
                  <a:pt x="43934" y="70343"/>
                </a:lnTo>
                <a:lnTo>
                  <a:pt x="44077" y="70152"/>
                </a:lnTo>
                <a:cubicBezTo>
                  <a:pt x="44113" y="70129"/>
                  <a:pt x="44149" y="70081"/>
                  <a:pt x="44172" y="70045"/>
                </a:cubicBezTo>
                <a:cubicBezTo>
                  <a:pt x="44208" y="70021"/>
                  <a:pt x="44280" y="69974"/>
                  <a:pt x="44196" y="69962"/>
                </a:cubicBezTo>
                <a:cubicBezTo>
                  <a:pt x="44101" y="69926"/>
                  <a:pt x="44041" y="69914"/>
                  <a:pt x="44089" y="69914"/>
                </a:cubicBezTo>
                <a:lnTo>
                  <a:pt x="44208" y="69950"/>
                </a:lnTo>
                <a:cubicBezTo>
                  <a:pt x="44208" y="69950"/>
                  <a:pt x="43875" y="69807"/>
                  <a:pt x="43541" y="69688"/>
                </a:cubicBezTo>
                <a:cubicBezTo>
                  <a:pt x="43363" y="69629"/>
                  <a:pt x="43208" y="69557"/>
                  <a:pt x="43041" y="69510"/>
                </a:cubicBezTo>
                <a:cubicBezTo>
                  <a:pt x="42958" y="69486"/>
                  <a:pt x="42898" y="69474"/>
                  <a:pt x="42898" y="69474"/>
                </a:cubicBezTo>
                <a:lnTo>
                  <a:pt x="42898" y="69426"/>
                </a:lnTo>
                <a:cubicBezTo>
                  <a:pt x="42895" y="69427"/>
                  <a:pt x="42892" y="69427"/>
                  <a:pt x="42888" y="69427"/>
                </a:cubicBezTo>
                <a:cubicBezTo>
                  <a:pt x="42789" y="69427"/>
                  <a:pt x="42530" y="69303"/>
                  <a:pt x="42455" y="69303"/>
                </a:cubicBezTo>
                <a:cubicBezTo>
                  <a:pt x="42440" y="69303"/>
                  <a:pt x="42432" y="69308"/>
                  <a:pt x="42434" y="69319"/>
                </a:cubicBezTo>
                <a:cubicBezTo>
                  <a:pt x="42291" y="69236"/>
                  <a:pt x="41779" y="69117"/>
                  <a:pt x="41898" y="69081"/>
                </a:cubicBezTo>
                <a:cubicBezTo>
                  <a:pt x="41339" y="68855"/>
                  <a:pt x="40993" y="68819"/>
                  <a:pt x="40327" y="68486"/>
                </a:cubicBezTo>
                <a:cubicBezTo>
                  <a:pt x="40100" y="68319"/>
                  <a:pt x="39434" y="68057"/>
                  <a:pt x="38993" y="67843"/>
                </a:cubicBezTo>
                <a:cubicBezTo>
                  <a:pt x="38136" y="67474"/>
                  <a:pt x="37553" y="67235"/>
                  <a:pt x="36695" y="66866"/>
                </a:cubicBezTo>
                <a:cubicBezTo>
                  <a:pt x="36195" y="66533"/>
                  <a:pt x="35350" y="66295"/>
                  <a:pt x="34802" y="66021"/>
                </a:cubicBezTo>
                <a:lnTo>
                  <a:pt x="34624" y="65985"/>
                </a:lnTo>
                <a:cubicBezTo>
                  <a:pt x="34254" y="65783"/>
                  <a:pt x="33635" y="65604"/>
                  <a:pt x="33100" y="65366"/>
                </a:cubicBezTo>
                <a:cubicBezTo>
                  <a:pt x="32969" y="65330"/>
                  <a:pt x="32897" y="65307"/>
                  <a:pt x="32850" y="65307"/>
                </a:cubicBezTo>
                <a:cubicBezTo>
                  <a:pt x="32885" y="65319"/>
                  <a:pt x="32909" y="65330"/>
                  <a:pt x="32909" y="65366"/>
                </a:cubicBezTo>
                <a:cubicBezTo>
                  <a:pt x="32766" y="65283"/>
                  <a:pt x="32433" y="65199"/>
                  <a:pt x="32469" y="65164"/>
                </a:cubicBezTo>
                <a:lnTo>
                  <a:pt x="32469" y="65164"/>
                </a:lnTo>
                <a:lnTo>
                  <a:pt x="32504" y="65188"/>
                </a:lnTo>
                <a:cubicBezTo>
                  <a:pt x="32540" y="65152"/>
                  <a:pt x="32016" y="65045"/>
                  <a:pt x="31849" y="64961"/>
                </a:cubicBezTo>
                <a:lnTo>
                  <a:pt x="31849" y="64961"/>
                </a:lnTo>
                <a:lnTo>
                  <a:pt x="31945" y="65033"/>
                </a:lnTo>
                <a:lnTo>
                  <a:pt x="31945" y="65033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702" y="64944"/>
                  <a:pt x="31716" y="64946"/>
                  <a:pt x="31730" y="64949"/>
                </a:cubicBezTo>
                <a:lnTo>
                  <a:pt x="31647" y="64926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032" y="64801"/>
                  <a:pt x="30566" y="64661"/>
                  <a:pt x="30099" y="64557"/>
                </a:cubicBezTo>
                <a:cubicBezTo>
                  <a:pt x="29623" y="64426"/>
                  <a:pt x="29147" y="64330"/>
                  <a:pt x="28504" y="64271"/>
                </a:cubicBezTo>
                <a:cubicBezTo>
                  <a:pt x="28682" y="64247"/>
                  <a:pt x="28254" y="64259"/>
                  <a:pt x="28242" y="64199"/>
                </a:cubicBezTo>
                <a:cubicBezTo>
                  <a:pt x="28055" y="64130"/>
                  <a:pt x="27877" y="64121"/>
                  <a:pt x="27711" y="64121"/>
                </a:cubicBezTo>
                <a:cubicBezTo>
                  <a:pt x="27653" y="64121"/>
                  <a:pt x="27596" y="64122"/>
                  <a:pt x="27542" y="64122"/>
                </a:cubicBezTo>
                <a:cubicBezTo>
                  <a:pt x="27483" y="64122"/>
                  <a:pt x="27427" y="64121"/>
                  <a:pt x="27373" y="64116"/>
                </a:cubicBezTo>
                <a:lnTo>
                  <a:pt x="27361" y="64128"/>
                </a:lnTo>
                <a:lnTo>
                  <a:pt x="26896" y="64080"/>
                </a:lnTo>
                <a:cubicBezTo>
                  <a:pt x="26965" y="64069"/>
                  <a:pt x="26981" y="64065"/>
                  <a:pt x="26969" y="64065"/>
                </a:cubicBezTo>
                <a:cubicBezTo>
                  <a:pt x="26944" y="64065"/>
                  <a:pt x="26787" y="64084"/>
                  <a:pt x="26759" y="64084"/>
                </a:cubicBezTo>
                <a:cubicBezTo>
                  <a:pt x="26746" y="64084"/>
                  <a:pt x="26760" y="64080"/>
                  <a:pt x="26825" y="64068"/>
                </a:cubicBezTo>
                <a:cubicBezTo>
                  <a:pt x="26119" y="63963"/>
                  <a:pt x="25273" y="63924"/>
                  <a:pt x="24408" y="63924"/>
                </a:cubicBezTo>
                <a:cubicBezTo>
                  <a:pt x="23800" y="63924"/>
                  <a:pt x="23183" y="63944"/>
                  <a:pt x="22598" y="63973"/>
                </a:cubicBezTo>
                <a:lnTo>
                  <a:pt x="22658" y="63997"/>
                </a:lnTo>
                <a:cubicBezTo>
                  <a:pt x="22301" y="64021"/>
                  <a:pt x="21848" y="64068"/>
                  <a:pt x="21586" y="64068"/>
                </a:cubicBezTo>
                <a:cubicBezTo>
                  <a:pt x="21312" y="64068"/>
                  <a:pt x="21003" y="64187"/>
                  <a:pt x="20896" y="64199"/>
                </a:cubicBezTo>
                <a:cubicBezTo>
                  <a:pt x="20713" y="64236"/>
                  <a:pt x="20544" y="64250"/>
                  <a:pt x="20468" y="64250"/>
                </a:cubicBezTo>
                <a:cubicBezTo>
                  <a:pt x="20420" y="64250"/>
                  <a:pt x="20409" y="64244"/>
                  <a:pt x="20455" y="64235"/>
                </a:cubicBezTo>
                <a:lnTo>
                  <a:pt x="20455" y="64235"/>
                </a:lnTo>
                <a:cubicBezTo>
                  <a:pt x="20146" y="64295"/>
                  <a:pt x="19860" y="64390"/>
                  <a:pt x="19407" y="64449"/>
                </a:cubicBezTo>
                <a:cubicBezTo>
                  <a:pt x="19402" y="64449"/>
                  <a:pt x="19395" y="64448"/>
                  <a:pt x="19388" y="64448"/>
                </a:cubicBezTo>
                <a:cubicBezTo>
                  <a:pt x="19193" y="64448"/>
                  <a:pt x="18351" y="64714"/>
                  <a:pt x="18230" y="64714"/>
                </a:cubicBezTo>
                <a:cubicBezTo>
                  <a:pt x="18223" y="64714"/>
                  <a:pt x="18219" y="64713"/>
                  <a:pt x="18217" y="64711"/>
                </a:cubicBezTo>
                <a:cubicBezTo>
                  <a:pt x="18062" y="64735"/>
                  <a:pt x="17907" y="64771"/>
                  <a:pt x="17764" y="64807"/>
                </a:cubicBezTo>
                <a:cubicBezTo>
                  <a:pt x="19074" y="64068"/>
                  <a:pt x="20336" y="63283"/>
                  <a:pt x="21539" y="62485"/>
                </a:cubicBezTo>
                <a:cubicBezTo>
                  <a:pt x="22313" y="62342"/>
                  <a:pt x="23098" y="62235"/>
                  <a:pt x="23872" y="62163"/>
                </a:cubicBezTo>
                <a:cubicBezTo>
                  <a:pt x="24011" y="62159"/>
                  <a:pt x="24163" y="62158"/>
                  <a:pt x="24311" y="62158"/>
                </a:cubicBezTo>
                <a:cubicBezTo>
                  <a:pt x="24605" y="62158"/>
                  <a:pt x="24880" y="62163"/>
                  <a:pt x="24991" y="62163"/>
                </a:cubicBezTo>
                <a:cubicBezTo>
                  <a:pt x="25024" y="62165"/>
                  <a:pt x="25058" y="62165"/>
                  <a:pt x="25092" y="62165"/>
                </a:cubicBezTo>
                <a:cubicBezTo>
                  <a:pt x="25295" y="62165"/>
                  <a:pt x="25523" y="62145"/>
                  <a:pt x="25762" y="62145"/>
                </a:cubicBezTo>
                <a:cubicBezTo>
                  <a:pt x="25833" y="62145"/>
                  <a:pt x="25906" y="62147"/>
                  <a:pt x="25980" y="62151"/>
                </a:cubicBezTo>
                <a:cubicBezTo>
                  <a:pt x="26539" y="62151"/>
                  <a:pt x="26253" y="62175"/>
                  <a:pt x="26539" y="62211"/>
                </a:cubicBezTo>
                <a:cubicBezTo>
                  <a:pt x="26597" y="62215"/>
                  <a:pt x="26633" y="62217"/>
                  <a:pt x="26654" y="62217"/>
                </a:cubicBezTo>
                <a:cubicBezTo>
                  <a:pt x="26761" y="62217"/>
                  <a:pt x="26492" y="62175"/>
                  <a:pt x="26611" y="62175"/>
                </a:cubicBezTo>
                <a:lnTo>
                  <a:pt x="27027" y="62223"/>
                </a:lnTo>
                <a:cubicBezTo>
                  <a:pt x="26789" y="62223"/>
                  <a:pt x="26908" y="62235"/>
                  <a:pt x="26956" y="62247"/>
                </a:cubicBezTo>
                <a:cubicBezTo>
                  <a:pt x="27234" y="62247"/>
                  <a:pt x="27641" y="62297"/>
                  <a:pt x="27865" y="62297"/>
                </a:cubicBezTo>
                <a:cubicBezTo>
                  <a:pt x="27928" y="62297"/>
                  <a:pt x="27977" y="62293"/>
                  <a:pt x="28004" y="62282"/>
                </a:cubicBezTo>
                <a:cubicBezTo>
                  <a:pt x="28492" y="62330"/>
                  <a:pt x="28492" y="62354"/>
                  <a:pt x="28694" y="62366"/>
                </a:cubicBezTo>
                <a:cubicBezTo>
                  <a:pt x="28623" y="62354"/>
                  <a:pt x="28492" y="62342"/>
                  <a:pt x="28492" y="62330"/>
                </a:cubicBezTo>
                <a:lnTo>
                  <a:pt x="28492" y="62330"/>
                </a:lnTo>
                <a:cubicBezTo>
                  <a:pt x="28548" y="62337"/>
                  <a:pt x="28578" y="62340"/>
                  <a:pt x="28591" y="62340"/>
                </a:cubicBezTo>
                <a:cubicBezTo>
                  <a:pt x="28623" y="62340"/>
                  <a:pt x="28554" y="62323"/>
                  <a:pt x="28504" y="62306"/>
                </a:cubicBezTo>
                <a:cubicBezTo>
                  <a:pt x="28511" y="62306"/>
                  <a:pt x="28520" y="62306"/>
                  <a:pt x="28529" y="62306"/>
                </a:cubicBezTo>
                <a:cubicBezTo>
                  <a:pt x="28831" y="62306"/>
                  <a:pt x="29819" y="62480"/>
                  <a:pt x="30061" y="62480"/>
                </a:cubicBezTo>
                <a:cubicBezTo>
                  <a:pt x="30087" y="62480"/>
                  <a:pt x="30104" y="62477"/>
                  <a:pt x="30111" y="62473"/>
                </a:cubicBezTo>
                <a:lnTo>
                  <a:pt x="30111" y="62485"/>
                </a:lnTo>
                <a:cubicBezTo>
                  <a:pt x="30183" y="62461"/>
                  <a:pt x="30087" y="62401"/>
                  <a:pt x="30290" y="62401"/>
                </a:cubicBezTo>
                <a:lnTo>
                  <a:pt x="30421" y="62425"/>
                </a:lnTo>
                <a:lnTo>
                  <a:pt x="30635" y="62425"/>
                </a:lnTo>
                <a:cubicBezTo>
                  <a:pt x="30766" y="62461"/>
                  <a:pt x="30706" y="62461"/>
                  <a:pt x="30706" y="62473"/>
                </a:cubicBezTo>
                <a:cubicBezTo>
                  <a:pt x="31052" y="62485"/>
                  <a:pt x="31528" y="62568"/>
                  <a:pt x="31933" y="62628"/>
                </a:cubicBezTo>
                <a:lnTo>
                  <a:pt x="31516" y="62461"/>
                </a:lnTo>
                <a:lnTo>
                  <a:pt x="31516" y="62461"/>
                </a:lnTo>
                <a:cubicBezTo>
                  <a:pt x="31822" y="62527"/>
                  <a:pt x="32380" y="62642"/>
                  <a:pt x="32524" y="62642"/>
                </a:cubicBezTo>
                <a:cubicBezTo>
                  <a:pt x="32537" y="62642"/>
                  <a:pt x="32546" y="62642"/>
                  <a:pt x="32552" y="62640"/>
                </a:cubicBezTo>
                <a:lnTo>
                  <a:pt x="32766" y="62711"/>
                </a:lnTo>
                <a:cubicBezTo>
                  <a:pt x="33062" y="62784"/>
                  <a:pt x="33192" y="62800"/>
                  <a:pt x="33268" y="62800"/>
                </a:cubicBezTo>
                <a:cubicBezTo>
                  <a:pt x="33328" y="62800"/>
                  <a:pt x="33352" y="62789"/>
                  <a:pt x="33397" y="62789"/>
                </a:cubicBezTo>
                <a:cubicBezTo>
                  <a:pt x="33424" y="62789"/>
                  <a:pt x="33460" y="62793"/>
                  <a:pt x="33516" y="62806"/>
                </a:cubicBezTo>
                <a:lnTo>
                  <a:pt x="33862" y="62890"/>
                </a:lnTo>
                <a:lnTo>
                  <a:pt x="33516" y="62842"/>
                </a:lnTo>
                <a:lnTo>
                  <a:pt x="33516" y="62842"/>
                </a:lnTo>
                <a:cubicBezTo>
                  <a:pt x="33857" y="62924"/>
                  <a:pt x="33989" y="62949"/>
                  <a:pt x="34268" y="63018"/>
                </a:cubicBezTo>
                <a:lnTo>
                  <a:pt x="34268" y="63018"/>
                </a:lnTo>
                <a:cubicBezTo>
                  <a:pt x="34260" y="63014"/>
                  <a:pt x="34254" y="63009"/>
                  <a:pt x="34254" y="63009"/>
                </a:cubicBezTo>
                <a:lnTo>
                  <a:pt x="34290" y="63009"/>
                </a:lnTo>
                <a:cubicBezTo>
                  <a:pt x="34302" y="63006"/>
                  <a:pt x="34322" y="63004"/>
                  <a:pt x="34350" y="63004"/>
                </a:cubicBezTo>
                <a:cubicBezTo>
                  <a:pt x="34432" y="63004"/>
                  <a:pt x="34579" y="63018"/>
                  <a:pt x="34766" y="63044"/>
                </a:cubicBezTo>
                <a:cubicBezTo>
                  <a:pt x="35112" y="63104"/>
                  <a:pt x="35397" y="63116"/>
                  <a:pt x="35945" y="63235"/>
                </a:cubicBezTo>
                <a:lnTo>
                  <a:pt x="36100" y="63223"/>
                </a:lnTo>
                <a:lnTo>
                  <a:pt x="36517" y="63306"/>
                </a:lnTo>
                <a:lnTo>
                  <a:pt x="36517" y="63342"/>
                </a:lnTo>
                <a:cubicBezTo>
                  <a:pt x="36112" y="63283"/>
                  <a:pt x="35338" y="63163"/>
                  <a:pt x="34814" y="63080"/>
                </a:cubicBezTo>
                <a:lnTo>
                  <a:pt x="34802" y="63104"/>
                </a:lnTo>
                <a:cubicBezTo>
                  <a:pt x="35112" y="63140"/>
                  <a:pt x="35469" y="63187"/>
                  <a:pt x="35683" y="63223"/>
                </a:cubicBezTo>
                <a:cubicBezTo>
                  <a:pt x="35764" y="63243"/>
                  <a:pt x="35946" y="63297"/>
                  <a:pt x="35893" y="63306"/>
                </a:cubicBezTo>
                <a:lnTo>
                  <a:pt x="36040" y="63306"/>
                </a:lnTo>
                <a:cubicBezTo>
                  <a:pt x="37076" y="63473"/>
                  <a:pt x="37076" y="63473"/>
                  <a:pt x="38160" y="63664"/>
                </a:cubicBezTo>
                <a:lnTo>
                  <a:pt x="38076" y="63640"/>
                </a:lnTo>
                <a:lnTo>
                  <a:pt x="38076" y="63640"/>
                </a:lnTo>
                <a:cubicBezTo>
                  <a:pt x="38303" y="63652"/>
                  <a:pt x="38505" y="63675"/>
                  <a:pt x="38565" y="63711"/>
                </a:cubicBezTo>
                <a:cubicBezTo>
                  <a:pt x="39219" y="63818"/>
                  <a:pt x="39898" y="63914"/>
                  <a:pt x="40303" y="64021"/>
                </a:cubicBezTo>
                <a:lnTo>
                  <a:pt x="40410" y="63997"/>
                </a:lnTo>
                <a:cubicBezTo>
                  <a:pt x="40518" y="64007"/>
                  <a:pt x="40683" y="64065"/>
                  <a:pt x="40778" y="64065"/>
                </a:cubicBezTo>
                <a:cubicBezTo>
                  <a:pt x="40797" y="64065"/>
                  <a:pt x="40814" y="64063"/>
                  <a:pt x="40827" y="64056"/>
                </a:cubicBezTo>
                <a:lnTo>
                  <a:pt x="41124" y="64068"/>
                </a:lnTo>
                <a:cubicBezTo>
                  <a:pt x="41327" y="64092"/>
                  <a:pt x="41434" y="64080"/>
                  <a:pt x="41648" y="64128"/>
                </a:cubicBezTo>
                <a:cubicBezTo>
                  <a:pt x="41660" y="64128"/>
                  <a:pt x="41672" y="64128"/>
                  <a:pt x="41696" y="64140"/>
                </a:cubicBezTo>
                <a:cubicBezTo>
                  <a:pt x="41823" y="64157"/>
                  <a:pt x="41874" y="64163"/>
                  <a:pt x="41897" y="64163"/>
                </a:cubicBezTo>
                <a:cubicBezTo>
                  <a:pt x="41928" y="64163"/>
                  <a:pt x="41904" y="64153"/>
                  <a:pt x="41946" y="64153"/>
                </a:cubicBezTo>
                <a:cubicBezTo>
                  <a:pt x="41975" y="64153"/>
                  <a:pt x="42040" y="64158"/>
                  <a:pt x="42184" y="64176"/>
                </a:cubicBezTo>
                <a:cubicBezTo>
                  <a:pt x="42217" y="64183"/>
                  <a:pt x="42244" y="64186"/>
                  <a:pt x="42268" y="64186"/>
                </a:cubicBezTo>
                <a:cubicBezTo>
                  <a:pt x="42334" y="64186"/>
                  <a:pt x="42381" y="64165"/>
                  <a:pt x="42475" y="64165"/>
                </a:cubicBezTo>
                <a:cubicBezTo>
                  <a:pt x="42510" y="64165"/>
                  <a:pt x="42550" y="64168"/>
                  <a:pt x="42601" y="64176"/>
                </a:cubicBezTo>
                <a:lnTo>
                  <a:pt x="42839" y="64247"/>
                </a:lnTo>
                <a:cubicBezTo>
                  <a:pt x="43268" y="64306"/>
                  <a:pt x="43351" y="64259"/>
                  <a:pt x="43982" y="64306"/>
                </a:cubicBezTo>
                <a:cubicBezTo>
                  <a:pt x="44280" y="64354"/>
                  <a:pt x="44434" y="64390"/>
                  <a:pt x="44220" y="64437"/>
                </a:cubicBezTo>
                <a:cubicBezTo>
                  <a:pt x="44363" y="64414"/>
                  <a:pt x="44399" y="64408"/>
                  <a:pt x="44443" y="64408"/>
                </a:cubicBezTo>
                <a:cubicBezTo>
                  <a:pt x="44488" y="64408"/>
                  <a:pt x="44541" y="64414"/>
                  <a:pt x="44720" y="64414"/>
                </a:cubicBezTo>
                <a:cubicBezTo>
                  <a:pt x="44780" y="64437"/>
                  <a:pt x="44732" y="64437"/>
                  <a:pt x="44661" y="64449"/>
                </a:cubicBezTo>
                <a:cubicBezTo>
                  <a:pt x="44751" y="64459"/>
                  <a:pt x="44807" y="64463"/>
                  <a:pt x="44846" y="64463"/>
                </a:cubicBezTo>
                <a:cubicBezTo>
                  <a:pt x="44927" y="64463"/>
                  <a:pt x="44932" y="64447"/>
                  <a:pt x="45031" y="64447"/>
                </a:cubicBezTo>
                <a:cubicBezTo>
                  <a:pt x="45051" y="64447"/>
                  <a:pt x="45073" y="64448"/>
                  <a:pt x="45101" y="64449"/>
                </a:cubicBezTo>
                <a:cubicBezTo>
                  <a:pt x="45173" y="64414"/>
                  <a:pt x="45268" y="64354"/>
                  <a:pt x="45339" y="64354"/>
                </a:cubicBezTo>
                <a:lnTo>
                  <a:pt x="45256" y="64330"/>
                </a:lnTo>
                <a:cubicBezTo>
                  <a:pt x="45387" y="64324"/>
                  <a:pt x="45524" y="64321"/>
                  <a:pt x="45665" y="64321"/>
                </a:cubicBezTo>
                <a:cubicBezTo>
                  <a:pt x="45807" y="64321"/>
                  <a:pt x="45952" y="64324"/>
                  <a:pt x="46101" y="64330"/>
                </a:cubicBezTo>
                <a:lnTo>
                  <a:pt x="46089" y="64354"/>
                </a:lnTo>
                <a:lnTo>
                  <a:pt x="46411" y="64330"/>
                </a:lnTo>
                <a:lnTo>
                  <a:pt x="46423" y="64366"/>
                </a:lnTo>
                <a:lnTo>
                  <a:pt x="46649" y="64366"/>
                </a:lnTo>
                <a:cubicBezTo>
                  <a:pt x="46768" y="64366"/>
                  <a:pt x="46875" y="64354"/>
                  <a:pt x="46875" y="64354"/>
                </a:cubicBezTo>
                <a:lnTo>
                  <a:pt x="46816" y="64354"/>
                </a:lnTo>
                <a:cubicBezTo>
                  <a:pt x="46907" y="64354"/>
                  <a:pt x="47183" y="64328"/>
                  <a:pt x="47387" y="64328"/>
                </a:cubicBezTo>
                <a:cubicBezTo>
                  <a:pt x="47421" y="64328"/>
                  <a:pt x="47453" y="64329"/>
                  <a:pt x="47482" y="64330"/>
                </a:cubicBezTo>
                <a:lnTo>
                  <a:pt x="47482" y="64354"/>
                </a:lnTo>
                <a:cubicBezTo>
                  <a:pt x="47516" y="64355"/>
                  <a:pt x="47549" y="64355"/>
                  <a:pt x="47582" y="64355"/>
                </a:cubicBezTo>
                <a:cubicBezTo>
                  <a:pt x="48120" y="64355"/>
                  <a:pt x="48568" y="64267"/>
                  <a:pt x="49197" y="64199"/>
                </a:cubicBezTo>
                <a:lnTo>
                  <a:pt x="49197" y="64199"/>
                </a:lnTo>
                <a:lnTo>
                  <a:pt x="49102" y="64247"/>
                </a:lnTo>
                <a:cubicBezTo>
                  <a:pt x="49340" y="64247"/>
                  <a:pt x="49161" y="64187"/>
                  <a:pt x="49435" y="64187"/>
                </a:cubicBezTo>
                <a:lnTo>
                  <a:pt x="49447" y="64211"/>
                </a:lnTo>
                <a:cubicBezTo>
                  <a:pt x="49555" y="64179"/>
                  <a:pt x="49629" y="64171"/>
                  <a:pt x="49693" y="64171"/>
                </a:cubicBezTo>
                <a:cubicBezTo>
                  <a:pt x="49753" y="64171"/>
                  <a:pt x="49804" y="64178"/>
                  <a:pt x="49866" y="64178"/>
                </a:cubicBezTo>
                <a:cubicBezTo>
                  <a:pt x="49884" y="64178"/>
                  <a:pt x="49903" y="64177"/>
                  <a:pt x="49923" y="64176"/>
                </a:cubicBezTo>
                <a:lnTo>
                  <a:pt x="49840" y="64128"/>
                </a:lnTo>
                <a:lnTo>
                  <a:pt x="50149" y="64092"/>
                </a:lnTo>
                <a:cubicBezTo>
                  <a:pt x="50205" y="64088"/>
                  <a:pt x="50249" y="64087"/>
                  <a:pt x="50283" y="64087"/>
                </a:cubicBezTo>
                <a:cubicBezTo>
                  <a:pt x="50458" y="64087"/>
                  <a:pt x="50368" y="64132"/>
                  <a:pt x="50328" y="64152"/>
                </a:cubicBezTo>
                <a:lnTo>
                  <a:pt x="50447" y="64128"/>
                </a:lnTo>
                <a:cubicBezTo>
                  <a:pt x="50507" y="64116"/>
                  <a:pt x="50566" y="64080"/>
                  <a:pt x="50566" y="64080"/>
                </a:cubicBezTo>
                <a:lnTo>
                  <a:pt x="50626" y="64116"/>
                </a:lnTo>
                <a:cubicBezTo>
                  <a:pt x="50792" y="64033"/>
                  <a:pt x="50792" y="64080"/>
                  <a:pt x="51090" y="64009"/>
                </a:cubicBezTo>
                <a:lnTo>
                  <a:pt x="51090" y="64009"/>
                </a:lnTo>
                <a:cubicBezTo>
                  <a:pt x="51114" y="64021"/>
                  <a:pt x="51042" y="64033"/>
                  <a:pt x="51149" y="64033"/>
                </a:cubicBezTo>
                <a:cubicBezTo>
                  <a:pt x="51149" y="64033"/>
                  <a:pt x="51269" y="63997"/>
                  <a:pt x="51388" y="63961"/>
                </a:cubicBezTo>
                <a:lnTo>
                  <a:pt x="51626" y="63878"/>
                </a:lnTo>
                <a:lnTo>
                  <a:pt x="51626" y="63878"/>
                </a:lnTo>
                <a:cubicBezTo>
                  <a:pt x="51626" y="63878"/>
                  <a:pt x="51542" y="63902"/>
                  <a:pt x="51471" y="63914"/>
                </a:cubicBezTo>
                <a:cubicBezTo>
                  <a:pt x="51399" y="63937"/>
                  <a:pt x="51328" y="63961"/>
                  <a:pt x="51328" y="63961"/>
                </a:cubicBezTo>
                <a:lnTo>
                  <a:pt x="51352" y="63890"/>
                </a:lnTo>
                <a:cubicBezTo>
                  <a:pt x="51650" y="63771"/>
                  <a:pt x="51780" y="63795"/>
                  <a:pt x="51995" y="63711"/>
                </a:cubicBezTo>
                <a:lnTo>
                  <a:pt x="51995" y="63711"/>
                </a:lnTo>
                <a:lnTo>
                  <a:pt x="51840" y="63783"/>
                </a:lnTo>
                <a:cubicBezTo>
                  <a:pt x="52197" y="63652"/>
                  <a:pt x="52233" y="63664"/>
                  <a:pt x="52435" y="63580"/>
                </a:cubicBezTo>
                <a:lnTo>
                  <a:pt x="52435" y="63580"/>
                </a:lnTo>
                <a:cubicBezTo>
                  <a:pt x="52402" y="63586"/>
                  <a:pt x="52362" y="63594"/>
                  <a:pt x="52343" y="63594"/>
                </a:cubicBezTo>
                <a:cubicBezTo>
                  <a:pt x="52321" y="63594"/>
                  <a:pt x="52328" y="63583"/>
                  <a:pt x="52412" y="63544"/>
                </a:cubicBezTo>
                <a:cubicBezTo>
                  <a:pt x="52519" y="63485"/>
                  <a:pt x="52483" y="63533"/>
                  <a:pt x="52590" y="63485"/>
                </a:cubicBezTo>
                <a:cubicBezTo>
                  <a:pt x="52590" y="63461"/>
                  <a:pt x="52650" y="63414"/>
                  <a:pt x="52733" y="63342"/>
                </a:cubicBezTo>
                <a:cubicBezTo>
                  <a:pt x="52793" y="63294"/>
                  <a:pt x="52840" y="63259"/>
                  <a:pt x="52888" y="63223"/>
                </a:cubicBezTo>
                <a:cubicBezTo>
                  <a:pt x="52912" y="63199"/>
                  <a:pt x="52935" y="63175"/>
                  <a:pt x="52959" y="63140"/>
                </a:cubicBezTo>
                <a:lnTo>
                  <a:pt x="53066" y="63044"/>
                </a:lnTo>
                <a:lnTo>
                  <a:pt x="53066" y="63044"/>
                </a:lnTo>
                <a:cubicBezTo>
                  <a:pt x="53066" y="63044"/>
                  <a:pt x="53066" y="63052"/>
                  <a:pt x="53060" y="63061"/>
                </a:cubicBezTo>
                <a:lnTo>
                  <a:pt x="53060" y="63061"/>
                </a:lnTo>
                <a:cubicBezTo>
                  <a:pt x="53115" y="62993"/>
                  <a:pt x="53130" y="62945"/>
                  <a:pt x="53233" y="62818"/>
                </a:cubicBezTo>
                <a:lnTo>
                  <a:pt x="53233" y="62818"/>
                </a:lnTo>
                <a:lnTo>
                  <a:pt x="53209" y="62925"/>
                </a:lnTo>
                <a:cubicBezTo>
                  <a:pt x="53233" y="62925"/>
                  <a:pt x="53328" y="62628"/>
                  <a:pt x="53316" y="62628"/>
                </a:cubicBezTo>
                <a:cubicBezTo>
                  <a:pt x="53364" y="62532"/>
                  <a:pt x="53388" y="62413"/>
                  <a:pt x="53424" y="62330"/>
                </a:cubicBezTo>
                <a:cubicBezTo>
                  <a:pt x="53424" y="62294"/>
                  <a:pt x="53435" y="62282"/>
                  <a:pt x="53435" y="62271"/>
                </a:cubicBezTo>
                <a:cubicBezTo>
                  <a:pt x="53447" y="62247"/>
                  <a:pt x="53447" y="62235"/>
                  <a:pt x="53424" y="62235"/>
                </a:cubicBezTo>
                <a:cubicBezTo>
                  <a:pt x="53388" y="62223"/>
                  <a:pt x="53388" y="62223"/>
                  <a:pt x="53400" y="62223"/>
                </a:cubicBezTo>
                <a:cubicBezTo>
                  <a:pt x="53400" y="62223"/>
                  <a:pt x="53423" y="62223"/>
                  <a:pt x="53444" y="62229"/>
                </a:cubicBezTo>
                <a:lnTo>
                  <a:pt x="53444" y="62229"/>
                </a:lnTo>
                <a:cubicBezTo>
                  <a:pt x="53408" y="62214"/>
                  <a:pt x="53356" y="62186"/>
                  <a:pt x="53304" y="62175"/>
                </a:cubicBezTo>
                <a:cubicBezTo>
                  <a:pt x="53162" y="62116"/>
                  <a:pt x="52971" y="62056"/>
                  <a:pt x="52781" y="61985"/>
                </a:cubicBezTo>
                <a:cubicBezTo>
                  <a:pt x="52507" y="61913"/>
                  <a:pt x="52233" y="61830"/>
                  <a:pt x="52233" y="61830"/>
                </a:cubicBezTo>
                <a:lnTo>
                  <a:pt x="52233" y="61794"/>
                </a:lnTo>
                <a:cubicBezTo>
                  <a:pt x="52226" y="61796"/>
                  <a:pt x="52218" y="61796"/>
                  <a:pt x="52209" y="61796"/>
                </a:cubicBezTo>
                <a:cubicBezTo>
                  <a:pt x="52098" y="61796"/>
                  <a:pt x="51825" y="61694"/>
                  <a:pt x="51737" y="61694"/>
                </a:cubicBezTo>
                <a:cubicBezTo>
                  <a:pt x="51718" y="61694"/>
                  <a:pt x="51707" y="61699"/>
                  <a:pt x="51709" y="61711"/>
                </a:cubicBezTo>
                <a:cubicBezTo>
                  <a:pt x="51530" y="61639"/>
                  <a:pt x="50959" y="61592"/>
                  <a:pt x="51078" y="61556"/>
                </a:cubicBezTo>
                <a:cubicBezTo>
                  <a:pt x="50423" y="61437"/>
                  <a:pt x="50054" y="61461"/>
                  <a:pt x="49256" y="61330"/>
                </a:cubicBezTo>
                <a:cubicBezTo>
                  <a:pt x="48971" y="61223"/>
                  <a:pt x="48197" y="61163"/>
                  <a:pt x="47685" y="61104"/>
                </a:cubicBezTo>
                <a:cubicBezTo>
                  <a:pt x="46697" y="61020"/>
                  <a:pt x="46054" y="60961"/>
                  <a:pt x="45053" y="60782"/>
                </a:cubicBezTo>
                <a:cubicBezTo>
                  <a:pt x="44470" y="60568"/>
                  <a:pt x="43553" y="60461"/>
                  <a:pt x="42922" y="60246"/>
                </a:cubicBezTo>
                <a:lnTo>
                  <a:pt x="42744" y="60223"/>
                </a:lnTo>
                <a:cubicBezTo>
                  <a:pt x="42327" y="60068"/>
                  <a:pt x="41672" y="59925"/>
                  <a:pt x="41077" y="59711"/>
                </a:cubicBezTo>
                <a:cubicBezTo>
                  <a:pt x="40934" y="59675"/>
                  <a:pt x="40862" y="59663"/>
                  <a:pt x="40815" y="59651"/>
                </a:cubicBezTo>
                <a:lnTo>
                  <a:pt x="40815" y="59651"/>
                </a:lnTo>
                <a:cubicBezTo>
                  <a:pt x="40839" y="59663"/>
                  <a:pt x="40874" y="59675"/>
                  <a:pt x="40886" y="59711"/>
                </a:cubicBezTo>
                <a:cubicBezTo>
                  <a:pt x="40720" y="59651"/>
                  <a:pt x="40362" y="59556"/>
                  <a:pt x="40410" y="59532"/>
                </a:cubicBezTo>
                <a:lnTo>
                  <a:pt x="40410" y="59532"/>
                </a:lnTo>
                <a:lnTo>
                  <a:pt x="40458" y="59544"/>
                </a:lnTo>
                <a:cubicBezTo>
                  <a:pt x="40505" y="59508"/>
                  <a:pt x="39934" y="59413"/>
                  <a:pt x="39755" y="59318"/>
                </a:cubicBezTo>
                <a:lnTo>
                  <a:pt x="39755" y="59318"/>
                </a:lnTo>
                <a:lnTo>
                  <a:pt x="39850" y="59389"/>
                </a:lnTo>
                <a:lnTo>
                  <a:pt x="39517" y="59294"/>
                </a:lnTo>
                <a:lnTo>
                  <a:pt x="39612" y="59306"/>
                </a:lnTo>
                <a:cubicBezTo>
                  <a:pt x="38172" y="59020"/>
                  <a:pt x="37553" y="58711"/>
                  <a:pt x="36159" y="58580"/>
                </a:cubicBezTo>
                <a:cubicBezTo>
                  <a:pt x="36350" y="58544"/>
                  <a:pt x="35886" y="58556"/>
                  <a:pt x="35874" y="58496"/>
                </a:cubicBezTo>
                <a:cubicBezTo>
                  <a:pt x="35682" y="58430"/>
                  <a:pt x="35501" y="58415"/>
                  <a:pt x="35329" y="58415"/>
                </a:cubicBezTo>
                <a:cubicBezTo>
                  <a:pt x="35192" y="58415"/>
                  <a:pt x="35060" y="58425"/>
                  <a:pt x="34933" y="58425"/>
                </a:cubicBezTo>
                <a:lnTo>
                  <a:pt x="34921" y="58437"/>
                </a:lnTo>
                <a:lnTo>
                  <a:pt x="34421" y="58401"/>
                </a:lnTo>
                <a:cubicBezTo>
                  <a:pt x="34503" y="58388"/>
                  <a:pt x="34511" y="58384"/>
                  <a:pt x="34485" y="58384"/>
                </a:cubicBezTo>
                <a:cubicBezTo>
                  <a:pt x="34443" y="58384"/>
                  <a:pt x="34313" y="58394"/>
                  <a:pt x="34269" y="58394"/>
                </a:cubicBezTo>
                <a:cubicBezTo>
                  <a:pt x="34242" y="58394"/>
                  <a:pt x="34247" y="58390"/>
                  <a:pt x="34326" y="58377"/>
                </a:cubicBezTo>
                <a:cubicBezTo>
                  <a:pt x="33952" y="58340"/>
                  <a:pt x="33546" y="58323"/>
                  <a:pt x="33121" y="58323"/>
                </a:cubicBezTo>
                <a:cubicBezTo>
                  <a:pt x="32056" y="58323"/>
                  <a:pt x="30874" y="58430"/>
                  <a:pt x="29802" y="58591"/>
                </a:cubicBezTo>
                <a:lnTo>
                  <a:pt x="29873" y="58591"/>
                </a:lnTo>
                <a:cubicBezTo>
                  <a:pt x="29504" y="58663"/>
                  <a:pt x="29028" y="58758"/>
                  <a:pt x="28742" y="58794"/>
                </a:cubicBezTo>
                <a:cubicBezTo>
                  <a:pt x="28444" y="58830"/>
                  <a:pt x="28135" y="58972"/>
                  <a:pt x="28028" y="59020"/>
                </a:cubicBezTo>
                <a:cubicBezTo>
                  <a:pt x="27826" y="59107"/>
                  <a:pt x="27609" y="59131"/>
                  <a:pt x="27551" y="59131"/>
                </a:cubicBezTo>
                <a:cubicBezTo>
                  <a:pt x="27537" y="59131"/>
                  <a:pt x="27532" y="59130"/>
                  <a:pt x="27539" y="59127"/>
                </a:cubicBezTo>
                <a:lnTo>
                  <a:pt x="27539" y="59127"/>
                </a:lnTo>
                <a:cubicBezTo>
                  <a:pt x="27230" y="59211"/>
                  <a:pt x="26944" y="59377"/>
                  <a:pt x="26492" y="59496"/>
                </a:cubicBezTo>
                <a:cubicBezTo>
                  <a:pt x="26321" y="59496"/>
                  <a:pt x="25389" y="59964"/>
                  <a:pt x="25286" y="59964"/>
                </a:cubicBezTo>
                <a:cubicBezTo>
                  <a:pt x="25281" y="59964"/>
                  <a:pt x="25278" y="59963"/>
                  <a:pt x="25277" y="59961"/>
                </a:cubicBezTo>
                <a:cubicBezTo>
                  <a:pt x="25241" y="59973"/>
                  <a:pt x="25206" y="59985"/>
                  <a:pt x="25170" y="60008"/>
                </a:cubicBezTo>
                <a:cubicBezTo>
                  <a:pt x="25837" y="59425"/>
                  <a:pt x="26432" y="58901"/>
                  <a:pt x="27027" y="58401"/>
                </a:cubicBezTo>
                <a:lnTo>
                  <a:pt x="27027" y="58401"/>
                </a:lnTo>
                <a:lnTo>
                  <a:pt x="27004" y="58425"/>
                </a:lnTo>
                <a:lnTo>
                  <a:pt x="27313" y="58127"/>
                </a:lnTo>
                <a:cubicBezTo>
                  <a:pt x="27319" y="58121"/>
                  <a:pt x="27322" y="58118"/>
                  <a:pt x="27324" y="58118"/>
                </a:cubicBezTo>
                <a:cubicBezTo>
                  <a:pt x="27325" y="58118"/>
                  <a:pt x="27325" y="58121"/>
                  <a:pt x="27325" y="58127"/>
                </a:cubicBezTo>
                <a:cubicBezTo>
                  <a:pt x="27563" y="57877"/>
                  <a:pt x="27920" y="57544"/>
                  <a:pt x="28289" y="57234"/>
                </a:cubicBezTo>
                <a:cubicBezTo>
                  <a:pt x="28730" y="57032"/>
                  <a:pt x="29194" y="56853"/>
                  <a:pt x="29659" y="56687"/>
                </a:cubicBezTo>
                <a:cubicBezTo>
                  <a:pt x="29694" y="56675"/>
                  <a:pt x="29742" y="56651"/>
                  <a:pt x="29790" y="56651"/>
                </a:cubicBezTo>
                <a:cubicBezTo>
                  <a:pt x="30183" y="56556"/>
                  <a:pt x="30623" y="56460"/>
                  <a:pt x="30766" y="56413"/>
                </a:cubicBezTo>
                <a:cubicBezTo>
                  <a:pt x="31099" y="56353"/>
                  <a:pt x="31480" y="56222"/>
                  <a:pt x="31885" y="56163"/>
                </a:cubicBezTo>
                <a:cubicBezTo>
                  <a:pt x="32155" y="56113"/>
                  <a:pt x="32255" y="56100"/>
                  <a:pt x="32305" y="56100"/>
                </a:cubicBezTo>
                <a:cubicBezTo>
                  <a:pt x="32352" y="56100"/>
                  <a:pt x="32354" y="56112"/>
                  <a:pt x="32415" y="56112"/>
                </a:cubicBezTo>
                <a:cubicBezTo>
                  <a:pt x="32442" y="56112"/>
                  <a:pt x="32481" y="56109"/>
                  <a:pt x="32540" y="56103"/>
                </a:cubicBezTo>
                <a:cubicBezTo>
                  <a:pt x="32742" y="56073"/>
                  <a:pt x="32722" y="56070"/>
                  <a:pt x="32669" y="56070"/>
                </a:cubicBezTo>
                <a:cubicBezTo>
                  <a:pt x="32656" y="56070"/>
                  <a:pt x="32641" y="56071"/>
                  <a:pt x="32628" y="56071"/>
                </a:cubicBezTo>
                <a:cubicBezTo>
                  <a:pt x="32586" y="56071"/>
                  <a:pt x="32553" y="56069"/>
                  <a:pt x="32611" y="56055"/>
                </a:cubicBezTo>
                <a:lnTo>
                  <a:pt x="33111" y="56020"/>
                </a:lnTo>
                <a:lnTo>
                  <a:pt x="33111" y="56020"/>
                </a:lnTo>
                <a:cubicBezTo>
                  <a:pt x="32826" y="56055"/>
                  <a:pt x="32992" y="56055"/>
                  <a:pt x="33028" y="56055"/>
                </a:cubicBezTo>
                <a:cubicBezTo>
                  <a:pt x="33445" y="55996"/>
                  <a:pt x="34124" y="55960"/>
                  <a:pt x="34243" y="55901"/>
                </a:cubicBezTo>
                <a:cubicBezTo>
                  <a:pt x="34802" y="55865"/>
                  <a:pt x="34802" y="55877"/>
                  <a:pt x="35052" y="55865"/>
                </a:cubicBezTo>
                <a:lnTo>
                  <a:pt x="34802" y="55865"/>
                </a:lnTo>
                <a:cubicBezTo>
                  <a:pt x="35028" y="55865"/>
                  <a:pt x="34909" y="55853"/>
                  <a:pt x="34814" y="55853"/>
                </a:cubicBezTo>
                <a:cubicBezTo>
                  <a:pt x="35159" y="55794"/>
                  <a:pt x="36636" y="55805"/>
                  <a:pt x="36695" y="55746"/>
                </a:cubicBezTo>
                <a:lnTo>
                  <a:pt x="36695" y="55758"/>
                </a:lnTo>
                <a:cubicBezTo>
                  <a:pt x="36767" y="55722"/>
                  <a:pt x="36636" y="55674"/>
                  <a:pt x="36886" y="55639"/>
                </a:cubicBezTo>
                <a:lnTo>
                  <a:pt x="37052" y="55663"/>
                </a:lnTo>
                <a:lnTo>
                  <a:pt x="37291" y="55627"/>
                </a:lnTo>
                <a:cubicBezTo>
                  <a:pt x="37457" y="55627"/>
                  <a:pt x="37374" y="55639"/>
                  <a:pt x="37374" y="55663"/>
                </a:cubicBezTo>
                <a:cubicBezTo>
                  <a:pt x="37779" y="55615"/>
                  <a:pt x="38326" y="55627"/>
                  <a:pt x="38815" y="55615"/>
                </a:cubicBezTo>
                <a:lnTo>
                  <a:pt x="38303" y="55508"/>
                </a:lnTo>
                <a:lnTo>
                  <a:pt x="38303" y="55508"/>
                </a:lnTo>
                <a:cubicBezTo>
                  <a:pt x="38562" y="55515"/>
                  <a:pt x="38942" y="55532"/>
                  <a:pt x="39214" y="55532"/>
                </a:cubicBezTo>
                <a:cubicBezTo>
                  <a:pt x="39379" y="55532"/>
                  <a:pt x="39505" y="55526"/>
                  <a:pt x="39541" y="55508"/>
                </a:cubicBezTo>
                <a:lnTo>
                  <a:pt x="39791" y="55544"/>
                </a:lnTo>
                <a:cubicBezTo>
                  <a:pt x="39920" y="55549"/>
                  <a:pt x="40022" y="55552"/>
                  <a:pt x="40104" y="55552"/>
                </a:cubicBezTo>
                <a:cubicBezTo>
                  <a:pt x="40505" y="55552"/>
                  <a:pt x="40419" y="55495"/>
                  <a:pt x="40630" y="55495"/>
                </a:cubicBezTo>
                <a:cubicBezTo>
                  <a:pt x="40646" y="55495"/>
                  <a:pt x="40664" y="55495"/>
                  <a:pt x="40684" y="55496"/>
                </a:cubicBezTo>
                <a:lnTo>
                  <a:pt x="41101" y="55520"/>
                </a:lnTo>
                <a:lnTo>
                  <a:pt x="40684" y="55544"/>
                </a:lnTo>
                <a:cubicBezTo>
                  <a:pt x="41065" y="55544"/>
                  <a:pt x="41232" y="55555"/>
                  <a:pt x="41589" y="55555"/>
                </a:cubicBezTo>
                <a:lnTo>
                  <a:pt x="41601" y="55555"/>
                </a:lnTo>
                <a:cubicBezTo>
                  <a:pt x="41648" y="55520"/>
                  <a:pt x="41874" y="55508"/>
                  <a:pt x="42148" y="55484"/>
                </a:cubicBezTo>
                <a:cubicBezTo>
                  <a:pt x="42565" y="55448"/>
                  <a:pt x="42887" y="55401"/>
                  <a:pt x="43541" y="55377"/>
                </a:cubicBezTo>
                <a:lnTo>
                  <a:pt x="43708" y="55317"/>
                </a:lnTo>
                <a:lnTo>
                  <a:pt x="44196" y="55282"/>
                </a:lnTo>
                <a:lnTo>
                  <a:pt x="44196" y="55317"/>
                </a:lnTo>
                <a:cubicBezTo>
                  <a:pt x="43720" y="55377"/>
                  <a:pt x="42815" y="55484"/>
                  <a:pt x="42184" y="55520"/>
                </a:cubicBezTo>
                <a:lnTo>
                  <a:pt x="42172" y="55544"/>
                </a:lnTo>
                <a:cubicBezTo>
                  <a:pt x="42541" y="55508"/>
                  <a:pt x="42958" y="55460"/>
                  <a:pt x="43196" y="55436"/>
                </a:cubicBezTo>
                <a:cubicBezTo>
                  <a:pt x="43300" y="55436"/>
                  <a:pt x="43547" y="55436"/>
                  <a:pt x="43469" y="55468"/>
                </a:cubicBezTo>
                <a:lnTo>
                  <a:pt x="43469" y="55468"/>
                </a:lnTo>
                <a:lnTo>
                  <a:pt x="43625" y="55424"/>
                </a:lnTo>
                <a:cubicBezTo>
                  <a:pt x="44851" y="55270"/>
                  <a:pt x="44863" y="55270"/>
                  <a:pt x="46137" y="55067"/>
                </a:cubicBezTo>
                <a:lnTo>
                  <a:pt x="46018" y="55067"/>
                </a:lnTo>
                <a:cubicBezTo>
                  <a:pt x="46280" y="55008"/>
                  <a:pt x="46518" y="54948"/>
                  <a:pt x="46601" y="54948"/>
                </a:cubicBezTo>
                <a:cubicBezTo>
                  <a:pt x="47304" y="54782"/>
                  <a:pt x="48030" y="54615"/>
                  <a:pt x="48637" y="54472"/>
                </a:cubicBezTo>
                <a:lnTo>
                  <a:pt x="48732" y="54389"/>
                </a:lnTo>
                <a:cubicBezTo>
                  <a:pt x="48899" y="54353"/>
                  <a:pt x="49149" y="54329"/>
                  <a:pt x="49209" y="54246"/>
                </a:cubicBezTo>
                <a:cubicBezTo>
                  <a:pt x="49209" y="54246"/>
                  <a:pt x="49280" y="54210"/>
                  <a:pt x="49375" y="54186"/>
                </a:cubicBezTo>
                <a:cubicBezTo>
                  <a:pt x="49447" y="54150"/>
                  <a:pt x="49530" y="54115"/>
                  <a:pt x="49530" y="54115"/>
                </a:cubicBezTo>
                <a:cubicBezTo>
                  <a:pt x="49745" y="54031"/>
                  <a:pt x="49864" y="53960"/>
                  <a:pt x="50114" y="53900"/>
                </a:cubicBezTo>
                <a:cubicBezTo>
                  <a:pt x="50126" y="53900"/>
                  <a:pt x="50149" y="53889"/>
                  <a:pt x="50161" y="53889"/>
                </a:cubicBezTo>
                <a:cubicBezTo>
                  <a:pt x="50637" y="53710"/>
                  <a:pt x="50149" y="53853"/>
                  <a:pt x="50697" y="53662"/>
                </a:cubicBezTo>
                <a:cubicBezTo>
                  <a:pt x="50876" y="53615"/>
                  <a:pt x="50876" y="53543"/>
                  <a:pt x="51126" y="53436"/>
                </a:cubicBezTo>
                <a:lnTo>
                  <a:pt x="51411" y="53377"/>
                </a:lnTo>
                <a:cubicBezTo>
                  <a:pt x="51900" y="53198"/>
                  <a:pt x="51947" y="53115"/>
                  <a:pt x="52614" y="52781"/>
                </a:cubicBezTo>
                <a:cubicBezTo>
                  <a:pt x="52797" y="52703"/>
                  <a:pt x="52933" y="52657"/>
                  <a:pt x="52988" y="52657"/>
                </a:cubicBezTo>
                <a:cubicBezTo>
                  <a:pt x="53031" y="52657"/>
                  <a:pt x="53022" y="52686"/>
                  <a:pt x="52941" y="52753"/>
                </a:cubicBezTo>
                <a:lnTo>
                  <a:pt x="52941" y="52753"/>
                </a:lnTo>
                <a:cubicBezTo>
                  <a:pt x="53195" y="52545"/>
                  <a:pt x="53057" y="52649"/>
                  <a:pt x="53400" y="52424"/>
                </a:cubicBezTo>
                <a:cubicBezTo>
                  <a:pt x="53410" y="52423"/>
                  <a:pt x="53419" y="52422"/>
                  <a:pt x="53426" y="52422"/>
                </a:cubicBezTo>
                <a:cubicBezTo>
                  <a:pt x="53470" y="52422"/>
                  <a:pt x="53426" y="52456"/>
                  <a:pt x="53364" y="52507"/>
                </a:cubicBezTo>
                <a:cubicBezTo>
                  <a:pt x="53721" y="52341"/>
                  <a:pt x="53555" y="52365"/>
                  <a:pt x="53805" y="52234"/>
                </a:cubicBezTo>
                <a:cubicBezTo>
                  <a:pt x="53852" y="52162"/>
                  <a:pt x="53912" y="52055"/>
                  <a:pt x="53983" y="51995"/>
                </a:cubicBezTo>
                <a:lnTo>
                  <a:pt x="53983" y="51995"/>
                </a:lnTo>
                <a:lnTo>
                  <a:pt x="53888" y="52043"/>
                </a:lnTo>
                <a:cubicBezTo>
                  <a:pt x="54138" y="51876"/>
                  <a:pt x="54424" y="51686"/>
                  <a:pt x="54733" y="51519"/>
                </a:cubicBezTo>
                <a:lnTo>
                  <a:pt x="54733" y="51555"/>
                </a:lnTo>
                <a:lnTo>
                  <a:pt x="55043" y="51341"/>
                </a:lnTo>
                <a:lnTo>
                  <a:pt x="55079" y="51353"/>
                </a:lnTo>
                <a:lnTo>
                  <a:pt x="55519" y="51043"/>
                </a:lnTo>
                <a:lnTo>
                  <a:pt x="55519" y="51043"/>
                </a:lnTo>
                <a:lnTo>
                  <a:pt x="55460" y="51079"/>
                </a:lnTo>
                <a:cubicBezTo>
                  <a:pt x="55567" y="50995"/>
                  <a:pt x="55876" y="50781"/>
                  <a:pt x="56102" y="50626"/>
                </a:cubicBezTo>
                <a:lnTo>
                  <a:pt x="56102" y="50638"/>
                </a:lnTo>
                <a:cubicBezTo>
                  <a:pt x="56662" y="50281"/>
                  <a:pt x="57079" y="49900"/>
                  <a:pt x="57662" y="49376"/>
                </a:cubicBezTo>
                <a:lnTo>
                  <a:pt x="57662" y="49376"/>
                </a:lnTo>
                <a:lnTo>
                  <a:pt x="57603" y="49471"/>
                </a:lnTo>
                <a:cubicBezTo>
                  <a:pt x="57829" y="49317"/>
                  <a:pt x="57638" y="49376"/>
                  <a:pt x="57888" y="49186"/>
                </a:cubicBezTo>
                <a:lnTo>
                  <a:pt x="57912" y="49197"/>
                </a:lnTo>
                <a:cubicBezTo>
                  <a:pt x="58091" y="48971"/>
                  <a:pt x="58198" y="48959"/>
                  <a:pt x="58353" y="48852"/>
                </a:cubicBezTo>
                <a:lnTo>
                  <a:pt x="58353" y="48852"/>
                </a:lnTo>
                <a:lnTo>
                  <a:pt x="58246" y="48888"/>
                </a:lnTo>
                <a:lnTo>
                  <a:pt x="58519" y="48650"/>
                </a:lnTo>
                <a:cubicBezTo>
                  <a:pt x="58652" y="48538"/>
                  <a:pt x="58712" y="48502"/>
                  <a:pt x="58734" y="48502"/>
                </a:cubicBezTo>
                <a:cubicBezTo>
                  <a:pt x="58763" y="48502"/>
                  <a:pt x="58735" y="48557"/>
                  <a:pt x="58722" y="48590"/>
                </a:cubicBezTo>
                <a:lnTo>
                  <a:pt x="58900" y="48376"/>
                </a:lnTo>
                <a:lnTo>
                  <a:pt x="58972" y="48376"/>
                </a:lnTo>
                <a:cubicBezTo>
                  <a:pt x="59079" y="48197"/>
                  <a:pt x="59115" y="48245"/>
                  <a:pt x="59365" y="47995"/>
                </a:cubicBezTo>
                <a:cubicBezTo>
                  <a:pt x="59380" y="47995"/>
                  <a:pt x="59362" y="48018"/>
                  <a:pt x="59367" y="48018"/>
                </a:cubicBezTo>
                <a:cubicBezTo>
                  <a:pt x="59370" y="48018"/>
                  <a:pt x="59381" y="48010"/>
                  <a:pt x="59412" y="47983"/>
                </a:cubicBezTo>
                <a:lnTo>
                  <a:pt x="59793" y="47543"/>
                </a:lnTo>
                <a:lnTo>
                  <a:pt x="59555" y="47804"/>
                </a:lnTo>
                <a:lnTo>
                  <a:pt x="59531" y="47721"/>
                </a:lnTo>
                <a:cubicBezTo>
                  <a:pt x="59758" y="47447"/>
                  <a:pt x="59889" y="47400"/>
                  <a:pt x="60067" y="47221"/>
                </a:cubicBezTo>
                <a:lnTo>
                  <a:pt x="60067" y="47221"/>
                </a:lnTo>
                <a:lnTo>
                  <a:pt x="59948" y="47352"/>
                </a:lnTo>
                <a:cubicBezTo>
                  <a:pt x="60228" y="47073"/>
                  <a:pt x="60276" y="47066"/>
                  <a:pt x="60439" y="46948"/>
                </a:cubicBezTo>
                <a:lnTo>
                  <a:pt x="60439" y="46948"/>
                </a:lnTo>
                <a:cubicBezTo>
                  <a:pt x="60412" y="46966"/>
                  <a:pt x="60386" y="46981"/>
                  <a:pt x="60379" y="46981"/>
                </a:cubicBezTo>
                <a:cubicBezTo>
                  <a:pt x="60371" y="46981"/>
                  <a:pt x="60386" y="46963"/>
                  <a:pt x="60448" y="46911"/>
                </a:cubicBezTo>
                <a:cubicBezTo>
                  <a:pt x="60532" y="46816"/>
                  <a:pt x="60508" y="46876"/>
                  <a:pt x="60603" y="46816"/>
                </a:cubicBezTo>
                <a:cubicBezTo>
                  <a:pt x="60603" y="46769"/>
                  <a:pt x="60817" y="46566"/>
                  <a:pt x="61044" y="46400"/>
                </a:cubicBezTo>
                <a:lnTo>
                  <a:pt x="61044" y="46400"/>
                </a:lnTo>
                <a:cubicBezTo>
                  <a:pt x="61044" y="46400"/>
                  <a:pt x="61044" y="46411"/>
                  <a:pt x="61020" y="46435"/>
                </a:cubicBezTo>
                <a:cubicBezTo>
                  <a:pt x="61079" y="46376"/>
                  <a:pt x="61067" y="46376"/>
                  <a:pt x="61246" y="46233"/>
                </a:cubicBezTo>
                <a:lnTo>
                  <a:pt x="61246" y="46233"/>
                </a:lnTo>
                <a:lnTo>
                  <a:pt x="61186" y="46340"/>
                </a:lnTo>
                <a:lnTo>
                  <a:pt x="61341" y="46197"/>
                </a:lnTo>
                <a:cubicBezTo>
                  <a:pt x="61413" y="46138"/>
                  <a:pt x="61484" y="46066"/>
                  <a:pt x="61484" y="46066"/>
                </a:cubicBezTo>
                <a:cubicBezTo>
                  <a:pt x="61705" y="45904"/>
                  <a:pt x="62004" y="45685"/>
                  <a:pt x="62052" y="45685"/>
                </a:cubicBezTo>
                <a:cubicBezTo>
                  <a:pt x="62053" y="45685"/>
                  <a:pt x="62054" y="45685"/>
                  <a:pt x="62055" y="45685"/>
                </a:cubicBezTo>
                <a:lnTo>
                  <a:pt x="62055" y="45685"/>
                </a:lnTo>
                <a:lnTo>
                  <a:pt x="63437" y="44673"/>
                </a:lnTo>
                <a:lnTo>
                  <a:pt x="63270" y="44673"/>
                </a:lnTo>
                <a:lnTo>
                  <a:pt x="63056" y="44697"/>
                </a:lnTo>
                <a:lnTo>
                  <a:pt x="63139" y="44649"/>
                </a:lnTo>
                <a:lnTo>
                  <a:pt x="63139" y="44649"/>
                </a:lnTo>
                <a:cubicBezTo>
                  <a:pt x="62949" y="44697"/>
                  <a:pt x="62675" y="44709"/>
                  <a:pt x="62437" y="44721"/>
                </a:cubicBezTo>
                <a:cubicBezTo>
                  <a:pt x="62187" y="44733"/>
                  <a:pt x="61984" y="44756"/>
                  <a:pt x="61948" y="44792"/>
                </a:cubicBezTo>
                <a:cubicBezTo>
                  <a:pt x="61687" y="44792"/>
                  <a:pt x="60942" y="44888"/>
                  <a:pt x="60698" y="44888"/>
                </a:cubicBezTo>
                <a:cubicBezTo>
                  <a:pt x="60619" y="44888"/>
                  <a:pt x="60593" y="44878"/>
                  <a:pt x="60651" y="44852"/>
                </a:cubicBezTo>
                <a:lnTo>
                  <a:pt x="60651" y="44852"/>
                </a:lnTo>
                <a:cubicBezTo>
                  <a:pt x="60532" y="44876"/>
                  <a:pt x="60436" y="44876"/>
                  <a:pt x="60317" y="44887"/>
                </a:cubicBezTo>
                <a:cubicBezTo>
                  <a:pt x="60222" y="44899"/>
                  <a:pt x="60151" y="44899"/>
                  <a:pt x="60055" y="44911"/>
                </a:cubicBezTo>
                <a:lnTo>
                  <a:pt x="59579" y="44995"/>
                </a:lnTo>
                <a:cubicBezTo>
                  <a:pt x="59270" y="45030"/>
                  <a:pt x="58924" y="45078"/>
                  <a:pt x="58448" y="45126"/>
                </a:cubicBezTo>
                <a:cubicBezTo>
                  <a:pt x="58435" y="45125"/>
                  <a:pt x="58421" y="45125"/>
                  <a:pt x="58406" y="45125"/>
                </a:cubicBezTo>
                <a:cubicBezTo>
                  <a:pt x="58043" y="45125"/>
                  <a:pt x="57174" y="45261"/>
                  <a:pt x="56591" y="45376"/>
                </a:cubicBezTo>
                <a:cubicBezTo>
                  <a:pt x="55436" y="45649"/>
                  <a:pt x="54674" y="45840"/>
                  <a:pt x="53531" y="46269"/>
                </a:cubicBezTo>
                <a:cubicBezTo>
                  <a:pt x="52793" y="46435"/>
                  <a:pt x="51828" y="46995"/>
                  <a:pt x="51126" y="47340"/>
                </a:cubicBezTo>
                <a:lnTo>
                  <a:pt x="50947" y="47471"/>
                </a:lnTo>
                <a:cubicBezTo>
                  <a:pt x="50459" y="47685"/>
                  <a:pt x="49804" y="48126"/>
                  <a:pt x="49161" y="48459"/>
                </a:cubicBezTo>
                <a:cubicBezTo>
                  <a:pt x="48994" y="48566"/>
                  <a:pt x="48935" y="48602"/>
                  <a:pt x="48911" y="48638"/>
                </a:cubicBezTo>
                <a:cubicBezTo>
                  <a:pt x="48935" y="48626"/>
                  <a:pt x="48983" y="48602"/>
                  <a:pt x="49018" y="48602"/>
                </a:cubicBezTo>
                <a:cubicBezTo>
                  <a:pt x="48835" y="48689"/>
                  <a:pt x="48544" y="48883"/>
                  <a:pt x="48491" y="48883"/>
                </a:cubicBezTo>
                <a:cubicBezTo>
                  <a:pt x="48485" y="48883"/>
                  <a:pt x="48482" y="48880"/>
                  <a:pt x="48482" y="48876"/>
                </a:cubicBezTo>
                <a:lnTo>
                  <a:pt x="48518" y="48840"/>
                </a:lnTo>
                <a:cubicBezTo>
                  <a:pt x="48518" y="48839"/>
                  <a:pt x="48517" y="48838"/>
                  <a:pt x="48515" y="48838"/>
                </a:cubicBezTo>
                <a:cubicBezTo>
                  <a:pt x="48470" y="48838"/>
                  <a:pt x="47973" y="49177"/>
                  <a:pt x="47768" y="49245"/>
                </a:cubicBezTo>
                <a:lnTo>
                  <a:pt x="47899" y="49233"/>
                </a:lnTo>
                <a:lnTo>
                  <a:pt x="47554" y="49412"/>
                </a:lnTo>
                <a:lnTo>
                  <a:pt x="47649" y="49352"/>
                </a:lnTo>
                <a:lnTo>
                  <a:pt x="47649" y="49352"/>
                </a:lnTo>
                <a:cubicBezTo>
                  <a:pt x="46935" y="49793"/>
                  <a:pt x="46363" y="50031"/>
                  <a:pt x="45815" y="50245"/>
                </a:cubicBezTo>
                <a:cubicBezTo>
                  <a:pt x="45244" y="50448"/>
                  <a:pt x="44696" y="50614"/>
                  <a:pt x="43958" y="50852"/>
                </a:cubicBezTo>
                <a:cubicBezTo>
                  <a:pt x="43997" y="50830"/>
                  <a:pt x="44008" y="50822"/>
                  <a:pt x="43999" y="50822"/>
                </a:cubicBezTo>
                <a:cubicBezTo>
                  <a:pt x="43972" y="50822"/>
                  <a:pt x="43745" y="50911"/>
                  <a:pt x="43657" y="50911"/>
                </a:cubicBezTo>
                <a:cubicBezTo>
                  <a:pt x="43641" y="50911"/>
                  <a:pt x="43629" y="50908"/>
                  <a:pt x="43625" y="50900"/>
                </a:cubicBezTo>
                <a:cubicBezTo>
                  <a:pt x="43220" y="50924"/>
                  <a:pt x="42910" y="51079"/>
                  <a:pt x="42589" y="51150"/>
                </a:cubicBezTo>
                <a:lnTo>
                  <a:pt x="42565" y="51162"/>
                </a:lnTo>
                <a:lnTo>
                  <a:pt x="42005" y="51269"/>
                </a:lnTo>
                <a:cubicBezTo>
                  <a:pt x="42073" y="51242"/>
                  <a:pt x="42094" y="51231"/>
                  <a:pt x="42089" y="51231"/>
                </a:cubicBezTo>
                <a:cubicBezTo>
                  <a:pt x="42072" y="51231"/>
                  <a:pt x="41839" y="51313"/>
                  <a:pt x="41826" y="51313"/>
                </a:cubicBezTo>
                <a:cubicBezTo>
                  <a:pt x="41821" y="51313"/>
                  <a:pt x="41840" y="51304"/>
                  <a:pt x="41898" y="51281"/>
                </a:cubicBezTo>
                <a:lnTo>
                  <a:pt x="41898" y="51281"/>
                </a:lnTo>
                <a:cubicBezTo>
                  <a:pt x="40410" y="51495"/>
                  <a:pt x="38457" y="51745"/>
                  <a:pt x="36719" y="52031"/>
                </a:cubicBezTo>
                <a:lnTo>
                  <a:pt x="36791" y="52031"/>
                </a:lnTo>
                <a:cubicBezTo>
                  <a:pt x="36350" y="52103"/>
                  <a:pt x="35814" y="52234"/>
                  <a:pt x="35469" y="52281"/>
                </a:cubicBezTo>
                <a:cubicBezTo>
                  <a:pt x="35124" y="52329"/>
                  <a:pt x="34755" y="52507"/>
                  <a:pt x="34635" y="52531"/>
                </a:cubicBezTo>
                <a:cubicBezTo>
                  <a:pt x="34368" y="52628"/>
                  <a:pt x="34100" y="52676"/>
                  <a:pt x="34057" y="52676"/>
                </a:cubicBezTo>
                <a:cubicBezTo>
                  <a:pt x="34053" y="52676"/>
                  <a:pt x="34051" y="52675"/>
                  <a:pt x="34052" y="52674"/>
                </a:cubicBezTo>
                <a:lnTo>
                  <a:pt x="34052" y="52674"/>
                </a:lnTo>
                <a:cubicBezTo>
                  <a:pt x="33683" y="52793"/>
                  <a:pt x="33362" y="52972"/>
                  <a:pt x="32850" y="53127"/>
                </a:cubicBezTo>
                <a:cubicBezTo>
                  <a:pt x="32742" y="53150"/>
                  <a:pt x="32409" y="53281"/>
                  <a:pt x="32076" y="53448"/>
                </a:cubicBezTo>
                <a:cubicBezTo>
                  <a:pt x="31774" y="53582"/>
                  <a:pt x="31503" y="53748"/>
                  <a:pt x="31442" y="53748"/>
                </a:cubicBezTo>
                <a:cubicBezTo>
                  <a:pt x="31438" y="53748"/>
                  <a:pt x="31435" y="53747"/>
                  <a:pt x="31433" y="53746"/>
                </a:cubicBezTo>
                <a:lnTo>
                  <a:pt x="31433" y="53758"/>
                </a:lnTo>
                <a:cubicBezTo>
                  <a:pt x="31361" y="53781"/>
                  <a:pt x="31290" y="53829"/>
                  <a:pt x="31218" y="53877"/>
                </a:cubicBezTo>
                <a:cubicBezTo>
                  <a:pt x="31659" y="53341"/>
                  <a:pt x="32088" y="52793"/>
                  <a:pt x="32504" y="52234"/>
                </a:cubicBezTo>
                <a:cubicBezTo>
                  <a:pt x="32969" y="51972"/>
                  <a:pt x="33433" y="51698"/>
                  <a:pt x="33909" y="51460"/>
                </a:cubicBezTo>
                <a:cubicBezTo>
                  <a:pt x="34266" y="51317"/>
                  <a:pt x="34695" y="51162"/>
                  <a:pt x="34850" y="51102"/>
                </a:cubicBezTo>
                <a:cubicBezTo>
                  <a:pt x="35100" y="51031"/>
                  <a:pt x="35362" y="50864"/>
                  <a:pt x="35683" y="50745"/>
                </a:cubicBezTo>
                <a:cubicBezTo>
                  <a:pt x="35921" y="50650"/>
                  <a:pt x="35984" y="50635"/>
                  <a:pt x="36018" y="50635"/>
                </a:cubicBezTo>
                <a:cubicBezTo>
                  <a:pt x="36034" y="50635"/>
                  <a:pt x="36043" y="50638"/>
                  <a:pt x="36061" y="50638"/>
                </a:cubicBezTo>
                <a:cubicBezTo>
                  <a:pt x="36082" y="50638"/>
                  <a:pt x="36115" y="50634"/>
                  <a:pt x="36183" y="50614"/>
                </a:cubicBezTo>
                <a:cubicBezTo>
                  <a:pt x="36299" y="50574"/>
                  <a:pt x="36318" y="50564"/>
                  <a:pt x="36303" y="50564"/>
                </a:cubicBezTo>
                <a:cubicBezTo>
                  <a:pt x="36288" y="50564"/>
                  <a:pt x="36238" y="50574"/>
                  <a:pt x="36217" y="50574"/>
                </a:cubicBezTo>
                <a:cubicBezTo>
                  <a:pt x="36203" y="50574"/>
                  <a:pt x="36201" y="50570"/>
                  <a:pt x="36231" y="50555"/>
                </a:cubicBezTo>
                <a:lnTo>
                  <a:pt x="36600" y="50448"/>
                </a:lnTo>
                <a:lnTo>
                  <a:pt x="36600" y="50448"/>
                </a:lnTo>
                <a:cubicBezTo>
                  <a:pt x="36493" y="50498"/>
                  <a:pt x="36476" y="50512"/>
                  <a:pt x="36489" y="50512"/>
                </a:cubicBezTo>
                <a:cubicBezTo>
                  <a:pt x="36500" y="50512"/>
                  <a:pt x="36536" y="50501"/>
                  <a:pt x="36552" y="50495"/>
                </a:cubicBezTo>
                <a:cubicBezTo>
                  <a:pt x="36874" y="50376"/>
                  <a:pt x="37374" y="50245"/>
                  <a:pt x="37469" y="50150"/>
                </a:cubicBezTo>
                <a:cubicBezTo>
                  <a:pt x="37898" y="50019"/>
                  <a:pt x="37910" y="50055"/>
                  <a:pt x="38088" y="49971"/>
                </a:cubicBezTo>
                <a:lnTo>
                  <a:pt x="38088" y="49971"/>
                </a:lnTo>
                <a:cubicBezTo>
                  <a:pt x="38029" y="49995"/>
                  <a:pt x="37898" y="50019"/>
                  <a:pt x="37898" y="50019"/>
                </a:cubicBezTo>
                <a:cubicBezTo>
                  <a:pt x="37979" y="49997"/>
                  <a:pt x="38001" y="49991"/>
                  <a:pt x="37996" y="49991"/>
                </a:cubicBezTo>
                <a:cubicBezTo>
                  <a:pt x="37989" y="49991"/>
                  <a:pt x="37942" y="50001"/>
                  <a:pt x="37910" y="50007"/>
                </a:cubicBezTo>
                <a:cubicBezTo>
                  <a:pt x="38160" y="49888"/>
                  <a:pt x="39291" y="49614"/>
                  <a:pt x="39327" y="49543"/>
                </a:cubicBezTo>
                <a:lnTo>
                  <a:pt x="39327" y="49555"/>
                </a:lnTo>
                <a:cubicBezTo>
                  <a:pt x="39374" y="49495"/>
                  <a:pt x="39267" y="49483"/>
                  <a:pt x="39434" y="49412"/>
                </a:cubicBezTo>
                <a:lnTo>
                  <a:pt x="39565" y="49376"/>
                </a:lnTo>
                <a:lnTo>
                  <a:pt x="39743" y="49305"/>
                </a:lnTo>
                <a:cubicBezTo>
                  <a:pt x="39784" y="49297"/>
                  <a:pt x="39806" y="49294"/>
                  <a:pt x="39818" y="49294"/>
                </a:cubicBezTo>
                <a:cubicBezTo>
                  <a:pt x="39843" y="49294"/>
                  <a:pt x="39815" y="49308"/>
                  <a:pt x="39815" y="49317"/>
                </a:cubicBezTo>
                <a:cubicBezTo>
                  <a:pt x="40112" y="49197"/>
                  <a:pt x="40529" y="49078"/>
                  <a:pt x="40886" y="48959"/>
                </a:cubicBezTo>
                <a:lnTo>
                  <a:pt x="40886" y="48959"/>
                </a:lnTo>
                <a:lnTo>
                  <a:pt x="40470" y="48983"/>
                </a:lnTo>
                <a:cubicBezTo>
                  <a:pt x="40779" y="48900"/>
                  <a:pt x="41351" y="48757"/>
                  <a:pt x="41398" y="48697"/>
                </a:cubicBezTo>
                <a:lnTo>
                  <a:pt x="41589" y="48662"/>
                </a:lnTo>
                <a:cubicBezTo>
                  <a:pt x="42232" y="48519"/>
                  <a:pt x="42005" y="48483"/>
                  <a:pt x="42255" y="48412"/>
                </a:cubicBezTo>
                <a:lnTo>
                  <a:pt x="42565" y="48340"/>
                </a:lnTo>
                <a:lnTo>
                  <a:pt x="42565" y="48340"/>
                </a:lnTo>
                <a:lnTo>
                  <a:pt x="42267" y="48459"/>
                </a:lnTo>
                <a:cubicBezTo>
                  <a:pt x="42589" y="48364"/>
                  <a:pt x="42708" y="48340"/>
                  <a:pt x="42958" y="48269"/>
                </a:cubicBezTo>
                <a:lnTo>
                  <a:pt x="42922" y="48269"/>
                </a:lnTo>
                <a:lnTo>
                  <a:pt x="42970" y="48245"/>
                </a:lnTo>
                <a:cubicBezTo>
                  <a:pt x="43006" y="48221"/>
                  <a:pt x="43148" y="48150"/>
                  <a:pt x="43363" y="48054"/>
                </a:cubicBezTo>
                <a:cubicBezTo>
                  <a:pt x="43660" y="47935"/>
                  <a:pt x="43875" y="47816"/>
                  <a:pt x="44387" y="47650"/>
                </a:cubicBezTo>
                <a:lnTo>
                  <a:pt x="44494" y="47566"/>
                </a:lnTo>
                <a:lnTo>
                  <a:pt x="44863" y="47435"/>
                </a:lnTo>
                <a:lnTo>
                  <a:pt x="44875" y="47459"/>
                </a:lnTo>
                <a:cubicBezTo>
                  <a:pt x="44530" y="47626"/>
                  <a:pt x="43875" y="47924"/>
                  <a:pt x="43422" y="48102"/>
                </a:cubicBezTo>
                <a:lnTo>
                  <a:pt x="43422" y="48114"/>
                </a:lnTo>
                <a:cubicBezTo>
                  <a:pt x="43684" y="48007"/>
                  <a:pt x="43982" y="47864"/>
                  <a:pt x="44160" y="47793"/>
                </a:cubicBezTo>
                <a:cubicBezTo>
                  <a:pt x="44218" y="47771"/>
                  <a:pt x="44326" y="47741"/>
                  <a:pt x="44370" y="47741"/>
                </a:cubicBezTo>
                <a:cubicBezTo>
                  <a:pt x="44392" y="47741"/>
                  <a:pt x="44398" y="47748"/>
                  <a:pt x="44376" y="47767"/>
                </a:cubicBezTo>
                <a:lnTo>
                  <a:pt x="44376" y="47767"/>
                </a:lnTo>
                <a:lnTo>
                  <a:pt x="44494" y="47685"/>
                </a:lnTo>
                <a:cubicBezTo>
                  <a:pt x="45351" y="47292"/>
                  <a:pt x="45339" y="47292"/>
                  <a:pt x="46304" y="46852"/>
                </a:cubicBezTo>
                <a:lnTo>
                  <a:pt x="46304" y="46852"/>
                </a:lnTo>
                <a:lnTo>
                  <a:pt x="46220" y="46876"/>
                </a:lnTo>
                <a:cubicBezTo>
                  <a:pt x="46399" y="46781"/>
                  <a:pt x="46554" y="46673"/>
                  <a:pt x="46637" y="46673"/>
                </a:cubicBezTo>
                <a:cubicBezTo>
                  <a:pt x="47173" y="46388"/>
                  <a:pt x="47732" y="46090"/>
                  <a:pt x="48090" y="45911"/>
                </a:cubicBezTo>
                <a:lnTo>
                  <a:pt x="48149" y="45840"/>
                </a:lnTo>
                <a:cubicBezTo>
                  <a:pt x="48256" y="45780"/>
                  <a:pt x="48459" y="45721"/>
                  <a:pt x="48482" y="45649"/>
                </a:cubicBezTo>
                <a:lnTo>
                  <a:pt x="48697" y="45483"/>
                </a:lnTo>
                <a:cubicBezTo>
                  <a:pt x="48852" y="45387"/>
                  <a:pt x="48923" y="45304"/>
                  <a:pt x="49102" y="45209"/>
                </a:cubicBezTo>
                <a:cubicBezTo>
                  <a:pt x="49113" y="45209"/>
                  <a:pt x="49113" y="45197"/>
                  <a:pt x="49137" y="45197"/>
                </a:cubicBezTo>
                <a:cubicBezTo>
                  <a:pt x="49471" y="44995"/>
                  <a:pt x="49102" y="45173"/>
                  <a:pt x="49506" y="44935"/>
                </a:cubicBezTo>
                <a:cubicBezTo>
                  <a:pt x="49637" y="44876"/>
                  <a:pt x="49614" y="44792"/>
                  <a:pt x="49792" y="44661"/>
                </a:cubicBezTo>
                <a:lnTo>
                  <a:pt x="50006" y="44578"/>
                </a:lnTo>
                <a:cubicBezTo>
                  <a:pt x="50352" y="44352"/>
                  <a:pt x="50387" y="44280"/>
                  <a:pt x="50828" y="43899"/>
                </a:cubicBezTo>
                <a:cubicBezTo>
                  <a:pt x="50968" y="43808"/>
                  <a:pt x="51071" y="43754"/>
                  <a:pt x="51108" y="43754"/>
                </a:cubicBezTo>
                <a:cubicBezTo>
                  <a:pt x="51133" y="43754"/>
                  <a:pt x="51128" y="43779"/>
                  <a:pt x="51083" y="43834"/>
                </a:cubicBezTo>
                <a:lnTo>
                  <a:pt x="51083" y="43834"/>
                </a:lnTo>
                <a:cubicBezTo>
                  <a:pt x="51243" y="43639"/>
                  <a:pt x="51164" y="43742"/>
                  <a:pt x="51399" y="43506"/>
                </a:cubicBezTo>
                <a:cubicBezTo>
                  <a:pt x="51412" y="43501"/>
                  <a:pt x="51421" y="43499"/>
                  <a:pt x="51425" y="43499"/>
                </a:cubicBezTo>
                <a:cubicBezTo>
                  <a:pt x="51443" y="43499"/>
                  <a:pt x="51413" y="43531"/>
                  <a:pt x="51376" y="43578"/>
                </a:cubicBezTo>
                <a:cubicBezTo>
                  <a:pt x="51614" y="43399"/>
                  <a:pt x="51519" y="43447"/>
                  <a:pt x="51673" y="43292"/>
                </a:cubicBezTo>
                <a:cubicBezTo>
                  <a:pt x="51697" y="43221"/>
                  <a:pt x="51709" y="43113"/>
                  <a:pt x="51769" y="43066"/>
                </a:cubicBezTo>
                <a:lnTo>
                  <a:pt x="51769" y="43066"/>
                </a:lnTo>
                <a:lnTo>
                  <a:pt x="51697" y="43113"/>
                </a:lnTo>
                <a:cubicBezTo>
                  <a:pt x="51852" y="42935"/>
                  <a:pt x="52031" y="42756"/>
                  <a:pt x="52257" y="42566"/>
                </a:cubicBezTo>
                <a:lnTo>
                  <a:pt x="52257" y="42590"/>
                </a:lnTo>
                <a:lnTo>
                  <a:pt x="52471" y="42375"/>
                </a:lnTo>
                <a:lnTo>
                  <a:pt x="52495" y="42375"/>
                </a:lnTo>
                <a:lnTo>
                  <a:pt x="52793" y="42054"/>
                </a:lnTo>
                <a:lnTo>
                  <a:pt x="52745" y="42089"/>
                </a:lnTo>
                <a:cubicBezTo>
                  <a:pt x="52828" y="42018"/>
                  <a:pt x="53031" y="41780"/>
                  <a:pt x="53162" y="41637"/>
                </a:cubicBezTo>
                <a:lnTo>
                  <a:pt x="53162" y="41661"/>
                </a:lnTo>
                <a:cubicBezTo>
                  <a:pt x="53555" y="41304"/>
                  <a:pt x="53793" y="40923"/>
                  <a:pt x="54174" y="40423"/>
                </a:cubicBezTo>
                <a:lnTo>
                  <a:pt x="54174" y="40423"/>
                </a:lnTo>
                <a:lnTo>
                  <a:pt x="54150" y="40506"/>
                </a:lnTo>
                <a:cubicBezTo>
                  <a:pt x="54293" y="40363"/>
                  <a:pt x="54150" y="40435"/>
                  <a:pt x="54317" y="40244"/>
                </a:cubicBezTo>
                <a:lnTo>
                  <a:pt x="54352" y="40256"/>
                </a:lnTo>
                <a:cubicBezTo>
                  <a:pt x="54447" y="40054"/>
                  <a:pt x="54531" y="40030"/>
                  <a:pt x="54638" y="39911"/>
                </a:cubicBezTo>
                <a:lnTo>
                  <a:pt x="54638" y="39911"/>
                </a:lnTo>
                <a:lnTo>
                  <a:pt x="54555" y="39946"/>
                </a:lnTo>
                <a:lnTo>
                  <a:pt x="54555" y="39946"/>
                </a:lnTo>
                <a:lnTo>
                  <a:pt x="54733" y="39720"/>
                </a:lnTo>
                <a:cubicBezTo>
                  <a:pt x="54820" y="39607"/>
                  <a:pt x="54859" y="39572"/>
                  <a:pt x="54877" y="39572"/>
                </a:cubicBezTo>
                <a:cubicBezTo>
                  <a:pt x="54899" y="39572"/>
                  <a:pt x="54888" y="39623"/>
                  <a:pt x="54888" y="39649"/>
                </a:cubicBezTo>
                <a:lnTo>
                  <a:pt x="54983" y="39458"/>
                </a:lnTo>
                <a:lnTo>
                  <a:pt x="55043" y="39434"/>
                </a:lnTo>
                <a:cubicBezTo>
                  <a:pt x="55090" y="39280"/>
                  <a:pt x="55126" y="39303"/>
                  <a:pt x="55269" y="39065"/>
                </a:cubicBezTo>
                <a:cubicBezTo>
                  <a:pt x="55271" y="39064"/>
                  <a:pt x="55273" y="39064"/>
                  <a:pt x="55274" y="39064"/>
                </a:cubicBezTo>
                <a:cubicBezTo>
                  <a:pt x="55284" y="39064"/>
                  <a:pt x="55281" y="39086"/>
                  <a:pt x="55291" y="39086"/>
                </a:cubicBezTo>
                <a:cubicBezTo>
                  <a:pt x="55297" y="39086"/>
                  <a:pt x="55308" y="39078"/>
                  <a:pt x="55329" y="39053"/>
                </a:cubicBezTo>
                <a:lnTo>
                  <a:pt x="55519" y="38637"/>
                </a:lnTo>
                <a:lnTo>
                  <a:pt x="55519" y="38637"/>
                </a:lnTo>
                <a:lnTo>
                  <a:pt x="55400" y="38887"/>
                </a:lnTo>
                <a:lnTo>
                  <a:pt x="55364" y="38827"/>
                </a:lnTo>
                <a:cubicBezTo>
                  <a:pt x="55470" y="38568"/>
                  <a:pt x="55576" y="38507"/>
                  <a:pt x="55659" y="38311"/>
                </a:cubicBezTo>
                <a:lnTo>
                  <a:pt x="55659" y="38311"/>
                </a:lnTo>
                <a:lnTo>
                  <a:pt x="55602" y="38446"/>
                </a:lnTo>
                <a:cubicBezTo>
                  <a:pt x="55757" y="38149"/>
                  <a:pt x="55781" y="38149"/>
                  <a:pt x="55888" y="37982"/>
                </a:cubicBezTo>
                <a:lnTo>
                  <a:pt x="55888" y="37982"/>
                </a:lnTo>
                <a:cubicBezTo>
                  <a:pt x="55860" y="38010"/>
                  <a:pt x="55827" y="38047"/>
                  <a:pt x="55818" y="38047"/>
                </a:cubicBezTo>
                <a:cubicBezTo>
                  <a:pt x="55812" y="38047"/>
                  <a:pt x="55816" y="38030"/>
                  <a:pt x="55841" y="37982"/>
                </a:cubicBezTo>
                <a:cubicBezTo>
                  <a:pt x="55888" y="37887"/>
                  <a:pt x="55888" y="37946"/>
                  <a:pt x="55936" y="37863"/>
                </a:cubicBezTo>
                <a:cubicBezTo>
                  <a:pt x="55900" y="37815"/>
                  <a:pt x="55995" y="37625"/>
                  <a:pt x="56126" y="37398"/>
                </a:cubicBezTo>
                <a:lnTo>
                  <a:pt x="56126" y="37446"/>
                </a:lnTo>
                <a:cubicBezTo>
                  <a:pt x="56162" y="37351"/>
                  <a:pt x="56174" y="37315"/>
                  <a:pt x="56245" y="37172"/>
                </a:cubicBezTo>
                <a:lnTo>
                  <a:pt x="56257" y="37267"/>
                </a:lnTo>
                <a:lnTo>
                  <a:pt x="56352" y="36982"/>
                </a:lnTo>
                <a:cubicBezTo>
                  <a:pt x="56457" y="36796"/>
                  <a:pt x="56528" y="36553"/>
                  <a:pt x="56553" y="36553"/>
                </a:cubicBezTo>
                <a:cubicBezTo>
                  <a:pt x="56554" y="36553"/>
                  <a:pt x="56554" y="36553"/>
                  <a:pt x="56555" y="36553"/>
                </a:cubicBezTo>
                <a:lnTo>
                  <a:pt x="56531" y="36660"/>
                </a:lnTo>
                <a:lnTo>
                  <a:pt x="56960" y="35708"/>
                </a:lnTo>
                <a:lnTo>
                  <a:pt x="56436" y="35922"/>
                </a:lnTo>
                <a:lnTo>
                  <a:pt x="56472" y="35863"/>
                </a:lnTo>
                <a:lnTo>
                  <a:pt x="56472" y="35863"/>
                </a:lnTo>
                <a:cubicBezTo>
                  <a:pt x="56364" y="35946"/>
                  <a:pt x="56162" y="36029"/>
                  <a:pt x="55983" y="36101"/>
                </a:cubicBezTo>
                <a:cubicBezTo>
                  <a:pt x="55805" y="36184"/>
                  <a:pt x="55638" y="36255"/>
                  <a:pt x="55650" y="36279"/>
                </a:cubicBezTo>
                <a:cubicBezTo>
                  <a:pt x="55579" y="36303"/>
                  <a:pt x="55471" y="36339"/>
                  <a:pt x="55352" y="36398"/>
                </a:cubicBezTo>
                <a:cubicBezTo>
                  <a:pt x="55269" y="36446"/>
                  <a:pt x="55162" y="36494"/>
                  <a:pt x="55067" y="36517"/>
                </a:cubicBezTo>
                <a:cubicBezTo>
                  <a:pt x="54986" y="36558"/>
                  <a:pt x="54916" y="36587"/>
                  <a:pt x="54887" y="36587"/>
                </a:cubicBezTo>
                <a:cubicBezTo>
                  <a:pt x="54873" y="36587"/>
                  <a:pt x="54868" y="36580"/>
                  <a:pt x="54876" y="36565"/>
                </a:cubicBezTo>
                <a:lnTo>
                  <a:pt x="54876" y="36565"/>
                </a:lnTo>
                <a:cubicBezTo>
                  <a:pt x="54317" y="36815"/>
                  <a:pt x="54043" y="37017"/>
                  <a:pt x="53364" y="37315"/>
                </a:cubicBezTo>
                <a:cubicBezTo>
                  <a:pt x="53090" y="37375"/>
                  <a:pt x="52447" y="37708"/>
                  <a:pt x="52019" y="37946"/>
                </a:cubicBezTo>
                <a:cubicBezTo>
                  <a:pt x="51221" y="38446"/>
                  <a:pt x="50709" y="38780"/>
                  <a:pt x="49935" y="39375"/>
                </a:cubicBezTo>
                <a:cubicBezTo>
                  <a:pt x="49411" y="39661"/>
                  <a:pt x="48840" y="40327"/>
                  <a:pt x="48363" y="40732"/>
                </a:cubicBezTo>
                <a:lnTo>
                  <a:pt x="48256" y="40887"/>
                </a:lnTo>
                <a:cubicBezTo>
                  <a:pt x="47923" y="41137"/>
                  <a:pt x="47542" y="41625"/>
                  <a:pt x="47089" y="41994"/>
                </a:cubicBezTo>
                <a:cubicBezTo>
                  <a:pt x="47006" y="42101"/>
                  <a:pt x="46958" y="42161"/>
                  <a:pt x="46947" y="42197"/>
                </a:cubicBezTo>
                <a:cubicBezTo>
                  <a:pt x="46956" y="42177"/>
                  <a:pt x="46982" y="42158"/>
                  <a:pt x="47004" y="42158"/>
                </a:cubicBezTo>
                <a:cubicBezTo>
                  <a:pt x="47009" y="42158"/>
                  <a:pt x="47014" y="42159"/>
                  <a:pt x="47018" y="42161"/>
                </a:cubicBezTo>
                <a:cubicBezTo>
                  <a:pt x="46909" y="42259"/>
                  <a:pt x="46711" y="42476"/>
                  <a:pt x="46668" y="42476"/>
                </a:cubicBezTo>
                <a:cubicBezTo>
                  <a:pt x="46664" y="42476"/>
                  <a:pt x="46662" y="42475"/>
                  <a:pt x="46661" y="42470"/>
                </a:cubicBezTo>
                <a:lnTo>
                  <a:pt x="46697" y="42447"/>
                </a:lnTo>
                <a:cubicBezTo>
                  <a:pt x="46695" y="42444"/>
                  <a:pt x="46693" y="42443"/>
                  <a:pt x="46690" y="42443"/>
                </a:cubicBezTo>
                <a:cubicBezTo>
                  <a:pt x="46640" y="42443"/>
                  <a:pt x="46354" y="42821"/>
                  <a:pt x="46196" y="42911"/>
                </a:cubicBezTo>
                <a:lnTo>
                  <a:pt x="46304" y="42875"/>
                </a:lnTo>
                <a:lnTo>
                  <a:pt x="46304" y="42875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5687" y="43538"/>
                  <a:pt x="45334" y="43831"/>
                  <a:pt x="44970" y="44114"/>
                </a:cubicBezTo>
                <a:cubicBezTo>
                  <a:pt x="44613" y="44375"/>
                  <a:pt x="44220" y="44590"/>
                  <a:pt x="43684" y="44935"/>
                </a:cubicBezTo>
                <a:cubicBezTo>
                  <a:pt x="43707" y="44913"/>
                  <a:pt x="43713" y="44904"/>
                  <a:pt x="43709" y="44904"/>
                </a:cubicBezTo>
                <a:cubicBezTo>
                  <a:pt x="43694" y="44904"/>
                  <a:pt x="43516" y="45036"/>
                  <a:pt x="43452" y="45036"/>
                </a:cubicBezTo>
                <a:cubicBezTo>
                  <a:pt x="43444" y="45036"/>
                  <a:pt x="43438" y="45034"/>
                  <a:pt x="43434" y="45030"/>
                </a:cubicBezTo>
                <a:cubicBezTo>
                  <a:pt x="43125" y="45126"/>
                  <a:pt x="42910" y="45352"/>
                  <a:pt x="42708" y="45530"/>
                </a:cubicBezTo>
                <a:lnTo>
                  <a:pt x="42684" y="45542"/>
                </a:lnTo>
                <a:cubicBezTo>
                  <a:pt x="42684" y="45542"/>
                  <a:pt x="42589" y="45614"/>
                  <a:pt x="42494" y="45685"/>
                </a:cubicBezTo>
                <a:lnTo>
                  <a:pt x="42315" y="45840"/>
                </a:lnTo>
                <a:cubicBezTo>
                  <a:pt x="42348" y="45795"/>
                  <a:pt x="42359" y="45777"/>
                  <a:pt x="42357" y="45777"/>
                </a:cubicBezTo>
                <a:cubicBezTo>
                  <a:pt x="42349" y="45777"/>
                  <a:pt x="42214" y="45939"/>
                  <a:pt x="42213" y="45939"/>
                </a:cubicBezTo>
                <a:cubicBezTo>
                  <a:pt x="42213" y="45939"/>
                  <a:pt x="42225" y="45925"/>
                  <a:pt x="42255" y="45888"/>
                </a:cubicBezTo>
                <a:lnTo>
                  <a:pt x="42255" y="45888"/>
                </a:lnTo>
                <a:cubicBezTo>
                  <a:pt x="41303" y="46602"/>
                  <a:pt x="40112" y="47554"/>
                  <a:pt x="38898" y="48162"/>
                </a:cubicBezTo>
                <a:lnTo>
                  <a:pt x="38957" y="48150"/>
                </a:lnTo>
                <a:lnTo>
                  <a:pt x="38957" y="48150"/>
                </a:lnTo>
                <a:cubicBezTo>
                  <a:pt x="38660" y="48305"/>
                  <a:pt x="38279" y="48519"/>
                  <a:pt x="38029" y="48602"/>
                </a:cubicBezTo>
                <a:cubicBezTo>
                  <a:pt x="37779" y="48697"/>
                  <a:pt x="37529" y="48888"/>
                  <a:pt x="37433" y="48936"/>
                </a:cubicBezTo>
                <a:cubicBezTo>
                  <a:pt x="37251" y="49031"/>
                  <a:pt x="37077" y="49089"/>
                  <a:pt x="37022" y="49089"/>
                </a:cubicBezTo>
                <a:cubicBezTo>
                  <a:pt x="37009" y="49089"/>
                  <a:pt x="37002" y="49085"/>
                  <a:pt x="37005" y="49078"/>
                </a:cubicBezTo>
                <a:lnTo>
                  <a:pt x="37005" y="49078"/>
                </a:lnTo>
                <a:cubicBezTo>
                  <a:pt x="36731" y="49197"/>
                  <a:pt x="36493" y="49364"/>
                  <a:pt x="36100" y="49483"/>
                </a:cubicBezTo>
                <a:cubicBezTo>
                  <a:pt x="35955" y="49483"/>
                  <a:pt x="35126" y="49846"/>
                  <a:pt x="34988" y="49846"/>
                </a:cubicBezTo>
                <a:cubicBezTo>
                  <a:pt x="34978" y="49846"/>
                  <a:pt x="34971" y="49844"/>
                  <a:pt x="34969" y="49840"/>
                </a:cubicBezTo>
                <a:cubicBezTo>
                  <a:pt x="34683" y="49900"/>
                  <a:pt x="34409" y="49995"/>
                  <a:pt x="34147" y="50090"/>
                </a:cubicBezTo>
                <a:cubicBezTo>
                  <a:pt x="34445" y="49698"/>
                  <a:pt x="34731" y="49281"/>
                  <a:pt x="35028" y="48864"/>
                </a:cubicBezTo>
                <a:cubicBezTo>
                  <a:pt x="35886" y="47697"/>
                  <a:pt x="36707" y="46245"/>
                  <a:pt x="37553" y="44816"/>
                </a:cubicBezTo>
                <a:cubicBezTo>
                  <a:pt x="38076" y="44542"/>
                  <a:pt x="38576" y="44280"/>
                  <a:pt x="39100" y="43994"/>
                </a:cubicBezTo>
                <a:cubicBezTo>
                  <a:pt x="39434" y="43828"/>
                  <a:pt x="39886" y="43637"/>
                  <a:pt x="40029" y="43566"/>
                </a:cubicBezTo>
                <a:cubicBezTo>
                  <a:pt x="40243" y="43471"/>
                  <a:pt x="40481" y="43292"/>
                  <a:pt x="40743" y="43149"/>
                </a:cubicBezTo>
                <a:cubicBezTo>
                  <a:pt x="41136" y="42911"/>
                  <a:pt x="40958" y="43054"/>
                  <a:pt x="41172" y="42947"/>
                </a:cubicBezTo>
                <a:cubicBezTo>
                  <a:pt x="41263" y="42899"/>
                  <a:pt x="41278" y="42886"/>
                  <a:pt x="41265" y="42886"/>
                </a:cubicBezTo>
                <a:cubicBezTo>
                  <a:pt x="41250" y="42886"/>
                  <a:pt x="41196" y="42904"/>
                  <a:pt x="41181" y="42904"/>
                </a:cubicBezTo>
                <a:cubicBezTo>
                  <a:pt x="41174" y="42904"/>
                  <a:pt x="41176" y="42900"/>
                  <a:pt x="41196" y="42887"/>
                </a:cubicBezTo>
                <a:lnTo>
                  <a:pt x="41529" y="42744"/>
                </a:lnTo>
                <a:lnTo>
                  <a:pt x="41529" y="42744"/>
                </a:lnTo>
                <a:cubicBezTo>
                  <a:pt x="41435" y="42801"/>
                  <a:pt x="41420" y="42814"/>
                  <a:pt x="41433" y="42814"/>
                </a:cubicBezTo>
                <a:cubicBezTo>
                  <a:pt x="41444" y="42814"/>
                  <a:pt x="41477" y="42804"/>
                  <a:pt x="41493" y="42804"/>
                </a:cubicBezTo>
                <a:cubicBezTo>
                  <a:pt x="41767" y="42637"/>
                  <a:pt x="42196" y="42435"/>
                  <a:pt x="42244" y="42328"/>
                </a:cubicBezTo>
                <a:cubicBezTo>
                  <a:pt x="42601" y="42137"/>
                  <a:pt x="42613" y="42137"/>
                  <a:pt x="42767" y="42042"/>
                </a:cubicBezTo>
                <a:lnTo>
                  <a:pt x="42767" y="42042"/>
                </a:lnTo>
                <a:cubicBezTo>
                  <a:pt x="42717" y="42072"/>
                  <a:pt x="42634" y="42119"/>
                  <a:pt x="42608" y="42119"/>
                </a:cubicBezTo>
                <a:cubicBezTo>
                  <a:pt x="42603" y="42119"/>
                  <a:pt x="42601" y="42117"/>
                  <a:pt x="42601" y="42113"/>
                </a:cubicBezTo>
                <a:cubicBezTo>
                  <a:pt x="42664" y="42082"/>
                  <a:pt x="42683" y="42071"/>
                  <a:pt x="42679" y="42071"/>
                </a:cubicBezTo>
                <a:cubicBezTo>
                  <a:pt x="42675" y="42071"/>
                  <a:pt x="42634" y="42088"/>
                  <a:pt x="42601" y="42101"/>
                </a:cubicBezTo>
                <a:cubicBezTo>
                  <a:pt x="42791" y="41958"/>
                  <a:pt x="43744" y="41458"/>
                  <a:pt x="43744" y="41375"/>
                </a:cubicBezTo>
                <a:lnTo>
                  <a:pt x="43744" y="41387"/>
                </a:lnTo>
                <a:cubicBezTo>
                  <a:pt x="43779" y="41316"/>
                  <a:pt x="43672" y="41339"/>
                  <a:pt x="43803" y="41220"/>
                </a:cubicBezTo>
                <a:lnTo>
                  <a:pt x="43910" y="41185"/>
                </a:lnTo>
                <a:lnTo>
                  <a:pt x="44041" y="41066"/>
                </a:lnTo>
                <a:cubicBezTo>
                  <a:pt x="44090" y="41038"/>
                  <a:pt x="44107" y="41031"/>
                  <a:pt x="44112" y="41031"/>
                </a:cubicBezTo>
                <a:cubicBezTo>
                  <a:pt x="44118" y="41031"/>
                  <a:pt x="44106" y="41042"/>
                  <a:pt x="44113" y="41042"/>
                </a:cubicBezTo>
                <a:cubicBezTo>
                  <a:pt x="44339" y="40863"/>
                  <a:pt x="44684" y="40649"/>
                  <a:pt x="44970" y="40446"/>
                </a:cubicBezTo>
                <a:lnTo>
                  <a:pt x="44970" y="40446"/>
                </a:lnTo>
                <a:lnTo>
                  <a:pt x="44589" y="40565"/>
                </a:lnTo>
                <a:cubicBezTo>
                  <a:pt x="44851" y="40423"/>
                  <a:pt x="45303" y="40149"/>
                  <a:pt x="45339" y="40077"/>
                </a:cubicBezTo>
                <a:lnTo>
                  <a:pt x="45506" y="40006"/>
                </a:lnTo>
                <a:cubicBezTo>
                  <a:pt x="46018" y="39708"/>
                  <a:pt x="45815" y="39732"/>
                  <a:pt x="46006" y="39601"/>
                </a:cubicBezTo>
                <a:lnTo>
                  <a:pt x="46256" y="39458"/>
                </a:lnTo>
                <a:lnTo>
                  <a:pt x="46018" y="39637"/>
                </a:lnTo>
                <a:cubicBezTo>
                  <a:pt x="46280" y="39470"/>
                  <a:pt x="46363" y="39411"/>
                  <a:pt x="46577" y="39292"/>
                </a:cubicBezTo>
                <a:lnTo>
                  <a:pt x="46577" y="39292"/>
                </a:lnTo>
                <a:cubicBezTo>
                  <a:pt x="46554" y="39303"/>
                  <a:pt x="46542" y="39303"/>
                  <a:pt x="46542" y="39303"/>
                </a:cubicBezTo>
                <a:lnTo>
                  <a:pt x="46577" y="39280"/>
                </a:lnTo>
                <a:cubicBezTo>
                  <a:pt x="46589" y="39232"/>
                  <a:pt x="46708" y="39125"/>
                  <a:pt x="46851" y="39006"/>
                </a:cubicBezTo>
                <a:cubicBezTo>
                  <a:pt x="47089" y="38827"/>
                  <a:pt x="47256" y="38660"/>
                  <a:pt x="47649" y="38399"/>
                </a:cubicBezTo>
                <a:lnTo>
                  <a:pt x="47709" y="38291"/>
                </a:lnTo>
                <a:lnTo>
                  <a:pt x="47982" y="38089"/>
                </a:lnTo>
                <a:lnTo>
                  <a:pt x="48018" y="38113"/>
                </a:lnTo>
                <a:cubicBezTo>
                  <a:pt x="47744" y="38339"/>
                  <a:pt x="47256" y="38756"/>
                  <a:pt x="46899" y="39041"/>
                </a:cubicBezTo>
                <a:lnTo>
                  <a:pt x="46899" y="39053"/>
                </a:lnTo>
                <a:cubicBezTo>
                  <a:pt x="47089" y="38887"/>
                  <a:pt x="47328" y="38696"/>
                  <a:pt x="47470" y="38577"/>
                </a:cubicBezTo>
                <a:cubicBezTo>
                  <a:pt x="47519" y="38544"/>
                  <a:pt x="47624" y="38478"/>
                  <a:pt x="47647" y="38478"/>
                </a:cubicBezTo>
                <a:cubicBezTo>
                  <a:pt x="47651" y="38478"/>
                  <a:pt x="47652" y="38480"/>
                  <a:pt x="47651" y="38483"/>
                </a:cubicBezTo>
                <a:lnTo>
                  <a:pt x="47651" y="38483"/>
                </a:lnTo>
                <a:lnTo>
                  <a:pt x="47720" y="38399"/>
                </a:lnTo>
                <a:cubicBezTo>
                  <a:pt x="48387" y="37827"/>
                  <a:pt x="48387" y="37815"/>
                  <a:pt x="49113" y="37256"/>
                </a:cubicBezTo>
                <a:lnTo>
                  <a:pt x="49113" y="37256"/>
                </a:lnTo>
                <a:lnTo>
                  <a:pt x="49042" y="37291"/>
                </a:lnTo>
                <a:cubicBezTo>
                  <a:pt x="49173" y="37160"/>
                  <a:pt x="49292" y="37041"/>
                  <a:pt x="49352" y="37029"/>
                </a:cubicBezTo>
                <a:cubicBezTo>
                  <a:pt x="49768" y="36672"/>
                  <a:pt x="50209" y="36279"/>
                  <a:pt x="50507" y="36077"/>
                </a:cubicBezTo>
                <a:lnTo>
                  <a:pt x="50530" y="35982"/>
                </a:lnTo>
                <a:cubicBezTo>
                  <a:pt x="50626" y="35910"/>
                  <a:pt x="50780" y="35839"/>
                  <a:pt x="50780" y="35743"/>
                </a:cubicBezTo>
                <a:lnTo>
                  <a:pt x="50947" y="35553"/>
                </a:lnTo>
                <a:cubicBezTo>
                  <a:pt x="51066" y="35446"/>
                  <a:pt x="51114" y="35362"/>
                  <a:pt x="51257" y="35243"/>
                </a:cubicBezTo>
                <a:cubicBezTo>
                  <a:pt x="51280" y="35243"/>
                  <a:pt x="51280" y="35231"/>
                  <a:pt x="51292" y="35231"/>
                </a:cubicBezTo>
                <a:cubicBezTo>
                  <a:pt x="51554" y="34993"/>
                  <a:pt x="51257" y="35196"/>
                  <a:pt x="51578" y="34934"/>
                </a:cubicBezTo>
                <a:cubicBezTo>
                  <a:pt x="51697" y="34850"/>
                  <a:pt x="51638" y="34779"/>
                  <a:pt x="51780" y="34648"/>
                </a:cubicBezTo>
                <a:lnTo>
                  <a:pt x="51959" y="34541"/>
                </a:lnTo>
                <a:cubicBezTo>
                  <a:pt x="52233" y="34291"/>
                  <a:pt x="52245" y="34219"/>
                  <a:pt x="52590" y="33803"/>
                </a:cubicBezTo>
                <a:cubicBezTo>
                  <a:pt x="52701" y="33692"/>
                  <a:pt x="52789" y="33617"/>
                  <a:pt x="52820" y="33617"/>
                </a:cubicBezTo>
                <a:cubicBezTo>
                  <a:pt x="52836" y="33617"/>
                  <a:pt x="52836" y="33637"/>
                  <a:pt x="52816" y="33683"/>
                </a:cubicBezTo>
                <a:lnTo>
                  <a:pt x="52816" y="33683"/>
                </a:lnTo>
                <a:cubicBezTo>
                  <a:pt x="52907" y="33490"/>
                  <a:pt x="52858" y="33590"/>
                  <a:pt x="53019" y="33338"/>
                </a:cubicBezTo>
                <a:cubicBezTo>
                  <a:pt x="53031" y="33329"/>
                  <a:pt x="53039" y="33324"/>
                  <a:pt x="53043" y="33324"/>
                </a:cubicBezTo>
                <a:cubicBezTo>
                  <a:pt x="53054" y="33324"/>
                  <a:pt x="53036" y="33358"/>
                  <a:pt x="53019" y="33410"/>
                </a:cubicBezTo>
                <a:cubicBezTo>
                  <a:pt x="53209" y="33207"/>
                  <a:pt x="53102" y="33267"/>
                  <a:pt x="53221" y="33088"/>
                </a:cubicBezTo>
                <a:cubicBezTo>
                  <a:pt x="53221" y="33005"/>
                  <a:pt x="53209" y="32922"/>
                  <a:pt x="53257" y="32862"/>
                </a:cubicBezTo>
                <a:lnTo>
                  <a:pt x="53257" y="32862"/>
                </a:lnTo>
                <a:lnTo>
                  <a:pt x="53197" y="32922"/>
                </a:lnTo>
                <a:cubicBezTo>
                  <a:pt x="53304" y="32731"/>
                  <a:pt x="53435" y="32517"/>
                  <a:pt x="53578" y="32314"/>
                </a:cubicBezTo>
                <a:lnTo>
                  <a:pt x="53602" y="32326"/>
                </a:lnTo>
                <a:lnTo>
                  <a:pt x="53733" y="32088"/>
                </a:lnTo>
                <a:lnTo>
                  <a:pt x="53757" y="32088"/>
                </a:lnTo>
                <a:lnTo>
                  <a:pt x="53936" y="31743"/>
                </a:lnTo>
                <a:lnTo>
                  <a:pt x="53936" y="31743"/>
                </a:lnTo>
                <a:lnTo>
                  <a:pt x="53912" y="31791"/>
                </a:lnTo>
                <a:cubicBezTo>
                  <a:pt x="53959" y="31719"/>
                  <a:pt x="54078" y="31433"/>
                  <a:pt x="54162" y="31279"/>
                </a:cubicBezTo>
                <a:lnTo>
                  <a:pt x="54174" y="31302"/>
                </a:lnTo>
                <a:cubicBezTo>
                  <a:pt x="54436" y="30886"/>
                  <a:pt x="54519" y="30481"/>
                  <a:pt x="54698" y="29945"/>
                </a:cubicBezTo>
                <a:lnTo>
                  <a:pt x="54698" y="30017"/>
                </a:lnTo>
                <a:cubicBezTo>
                  <a:pt x="54793" y="29838"/>
                  <a:pt x="54674" y="29957"/>
                  <a:pt x="54757" y="29731"/>
                </a:cubicBezTo>
                <a:lnTo>
                  <a:pt x="54805" y="29731"/>
                </a:lnTo>
                <a:cubicBezTo>
                  <a:pt x="54817" y="29528"/>
                  <a:pt x="54888" y="29481"/>
                  <a:pt x="54948" y="29362"/>
                </a:cubicBezTo>
                <a:lnTo>
                  <a:pt x="54948" y="29362"/>
                </a:lnTo>
                <a:lnTo>
                  <a:pt x="54888" y="29409"/>
                </a:lnTo>
                <a:lnTo>
                  <a:pt x="54983" y="29159"/>
                </a:lnTo>
                <a:cubicBezTo>
                  <a:pt x="55024" y="29019"/>
                  <a:pt x="55051" y="28976"/>
                  <a:pt x="55069" y="28976"/>
                </a:cubicBezTo>
                <a:cubicBezTo>
                  <a:pt x="55087" y="28976"/>
                  <a:pt x="55096" y="29022"/>
                  <a:pt x="55102" y="29052"/>
                </a:cubicBezTo>
                <a:lnTo>
                  <a:pt x="55114" y="28838"/>
                </a:lnTo>
                <a:lnTo>
                  <a:pt x="55174" y="28814"/>
                </a:lnTo>
                <a:cubicBezTo>
                  <a:pt x="55162" y="28659"/>
                  <a:pt x="55221" y="28683"/>
                  <a:pt x="55245" y="28409"/>
                </a:cubicBezTo>
                <a:cubicBezTo>
                  <a:pt x="55247" y="28408"/>
                  <a:pt x="55250" y="28408"/>
                  <a:pt x="55251" y="28408"/>
                </a:cubicBezTo>
                <a:cubicBezTo>
                  <a:pt x="55262" y="28408"/>
                  <a:pt x="55267" y="28421"/>
                  <a:pt x="55273" y="28421"/>
                </a:cubicBezTo>
                <a:cubicBezTo>
                  <a:pt x="55278" y="28421"/>
                  <a:pt x="55284" y="28413"/>
                  <a:pt x="55293" y="28385"/>
                </a:cubicBezTo>
                <a:lnTo>
                  <a:pt x="55305" y="27969"/>
                </a:lnTo>
                <a:lnTo>
                  <a:pt x="55293" y="28219"/>
                </a:lnTo>
                <a:lnTo>
                  <a:pt x="55233" y="28171"/>
                </a:lnTo>
                <a:cubicBezTo>
                  <a:pt x="55233" y="27909"/>
                  <a:pt x="55305" y="27826"/>
                  <a:pt x="55329" y="27635"/>
                </a:cubicBezTo>
                <a:lnTo>
                  <a:pt x="55329" y="27766"/>
                </a:lnTo>
                <a:cubicBezTo>
                  <a:pt x="55352" y="27469"/>
                  <a:pt x="55388" y="27457"/>
                  <a:pt x="55424" y="27278"/>
                </a:cubicBezTo>
                <a:lnTo>
                  <a:pt x="55424" y="27278"/>
                </a:lnTo>
                <a:cubicBezTo>
                  <a:pt x="55417" y="27307"/>
                  <a:pt x="55405" y="27348"/>
                  <a:pt x="55397" y="27348"/>
                </a:cubicBezTo>
                <a:cubicBezTo>
                  <a:pt x="55392" y="27348"/>
                  <a:pt x="55388" y="27330"/>
                  <a:pt x="55388" y="27278"/>
                </a:cubicBezTo>
                <a:cubicBezTo>
                  <a:pt x="55400" y="27195"/>
                  <a:pt x="55412" y="27230"/>
                  <a:pt x="55424" y="27147"/>
                </a:cubicBezTo>
                <a:cubicBezTo>
                  <a:pt x="55412" y="27135"/>
                  <a:pt x="55400" y="27076"/>
                  <a:pt x="55400" y="26980"/>
                </a:cubicBezTo>
                <a:cubicBezTo>
                  <a:pt x="55400" y="26897"/>
                  <a:pt x="55412" y="26814"/>
                  <a:pt x="55448" y="26623"/>
                </a:cubicBezTo>
                <a:cubicBezTo>
                  <a:pt x="55448" y="26623"/>
                  <a:pt x="55460" y="26635"/>
                  <a:pt x="55460" y="26659"/>
                </a:cubicBezTo>
                <a:cubicBezTo>
                  <a:pt x="55460" y="26564"/>
                  <a:pt x="55460" y="26540"/>
                  <a:pt x="55471" y="26385"/>
                </a:cubicBezTo>
                <a:lnTo>
                  <a:pt x="55519" y="26457"/>
                </a:lnTo>
                <a:lnTo>
                  <a:pt x="55519" y="26457"/>
                </a:lnTo>
                <a:lnTo>
                  <a:pt x="55483" y="26195"/>
                </a:lnTo>
                <a:cubicBezTo>
                  <a:pt x="55519" y="25980"/>
                  <a:pt x="55507" y="25766"/>
                  <a:pt x="55531" y="25742"/>
                </a:cubicBezTo>
                <a:lnTo>
                  <a:pt x="55531" y="25837"/>
                </a:lnTo>
                <a:cubicBezTo>
                  <a:pt x="55531" y="25837"/>
                  <a:pt x="55531" y="25742"/>
                  <a:pt x="55543" y="25611"/>
                </a:cubicBezTo>
                <a:cubicBezTo>
                  <a:pt x="55543" y="25587"/>
                  <a:pt x="55543" y="25540"/>
                  <a:pt x="55567" y="25492"/>
                </a:cubicBezTo>
                <a:cubicBezTo>
                  <a:pt x="55531" y="25492"/>
                  <a:pt x="55483" y="25528"/>
                  <a:pt x="55460" y="25540"/>
                </a:cubicBezTo>
                <a:cubicBezTo>
                  <a:pt x="55388" y="25564"/>
                  <a:pt x="55293" y="25611"/>
                  <a:pt x="55221" y="25659"/>
                </a:cubicBezTo>
                <a:cubicBezTo>
                  <a:pt x="54888" y="25826"/>
                  <a:pt x="54567" y="25968"/>
                  <a:pt x="54567" y="25968"/>
                </a:cubicBezTo>
                <a:lnTo>
                  <a:pt x="54531" y="25945"/>
                </a:lnTo>
                <a:cubicBezTo>
                  <a:pt x="54507" y="25968"/>
                  <a:pt x="54447" y="26004"/>
                  <a:pt x="54376" y="26040"/>
                </a:cubicBezTo>
                <a:cubicBezTo>
                  <a:pt x="54328" y="26076"/>
                  <a:pt x="54281" y="26088"/>
                  <a:pt x="54233" y="26123"/>
                </a:cubicBezTo>
                <a:cubicBezTo>
                  <a:pt x="54150" y="26159"/>
                  <a:pt x="54078" y="26207"/>
                  <a:pt x="54090" y="26218"/>
                </a:cubicBezTo>
                <a:cubicBezTo>
                  <a:pt x="53950" y="26259"/>
                  <a:pt x="53665" y="26469"/>
                  <a:pt x="53608" y="26469"/>
                </a:cubicBezTo>
                <a:cubicBezTo>
                  <a:pt x="53597" y="26469"/>
                  <a:pt x="53595" y="26461"/>
                  <a:pt x="53602" y="26445"/>
                </a:cubicBezTo>
                <a:lnTo>
                  <a:pt x="53602" y="26445"/>
                </a:lnTo>
                <a:cubicBezTo>
                  <a:pt x="53102" y="26730"/>
                  <a:pt x="52888" y="26933"/>
                  <a:pt x="52304" y="27290"/>
                </a:cubicBezTo>
                <a:cubicBezTo>
                  <a:pt x="52066" y="27373"/>
                  <a:pt x="51530" y="27790"/>
                  <a:pt x="51185" y="28052"/>
                </a:cubicBezTo>
                <a:cubicBezTo>
                  <a:pt x="50530" y="28600"/>
                  <a:pt x="50114" y="28981"/>
                  <a:pt x="49506" y="29600"/>
                </a:cubicBezTo>
                <a:cubicBezTo>
                  <a:pt x="49054" y="29897"/>
                  <a:pt x="48602" y="30552"/>
                  <a:pt x="48197" y="30945"/>
                </a:cubicBezTo>
                <a:lnTo>
                  <a:pt x="48125" y="31076"/>
                </a:lnTo>
                <a:cubicBezTo>
                  <a:pt x="47840" y="31326"/>
                  <a:pt x="47530" y="31814"/>
                  <a:pt x="47149" y="32207"/>
                </a:cubicBezTo>
                <a:cubicBezTo>
                  <a:pt x="47089" y="32326"/>
                  <a:pt x="47054" y="32386"/>
                  <a:pt x="47030" y="32398"/>
                </a:cubicBezTo>
                <a:cubicBezTo>
                  <a:pt x="47054" y="32386"/>
                  <a:pt x="47078" y="32350"/>
                  <a:pt x="47089" y="32350"/>
                </a:cubicBezTo>
                <a:cubicBezTo>
                  <a:pt x="47002" y="32459"/>
                  <a:pt x="46854" y="32689"/>
                  <a:pt x="46821" y="32689"/>
                </a:cubicBezTo>
                <a:cubicBezTo>
                  <a:pt x="46819" y="32689"/>
                  <a:pt x="46817" y="32687"/>
                  <a:pt x="46816" y="32684"/>
                </a:cubicBezTo>
                <a:lnTo>
                  <a:pt x="46827" y="32648"/>
                </a:lnTo>
                <a:cubicBezTo>
                  <a:pt x="46826" y="32646"/>
                  <a:pt x="46824" y="32646"/>
                  <a:pt x="46822" y="32646"/>
                </a:cubicBezTo>
                <a:cubicBezTo>
                  <a:pt x="46775" y="32646"/>
                  <a:pt x="46573" y="33045"/>
                  <a:pt x="46458" y="33160"/>
                </a:cubicBezTo>
                <a:lnTo>
                  <a:pt x="46542" y="33112"/>
                </a:lnTo>
                <a:lnTo>
                  <a:pt x="46542" y="33112"/>
                </a:lnTo>
                <a:lnTo>
                  <a:pt x="46375" y="33350"/>
                </a:lnTo>
                <a:lnTo>
                  <a:pt x="46411" y="33279"/>
                </a:lnTo>
                <a:lnTo>
                  <a:pt x="46411" y="33279"/>
                </a:lnTo>
                <a:cubicBezTo>
                  <a:pt x="45815" y="34362"/>
                  <a:pt x="45423" y="34779"/>
                  <a:pt x="44934" y="35827"/>
                </a:cubicBezTo>
                <a:cubicBezTo>
                  <a:pt x="44941" y="35796"/>
                  <a:pt x="44942" y="35783"/>
                  <a:pt x="44940" y="35783"/>
                </a:cubicBezTo>
                <a:cubicBezTo>
                  <a:pt x="44928" y="35783"/>
                  <a:pt x="44843" y="36018"/>
                  <a:pt x="44794" y="36018"/>
                </a:cubicBezTo>
                <a:cubicBezTo>
                  <a:pt x="44793" y="36018"/>
                  <a:pt x="44792" y="36017"/>
                  <a:pt x="44792" y="36017"/>
                </a:cubicBezTo>
                <a:cubicBezTo>
                  <a:pt x="44577" y="36244"/>
                  <a:pt x="44530" y="36494"/>
                  <a:pt x="44434" y="36696"/>
                </a:cubicBezTo>
                <a:lnTo>
                  <a:pt x="44434" y="36720"/>
                </a:lnTo>
                <a:lnTo>
                  <a:pt x="44220" y="37077"/>
                </a:lnTo>
                <a:cubicBezTo>
                  <a:pt x="44232" y="37023"/>
                  <a:pt x="44235" y="37003"/>
                  <a:pt x="44232" y="37003"/>
                </a:cubicBezTo>
                <a:cubicBezTo>
                  <a:pt x="44226" y="37003"/>
                  <a:pt x="44189" y="37118"/>
                  <a:pt x="44176" y="37167"/>
                </a:cubicBezTo>
                <a:lnTo>
                  <a:pt x="44176" y="37167"/>
                </a:lnTo>
                <a:cubicBezTo>
                  <a:pt x="43862" y="37645"/>
                  <a:pt x="43559" y="38124"/>
                  <a:pt x="43244" y="38649"/>
                </a:cubicBezTo>
                <a:cubicBezTo>
                  <a:pt x="42887" y="39184"/>
                  <a:pt x="42529" y="39732"/>
                  <a:pt x="42172" y="40268"/>
                </a:cubicBezTo>
                <a:lnTo>
                  <a:pt x="42208" y="40244"/>
                </a:lnTo>
                <a:lnTo>
                  <a:pt x="42208" y="40244"/>
                </a:lnTo>
                <a:cubicBezTo>
                  <a:pt x="42029" y="40506"/>
                  <a:pt x="41839" y="40839"/>
                  <a:pt x="41672" y="41006"/>
                </a:cubicBezTo>
                <a:cubicBezTo>
                  <a:pt x="41517" y="41161"/>
                  <a:pt x="41398" y="41423"/>
                  <a:pt x="41339" y="41494"/>
                </a:cubicBezTo>
                <a:cubicBezTo>
                  <a:pt x="41209" y="41656"/>
                  <a:pt x="41050" y="41759"/>
                  <a:pt x="41039" y="41759"/>
                </a:cubicBezTo>
                <a:cubicBezTo>
                  <a:pt x="41038" y="41759"/>
                  <a:pt x="41039" y="41758"/>
                  <a:pt x="41041" y="41756"/>
                </a:cubicBezTo>
                <a:lnTo>
                  <a:pt x="41041" y="41756"/>
                </a:lnTo>
                <a:cubicBezTo>
                  <a:pt x="40862" y="41935"/>
                  <a:pt x="40696" y="42149"/>
                  <a:pt x="40362" y="42339"/>
                </a:cubicBezTo>
                <a:cubicBezTo>
                  <a:pt x="40238" y="42373"/>
                  <a:pt x="39586" y="42892"/>
                  <a:pt x="39471" y="42892"/>
                </a:cubicBezTo>
                <a:cubicBezTo>
                  <a:pt x="39465" y="42892"/>
                  <a:pt x="39460" y="42890"/>
                  <a:pt x="39458" y="42887"/>
                </a:cubicBezTo>
                <a:cubicBezTo>
                  <a:pt x="39077" y="43054"/>
                  <a:pt x="38731" y="43280"/>
                  <a:pt x="38326" y="43423"/>
                </a:cubicBezTo>
                <a:cubicBezTo>
                  <a:pt x="38505" y="43101"/>
                  <a:pt x="38719" y="42732"/>
                  <a:pt x="38922" y="42339"/>
                </a:cubicBezTo>
                <a:cubicBezTo>
                  <a:pt x="39398" y="41435"/>
                  <a:pt x="39862" y="40530"/>
                  <a:pt x="39934" y="40363"/>
                </a:cubicBezTo>
                <a:lnTo>
                  <a:pt x="39934" y="40363"/>
                </a:lnTo>
                <a:lnTo>
                  <a:pt x="39684" y="40720"/>
                </a:lnTo>
                <a:cubicBezTo>
                  <a:pt x="40303" y="39470"/>
                  <a:pt x="40636" y="38899"/>
                  <a:pt x="41077" y="37768"/>
                </a:cubicBezTo>
                <a:lnTo>
                  <a:pt x="41077" y="37768"/>
                </a:lnTo>
                <a:lnTo>
                  <a:pt x="41065" y="37827"/>
                </a:lnTo>
                <a:cubicBezTo>
                  <a:pt x="41112" y="37756"/>
                  <a:pt x="41112" y="37684"/>
                  <a:pt x="41220" y="37398"/>
                </a:cubicBezTo>
                <a:cubicBezTo>
                  <a:pt x="41315" y="37136"/>
                  <a:pt x="41529" y="36660"/>
                  <a:pt x="41886" y="35743"/>
                </a:cubicBezTo>
                <a:cubicBezTo>
                  <a:pt x="41891" y="35721"/>
                  <a:pt x="41894" y="35706"/>
                  <a:pt x="41898" y="35689"/>
                </a:cubicBezTo>
                <a:lnTo>
                  <a:pt x="41898" y="35689"/>
                </a:lnTo>
                <a:cubicBezTo>
                  <a:pt x="41894" y="35699"/>
                  <a:pt x="41890" y="35709"/>
                  <a:pt x="41886" y="35720"/>
                </a:cubicBezTo>
                <a:cubicBezTo>
                  <a:pt x="41863" y="35791"/>
                  <a:pt x="41815" y="35863"/>
                  <a:pt x="41815" y="35863"/>
                </a:cubicBezTo>
                <a:cubicBezTo>
                  <a:pt x="41874" y="35672"/>
                  <a:pt x="41886" y="35493"/>
                  <a:pt x="41958" y="35231"/>
                </a:cubicBezTo>
                <a:cubicBezTo>
                  <a:pt x="41970" y="35172"/>
                  <a:pt x="42005" y="35148"/>
                  <a:pt x="42005" y="35148"/>
                </a:cubicBezTo>
                <a:lnTo>
                  <a:pt x="42005" y="35124"/>
                </a:lnTo>
                <a:cubicBezTo>
                  <a:pt x="42291" y="34708"/>
                  <a:pt x="42648" y="34196"/>
                  <a:pt x="42756" y="34017"/>
                </a:cubicBezTo>
                <a:cubicBezTo>
                  <a:pt x="42958" y="33755"/>
                  <a:pt x="43125" y="33362"/>
                  <a:pt x="43339" y="33005"/>
                </a:cubicBezTo>
                <a:cubicBezTo>
                  <a:pt x="43684" y="32434"/>
                  <a:pt x="43553" y="32743"/>
                  <a:pt x="43732" y="32457"/>
                </a:cubicBezTo>
                <a:cubicBezTo>
                  <a:pt x="43804" y="32344"/>
                  <a:pt x="43823" y="32308"/>
                  <a:pt x="43818" y="32308"/>
                </a:cubicBezTo>
                <a:cubicBezTo>
                  <a:pt x="43810" y="32308"/>
                  <a:pt x="43737" y="32405"/>
                  <a:pt x="43729" y="32405"/>
                </a:cubicBezTo>
                <a:cubicBezTo>
                  <a:pt x="43727" y="32405"/>
                  <a:pt x="43731" y="32396"/>
                  <a:pt x="43744" y="32374"/>
                </a:cubicBezTo>
                <a:lnTo>
                  <a:pt x="44030" y="31957"/>
                </a:lnTo>
                <a:lnTo>
                  <a:pt x="44030" y="31957"/>
                </a:lnTo>
                <a:cubicBezTo>
                  <a:pt x="43969" y="32073"/>
                  <a:pt x="43954" y="32107"/>
                  <a:pt x="43959" y="32107"/>
                </a:cubicBezTo>
                <a:cubicBezTo>
                  <a:pt x="43965" y="32107"/>
                  <a:pt x="43998" y="32060"/>
                  <a:pt x="44018" y="32041"/>
                </a:cubicBezTo>
                <a:lnTo>
                  <a:pt x="44018" y="32041"/>
                </a:lnTo>
                <a:cubicBezTo>
                  <a:pt x="43970" y="32136"/>
                  <a:pt x="43922" y="32207"/>
                  <a:pt x="43899" y="32267"/>
                </a:cubicBezTo>
                <a:cubicBezTo>
                  <a:pt x="44011" y="32079"/>
                  <a:pt x="44035" y="32032"/>
                  <a:pt x="44028" y="32032"/>
                </a:cubicBezTo>
                <a:cubicBezTo>
                  <a:pt x="44027" y="32032"/>
                  <a:pt x="44023" y="32036"/>
                  <a:pt x="44018" y="32041"/>
                </a:cubicBezTo>
                <a:cubicBezTo>
                  <a:pt x="44232" y="31672"/>
                  <a:pt x="44613" y="31088"/>
                  <a:pt x="44625" y="30945"/>
                </a:cubicBezTo>
                <a:cubicBezTo>
                  <a:pt x="44897" y="30478"/>
                  <a:pt x="44940" y="30447"/>
                  <a:pt x="45036" y="30282"/>
                </a:cubicBezTo>
                <a:lnTo>
                  <a:pt x="45036" y="30282"/>
                </a:lnTo>
                <a:cubicBezTo>
                  <a:pt x="44993" y="30351"/>
                  <a:pt x="44932" y="30433"/>
                  <a:pt x="44922" y="30433"/>
                </a:cubicBezTo>
                <a:cubicBezTo>
                  <a:pt x="44980" y="30349"/>
                  <a:pt x="44996" y="30319"/>
                  <a:pt x="44992" y="30319"/>
                </a:cubicBezTo>
                <a:cubicBezTo>
                  <a:pt x="44987" y="30319"/>
                  <a:pt x="44949" y="30368"/>
                  <a:pt x="44922" y="30421"/>
                </a:cubicBezTo>
                <a:cubicBezTo>
                  <a:pt x="45065" y="30088"/>
                  <a:pt x="45875" y="28814"/>
                  <a:pt x="45839" y="28707"/>
                </a:cubicBezTo>
                <a:lnTo>
                  <a:pt x="45863" y="28707"/>
                </a:lnTo>
                <a:cubicBezTo>
                  <a:pt x="45863" y="28624"/>
                  <a:pt x="45756" y="28719"/>
                  <a:pt x="45839" y="28481"/>
                </a:cubicBezTo>
                <a:lnTo>
                  <a:pt x="45935" y="28338"/>
                </a:lnTo>
                <a:lnTo>
                  <a:pt x="46030" y="28100"/>
                </a:lnTo>
                <a:cubicBezTo>
                  <a:pt x="46067" y="28030"/>
                  <a:pt x="46083" y="28011"/>
                  <a:pt x="46089" y="28011"/>
                </a:cubicBezTo>
                <a:cubicBezTo>
                  <a:pt x="46097" y="28011"/>
                  <a:pt x="46089" y="28040"/>
                  <a:pt x="46089" y="28040"/>
                </a:cubicBezTo>
                <a:cubicBezTo>
                  <a:pt x="46244" y="27671"/>
                  <a:pt x="46506" y="27147"/>
                  <a:pt x="46708" y="26695"/>
                </a:cubicBezTo>
                <a:lnTo>
                  <a:pt x="46708" y="26695"/>
                </a:lnTo>
                <a:lnTo>
                  <a:pt x="46387" y="27135"/>
                </a:lnTo>
                <a:cubicBezTo>
                  <a:pt x="46589" y="26754"/>
                  <a:pt x="46935" y="26088"/>
                  <a:pt x="46935" y="26004"/>
                </a:cubicBezTo>
                <a:lnTo>
                  <a:pt x="47066" y="25778"/>
                </a:lnTo>
                <a:cubicBezTo>
                  <a:pt x="47447" y="25028"/>
                  <a:pt x="47256" y="25230"/>
                  <a:pt x="47387" y="24909"/>
                </a:cubicBezTo>
                <a:lnTo>
                  <a:pt x="47589" y="24528"/>
                </a:lnTo>
                <a:lnTo>
                  <a:pt x="47435" y="24933"/>
                </a:lnTo>
                <a:cubicBezTo>
                  <a:pt x="47601" y="24540"/>
                  <a:pt x="47673" y="24397"/>
                  <a:pt x="47828" y="24075"/>
                </a:cubicBezTo>
                <a:lnTo>
                  <a:pt x="47828" y="24075"/>
                </a:lnTo>
                <a:cubicBezTo>
                  <a:pt x="47818" y="24085"/>
                  <a:pt x="47812" y="24092"/>
                  <a:pt x="47809" y="24098"/>
                </a:cubicBezTo>
                <a:lnTo>
                  <a:pt x="47809" y="24098"/>
                </a:lnTo>
                <a:lnTo>
                  <a:pt x="47828" y="24052"/>
                </a:lnTo>
                <a:cubicBezTo>
                  <a:pt x="47828" y="23992"/>
                  <a:pt x="47887" y="23778"/>
                  <a:pt x="47970" y="23504"/>
                </a:cubicBezTo>
                <a:cubicBezTo>
                  <a:pt x="48090" y="23111"/>
                  <a:pt x="48173" y="22885"/>
                  <a:pt x="48399" y="22147"/>
                </a:cubicBezTo>
                <a:lnTo>
                  <a:pt x="48399" y="21968"/>
                </a:lnTo>
                <a:lnTo>
                  <a:pt x="48566" y="21492"/>
                </a:lnTo>
                <a:lnTo>
                  <a:pt x="48602" y="21504"/>
                </a:lnTo>
                <a:cubicBezTo>
                  <a:pt x="48471" y="21980"/>
                  <a:pt x="48221" y="22885"/>
                  <a:pt x="48018" y="23504"/>
                </a:cubicBezTo>
                <a:lnTo>
                  <a:pt x="48030" y="23516"/>
                </a:lnTo>
                <a:cubicBezTo>
                  <a:pt x="48149" y="23159"/>
                  <a:pt x="48268" y="22742"/>
                  <a:pt x="48351" y="22504"/>
                </a:cubicBezTo>
                <a:cubicBezTo>
                  <a:pt x="48378" y="22417"/>
                  <a:pt x="48448" y="22241"/>
                  <a:pt x="48470" y="22241"/>
                </a:cubicBezTo>
                <a:cubicBezTo>
                  <a:pt x="48474" y="22241"/>
                  <a:pt x="48477" y="22246"/>
                  <a:pt x="48477" y="22259"/>
                </a:cubicBezTo>
                <a:lnTo>
                  <a:pt x="48477" y="22259"/>
                </a:lnTo>
                <a:lnTo>
                  <a:pt x="48494" y="22087"/>
                </a:lnTo>
                <a:cubicBezTo>
                  <a:pt x="48673" y="21480"/>
                  <a:pt x="48732" y="21158"/>
                  <a:pt x="48804" y="20849"/>
                </a:cubicBezTo>
                <a:cubicBezTo>
                  <a:pt x="48887" y="20539"/>
                  <a:pt x="48983" y="20206"/>
                  <a:pt x="49102" y="19551"/>
                </a:cubicBezTo>
                <a:lnTo>
                  <a:pt x="49102" y="19551"/>
                </a:lnTo>
                <a:lnTo>
                  <a:pt x="49078" y="19658"/>
                </a:lnTo>
                <a:cubicBezTo>
                  <a:pt x="49102" y="19396"/>
                  <a:pt x="49137" y="19134"/>
                  <a:pt x="49185" y="19063"/>
                </a:cubicBezTo>
                <a:cubicBezTo>
                  <a:pt x="49316" y="18277"/>
                  <a:pt x="49399" y="17455"/>
                  <a:pt x="49459" y="16932"/>
                </a:cubicBezTo>
                <a:lnTo>
                  <a:pt x="49435" y="16813"/>
                </a:lnTo>
                <a:cubicBezTo>
                  <a:pt x="49447" y="16658"/>
                  <a:pt x="49518" y="16396"/>
                  <a:pt x="49459" y="16312"/>
                </a:cubicBezTo>
                <a:lnTo>
                  <a:pt x="49447" y="15955"/>
                </a:lnTo>
                <a:cubicBezTo>
                  <a:pt x="49447" y="15729"/>
                  <a:pt x="49435" y="15586"/>
                  <a:pt x="49447" y="15324"/>
                </a:cubicBezTo>
                <a:lnTo>
                  <a:pt x="49447" y="15289"/>
                </a:lnTo>
                <a:cubicBezTo>
                  <a:pt x="49447" y="14765"/>
                  <a:pt x="49423" y="15289"/>
                  <a:pt x="49423" y="14693"/>
                </a:cubicBezTo>
                <a:cubicBezTo>
                  <a:pt x="49447" y="14491"/>
                  <a:pt x="49364" y="14479"/>
                  <a:pt x="49364" y="14193"/>
                </a:cubicBezTo>
                <a:lnTo>
                  <a:pt x="49399" y="13896"/>
                </a:lnTo>
                <a:cubicBezTo>
                  <a:pt x="49399" y="13384"/>
                  <a:pt x="49340" y="13288"/>
                  <a:pt x="49268" y="12526"/>
                </a:cubicBezTo>
                <a:cubicBezTo>
                  <a:pt x="49260" y="12272"/>
                  <a:pt x="49269" y="12109"/>
                  <a:pt x="49302" y="12109"/>
                </a:cubicBezTo>
                <a:cubicBezTo>
                  <a:pt x="49317" y="12109"/>
                  <a:pt x="49337" y="12142"/>
                  <a:pt x="49364" y="12217"/>
                </a:cubicBezTo>
                <a:cubicBezTo>
                  <a:pt x="49268" y="11895"/>
                  <a:pt x="49316" y="12074"/>
                  <a:pt x="49244" y="11633"/>
                </a:cubicBezTo>
                <a:cubicBezTo>
                  <a:pt x="49248" y="11610"/>
                  <a:pt x="49252" y="11599"/>
                  <a:pt x="49257" y="11599"/>
                </a:cubicBezTo>
                <a:cubicBezTo>
                  <a:pt x="49267" y="11599"/>
                  <a:pt x="49280" y="11645"/>
                  <a:pt x="49304" y="11717"/>
                </a:cubicBezTo>
                <a:cubicBezTo>
                  <a:pt x="49280" y="11324"/>
                  <a:pt x="49256" y="11479"/>
                  <a:pt x="49221" y="11181"/>
                </a:cubicBezTo>
                <a:cubicBezTo>
                  <a:pt x="49185" y="11098"/>
                  <a:pt x="49090" y="11014"/>
                  <a:pt x="49078" y="10907"/>
                </a:cubicBezTo>
                <a:lnTo>
                  <a:pt x="49078" y="11026"/>
                </a:lnTo>
                <a:cubicBezTo>
                  <a:pt x="49018" y="10717"/>
                  <a:pt x="48971" y="10383"/>
                  <a:pt x="48947" y="10026"/>
                </a:cubicBezTo>
                <a:lnTo>
                  <a:pt x="48947" y="10026"/>
                </a:lnTo>
                <a:lnTo>
                  <a:pt x="48971" y="10050"/>
                </a:lnTo>
                <a:lnTo>
                  <a:pt x="48971" y="10050"/>
                </a:lnTo>
                <a:lnTo>
                  <a:pt x="48911" y="9669"/>
                </a:lnTo>
                <a:lnTo>
                  <a:pt x="48947" y="9645"/>
                </a:lnTo>
                <a:lnTo>
                  <a:pt x="48863" y="9109"/>
                </a:lnTo>
                <a:lnTo>
                  <a:pt x="48863" y="9181"/>
                </a:lnTo>
                <a:cubicBezTo>
                  <a:pt x="48852" y="9050"/>
                  <a:pt x="48780" y="8633"/>
                  <a:pt x="48768" y="8395"/>
                </a:cubicBezTo>
                <a:lnTo>
                  <a:pt x="48780" y="8395"/>
                </a:lnTo>
                <a:cubicBezTo>
                  <a:pt x="48732" y="7704"/>
                  <a:pt x="48602" y="7169"/>
                  <a:pt x="48506" y="6383"/>
                </a:cubicBezTo>
                <a:lnTo>
                  <a:pt x="48506" y="6383"/>
                </a:lnTo>
                <a:lnTo>
                  <a:pt x="48554" y="6490"/>
                </a:lnTo>
                <a:cubicBezTo>
                  <a:pt x="48554" y="6216"/>
                  <a:pt x="48494" y="6418"/>
                  <a:pt x="48482" y="6097"/>
                </a:cubicBezTo>
                <a:lnTo>
                  <a:pt x="48506" y="6085"/>
                </a:lnTo>
                <a:cubicBezTo>
                  <a:pt x="48435" y="5799"/>
                  <a:pt x="48482" y="5716"/>
                  <a:pt x="48482" y="5525"/>
                </a:cubicBezTo>
                <a:lnTo>
                  <a:pt x="48482" y="5525"/>
                </a:lnTo>
                <a:lnTo>
                  <a:pt x="48435" y="5609"/>
                </a:lnTo>
                <a:lnTo>
                  <a:pt x="48411" y="5240"/>
                </a:lnTo>
                <a:cubicBezTo>
                  <a:pt x="48392" y="5029"/>
                  <a:pt x="48403" y="4970"/>
                  <a:pt x="48422" y="4970"/>
                </a:cubicBezTo>
                <a:cubicBezTo>
                  <a:pt x="48440" y="4970"/>
                  <a:pt x="48465" y="5021"/>
                  <a:pt x="48482" y="5049"/>
                </a:cubicBezTo>
                <a:lnTo>
                  <a:pt x="48423" y="4775"/>
                </a:lnTo>
                <a:lnTo>
                  <a:pt x="48471" y="4716"/>
                </a:lnTo>
                <a:cubicBezTo>
                  <a:pt x="48411" y="4525"/>
                  <a:pt x="48471" y="4525"/>
                  <a:pt x="48411" y="4168"/>
                </a:cubicBezTo>
                <a:cubicBezTo>
                  <a:pt x="48413" y="4162"/>
                  <a:pt x="48415" y="4160"/>
                  <a:pt x="48417" y="4160"/>
                </a:cubicBezTo>
                <a:cubicBezTo>
                  <a:pt x="48422" y="4160"/>
                  <a:pt x="48426" y="4171"/>
                  <a:pt x="48429" y="4171"/>
                </a:cubicBezTo>
                <a:cubicBezTo>
                  <a:pt x="48433" y="4171"/>
                  <a:pt x="48435" y="4159"/>
                  <a:pt x="48435" y="4109"/>
                </a:cubicBezTo>
                <a:cubicBezTo>
                  <a:pt x="48435" y="4109"/>
                  <a:pt x="48411" y="3954"/>
                  <a:pt x="48387" y="3823"/>
                </a:cubicBezTo>
                <a:cubicBezTo>
                  <a:pt x="48375" y="3680"/>
                  <a:pt x="48351" y="3537"/>
                  <a:pt x="48351" y="3537"/>
                </a:cubicBezTo>
                <a:lnTo>
                  <a:pt x="48351" y="3537"/>
                </a:lnTo>
                <a:lnTo>
                  <a:pt x="48387" y="3882"/>
                </a:lnTo>
                <a:lnTo>
                  <a:pt x="48387" y="3882"/>
                </a:lnTo>
                <a:lnTo>
                  <a:pt x="48328" y="3835"/>
                </a:lnTo>
                <a:cubicBezTo>
                  <a:pt x="48268" y="3478"/>
                  <a:pt x="48316" y="3347"/>
                  <a:pt x="48292" y="3085"/>
                </a:cubicBezTo>
                <a:lnTo>
                  <a:pt x="48292" y="3085"/>
                </a:lnTo>
                <a:lnTo>
                  <a:pt x="48316" y="3263"/>
                </a:lnTo>
                <a:cubicBezTo>
                  <a:pt x="48292" y="2847"/>
                  <a:pt x="48304" y="2811"/>
                  <a:pt x="48316" y="2573"/>
                </a:cubicBezTo>
                <a:lnTo>
                  <a:pt x="48316" y="2573"/>
                </a:lnTo>
                <a:cubicBezTo>
                  <a:pt x="48308" y="2617"/>
                  <a:pt x="48301" y="2678"/>
                  <a:pt x="48291" y="2678"/>
                </a:cubicBezTo>
                <a:cubicBezTo>
                  <a:pt x="48285" y="2678"/>
                  <a:pt x="48277" y="2654"/>
                  <a:pt x="48268" y="2585"/>
                </a:cubicBezTo>
                <a:cubicBezTo>
                  <a:pt x="48268" y="2466"/>
                  <a:pt x="48292" y="2513"/>
                  <a:pt x="48304" y="2394"/>
                </a:cubicBezTo>
                <a:cubicBezTo>
                  <a:pt x="48268" y="2382"/>
                  <a:pt x="48244" y="2204"/>
                  <a:pt x="48244" y="2013"/>
                </a:cubicBezTo>
                <a:cubicBezTo>
                  <a:pt x="48256" y="1954"/>
                  <a:pt x="48292" y="1894"/>
                  <a:pt x="48304" y="1846"/>
                </a:cubicBezTo>
                <a:cubicBezTo>
                  <a:pt x="48292" y="1846"/>
                  <a:pt x="48268" y="1846"/>
                  <a:pt x="48244" y="1835"/>
                </a:cubicBezTo>
                <a:lnTo>
                  <a:pt x="48244" y="1835"/>
                </a:lnTo>
                <a:lnTo>
                  <a:pt x="48244" y="1835"/>
                </a:lnTo>
                <a:lnTo>
                  <a:pt x="48244" y="1787"/>
                </a:lnTo>
                <a:cubicBezTo>
                  <a:pt x="48244" y="1787"/>
                  <a:pt x="48256" y="1799"/>
                  <a:pt x="48256" y="1811"/>
                </a:cubicBezTo>
                <a:cubicBezTo>
                  <a:pt x="48256" y="1787"/>
                  <a:pt x="48256" y="1775"/>
                  <a:pt x="48244" y="1739"/>
                </a:cubicBezTo>
                <a:lnTo>
                  <a:pt x="4801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17"/>
          <p:cNvSpPr/>
          <p:nvPr/>
        </p:nvSpPr>
        <p:spPr>
          <a:xfrm flipH="1">
            <a:off x="7987112" y="290050"/>
            <a:ext cx="1060875" cy="1117250"/>
          </a:xfrm>
          <a:custGeom>
            <a:avLst/>
            <a:gdLst/>
            <a:ahLst/>
            <a:cxnLst/>
            <a:rect l="l" t="t" r="r" b="b"/>
            <a:pathLst>
              <a:path w="42435" h="44690" extrusionOk="0">
                <a:moveTo>
                  <a:pt x="21171" y="1"/>
                </a:moveTo>
                <a:cubicBezTo>
                  <a:pt x="15424" y="1"/>
                  <a:pt x="7928" y="2437"/>
                  <a:pt x="5120" y="7650"/>
                </a:cubicBezTo>
                <a:cubicBezTo>
                  <a:pt x="1" y="17151"/>
                  <a:pt x="8918" y="33368"/>
                  <a:pt x="15622" y="40202"/>
                </a:cubicBezTo>
                <a:cubicBezTo>
                  <a:pt x="18192" y="42803"/>
                  <a:pt x="21730" y="44689"/>
                  <a:pt x="25323" y="44689"/>
                </a:cubicBezTo>
                <a:cubicBezTo>
                  <a:pt x="26006" y="44689"/>
                  <a:pt x="26692" y="44621"/>
                  <a:pt x="27373" y="44476"/>
                </a:cubicBezTo>
                <a:cubicBezTo>
                  <a:pt x="37315" y="42369"/>
                  <a:pt x="42434" y="29653"/>
                  <a:pt x="41661" y="20569"/>
                </a:cubicBezTo>
                <a:cubicBezTo>
                  <a:pt x="40827" y="10817"/>
                  <a:pt x="34243" y="2447"/>
                  <a:pt x="24539" y="328"/>
                </a:cubicBezTo>
                <a:cubicBezTo>
                  <a:pt x="23537" y="111"/>
                  <a:pt x="22394" y="1"/>
                  <a:pt x="2117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17"/>
          <p:cNvSpPr/>
          <p:nvPr/>
        </p:nvSpPr>
        <p:spPr>
          <a:xfrm flipH="1">
            <a:off x="7667700" y="63605"/>
            <a:ext cx="502444" cy="418415"/>
          </a:xfrm>
          <a:custGeom>
            <a:avLst/>
            <a:gdLst/>
            <a:ahLst/>
            <a:cxnLst/>
            <a:rect l="l" t="t" r="r" b="b"/>
            <a:pathLst>
              <a:path w="16288" h="13564" extrusionOk="0">
                <a:moveTo>
                  <a:pt x="8109" y="0"/>
                </a:moveTo>
                <a:cubicBezTo>
                  <a:pt x="7691" y="0"/>
                  <a:pt x="7277" y="31"/>
                  <a:pt x="6882" y="91"/>
                </a:cubicBezTo>
                <a:cubicBezTo>
                  <a:pt x="4834" y="365"/>
                  <a:pt x="2417" y="1936"/>
                  <a:pt x="1524" y="3853"/>
                </a:cubicBezTo>
                <a:cubicBezTo>
                  <a:pt x="0" y="7116"/>
                  <a:pt x="1227" y="12069"/>
                  <a:pt x="4941" y="13212"/>
                </a:cubicBezTo>
                <a:cubicBezTo>
                  <a:pt x="5704" y="13446"/>
                  <a:pt x="6586" y="13563"/>
                  <a:pt x="7510" y="13563"/>
                </a:cubicBezTo>
                <a:cubicBezTo>
                  <a:pt x="11504" y="13563"/>
                  <a:pt x="16288" y="11382"/>
                  <a:pt x="15669" y="7127"/>
                </a:cubicBezTo>
                <a:cubicBezTo>
                  <a:pt x="15395" y="5306"/>
                  <a:pt x="14740" y="3425"/>
                  <a:pt x="13466" y="2067"/>
                </a:cubicBezTo>
                <a:cubicBezTo>
                  <a:pt x="12359" y="900"/>
                  <a:pt x="10740" y="246"/>
                  <a:pt x="9085" y="55"/>
                </a:cubicBezTo>
                <a:cubicBezTo>
                  <a:pt x="8762" y="19"/>
                  <a:pt x="8434" y="0"/>
                  <a:pt x="810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17"/>
          <p:cNvSpPr/>
          <p:nvPr/>
        </p:nvSpPr>
        <p:spPr>
          <a:xfrm rot="-9330602">
            <a:off x="8367488" y="4531549"/>
            <a:ext cx="624168" cy="425516"/>
          </a:xfrm>
          <a:custGeom>
            <a:avLst/>
            <a:gdLst/>
            <a:ahLst/>
            <a:cxnLst/>
            <a:rect l="l" t="t" r="r" b="b"/>
            <a:pathLst>
              <a:path w="37855" h="25807" extrusionOk="0">
                <a:moveTo>
                  <a:pt x="30595" y="1"/>
                </a:moveTo>
                <a:cubicBezTo>
                  <a:pt x="28855" y="1"/>
                  <a:pt x="28101" y="1473"/>
                  <a:pt x="29536" y="2295"/>
                </a:cubicBezTo>
                <a:cubicBezTo>
                  <a:pt x="30922" y="2944"/>
                  <a:pt x="31947" y="3198"/>
                  <a:pt x="32655" y="3198"/>
                </a:cubicBezTo>
                <a:cubicBezTo>
                  <a:pt x="34765" y="3198"/>
                  <a:pt x="34071" y="948"/>
                  <a:pt x="31763" y="199"/>
                </a:cubicBezTo>
                <a:cubicBezTo>
                  <a:pt x="31340" y="61"/>
                  <a:pt x="30947" y="1"/>
                  <a:pt x="30595" y="1"/>
                </a:cubicBezTo>
                <a:close/>
                <a:moveTo>
                  <a:pt x="2501" y="4180"/>
                </a:moveTo>
                <a:cubicBezTo>
                  <a:pt x="758" y="4180"/>
                  <a:pt x="1" y="5661"/>
                  <a:pt x="1438" y="6474"/>
                </a:cubicBezTo>
                <a:cubicBezTo>
                  <a:pt x="2831" y="7127"/>
                  <a:pt x="3859" y="7382"/>
                  <a:pt x="4569" y="7382"/>
                </a:cubicBezTo>
                <a:cubicBezTo>
                  <a:pt x="6679" y="7382"/>
                  <a:pt x="5972" y="5127"/>
                  <a:pt x="3664" y="4378"/>
                </a:cubicBezTo>
                <a:cubicBezTo>
                  <a:pt x="3243" y="4241"/>
                  <a:pt x="2852" y="4180"/>
                  <a:pt x="2501" y="4180"/>
                </a:cubicBezTo>
                <a:close/>
                <a:moveTo>
                  <a:pt x="20308" y="7311"/>
                </a:moveTo>
                <a:cubicBezTo>
                  <a:pt x="18568" y="7311"/>
                  <a:pt x="17814" y="8783"/>
                  <a:pt x="19249" y="9605"/>
                </a:cubicBezTo>
                <a:cubicBezTo>
                  <a:pt x="20647" y="10263"/>
                  <a:pt x="21677" y="10520"/>
                  <a:pt x="22387" y="10520"/>
                </a:cubicBezTo>
                <a:cubicBezTo>
                  <a:pt x="24490" y="10520"/>
                  <a:pt x="23781" y="8266"/>
                  <a:pt x="21476" y="7510"/>
                </a:cubicBezTo>
                <a:cubicBezTo>
                  <a:pt x="21053" y="7371"/>
                  <a:pt x="20660" y="7311"/>
                  <a:pt x="20308" y="7311"/>
                </a:cubicBezTo>
                <a:close/>
                <a:moveTo>
                  <a:pt x="33290" y="10491"/>
                </a:moveTo>
                <a:cubicBezTo>
                  <a:pt x="31547" y="10491"/>
                  <a:pt x="30790" y="11971"/>
                  <a:pt x="32227" y="12784"/>
                </a:cubicBezTo>
                <a:cubicBezTo>
                  <a:pt x="33622" y="13441"/>
                  <a:pt x="34651" y="13697"/>
                  <a:pt x="35361" y="13697"/>
                </a:cubicBezTo>
                <a:cubicBezTo>
                  <a:pt x="37468" y="13697"/>
                  <a:pt x="36760" y="11437"/>
                  <a:pt x="34454" y="10689"/>
                </a:cubicBezTo>
                <a:cubicBezTo>
                  <a:pt x="34032" y="10551"/>
                  <a:pt x="33641" y="10491"/>
                  <a:pt x="33290" y="10491"/>
                </a:cubicBezTo>
                <a:close/>
                <a:moveTo>
                  <a:pt x="9830" y="11400"/>
                </a:moveTo>
                <a:cubicBezTo>
                  <a:pt x="8079" y="11400"/>
                  <a:pt x="7311" y="12877"/>
                  <a:pt x="8760" y="13701"/>
                </a:cubicBezTo>
                <a:cubicBezTo>
                  <a:pt x="10147" y="14354"/>
                  <a:pt x="11172" y="14609"/>
                  <a:pt x="11880" y="14609"/>
                </a:cubicBezTo>
                <a:cubicBezTo>
                  <a:pt x="13988" y="14609"/>
                  <a:pt x="13294" y="12351"/>
                  <a:pt x="10986" y="11593"/>
                </a:cubicBezTo>
                <a:cubicBezTo>
                  <a:pt x="10568" y="11459"/>
                  <a:pt x="10180" y="11400"/>
                  <a:pt x="9830" y="11400"/>
                </a:cubicBezTo>
                <a:close/>
                <a:moveTo>
                  <a:pt x="25161" y="14972"/>
                </a:moveTo>
                <a:cubicBezTo>
                  <a:pt x="23406" y="14972"/>
                  <a:pt x="22644" y="16449"/>
                  <a:pt x="24083" y="17273"/>
                </a:cubicBezTo>
                <a:cubicBezTo>
                  <a:pt x="25476" y="17926"/>
                  <a:pt x="26504" y="18181"/>
                  <a:pt x="27214" y="18181"/>
                </a:cubicBezTo>
                <a:cubicBezTo>
                  <a:pt x="29326" y="18181"/>
                  <a:pt x="28621" y="15923"/>
                  <a:pt x="26322" y="15165"/>
                </a:cubicBezTo>
                <a:cubicBezTo>
                  <a:pt x="25902" y="15031"/>
                  <a:pt x="25511" y="14972"/>
                  <a:pt x="25161" y="14972"/>
                </a:cubicBezTo>
                <a:close/>
                <a:moveTo>
                  <a:pt x="4235" y="18562"/>
                </a:moveTo>
                <a:cubicBezTo>
                  <a:pt x="2495" y="18562"/>
                  <a:pt x="1740" y="20035"/>
                  <a:pt x="3176" y="20857"/>
                </a:cubicBezTo>
                <a:cubicBezTo>
                  <a:pt x="4565" y="21505"/>
                  <a:pt x="5592" y="21758"/>
                  <a:pt x="6301" y="21758"/>
                </a:cubicBezTo>
                <a:cubicBezTo>
                  <a:pt x="8419" y="21758"/>
                  <a:pt x="7712" y="19501"/>
                  <a:pt x="5402" y="18761"/>
                </a:cubicBezTo>
                <a:cubicBezTo>
                  <a:pt x="4979" y="18623"/>
                  <a:pt x="4587" y="18562"/>
                  <a:pt x="4235" y="18562"/>
                </a:cubicBezTo>
                <a:close/>
                <a:moveTo>
                  <a:pt x="33694" y="21683"/>
                </a:moveTo>
                <a:cubicBezTo>
                  <a:pt x="31949" y="21683"/>
                  <a:pt x="31185" y="23163"/>
                  <a:pt x="32632" y="23976"/>
                </a:cubicBezTo>
                <a:cubicBezTo>
                  <a:pt x="34023" y="24634"/>
                  <a:pt x="35050" y="24891"/>
                  <a:pt x="35758" y="24891"/>
                </a:cubicBezTo>
                <a:cubicBezTo>
                  <a:pt x="37854" y="24891"/>
                  <a:pt x="37155" y="22637"/>
                  <a:pt x="34858" y="21880"/>
                </a:cubicBezTo>
                <a:cubicBezTo>
                  <a:pt x="34437" y="21743"/>
                  <a:pt x="34046" y="21683"/>
                  <a:pt x="33694" y="21683"/>
                </a:cubicBezTo>
                <a:close/>
                <a:moveTo>
                  <a:pt x="16874" y="22610"/>
                </a:moveTo>
                <a:cubicBezTo>
                  <a:pt x="15127" y="22610"/>
                  <a:pt x="14373" y="24083"/>
                  <a:pt x="15808" y="24905"/>
                </a:cubicBezTo>
                <a:cubicBezTo>
                  <a:pt x="17195" y="25553"/>
                  <a:pt x="18220" y="25806"/>
                  <a:pt x="18929" y="25806"/>
                </a:cubicBezTo>
                <a:cubicBezTo>
                  <a:pt x="21045" y="25806"/>
                  <a:pt x="20348" y="23549"/>
                  <a:pt x="18047" y="22809"/>
                </a:cubicBezTo>
                <a:cubicBezTo>
                  <a:pt x="17622" y="22671"/>
                  <a:pt x="17228" y="22610"/>
                  <a:pt x="16874" y="2261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17"/>
          <p:cNvSpPr/>
          <p:nvPr/>
        </p:nvSpPr>
        <p:spPr>
          <a:xfrm rot="858393" flipH="1">
            <a:off x="154982" y="231605"/>
            <a:ext cx="394467" cy="385675"/>
          </a:xfrm>
          <a:custGeom>
            <a:avLst/>
            <a:gdLst/>
            <a:ahLst/>
            <a:cxnLst/>
            <a:rect l="l" t="t" r="r" b="b"/>
            <a:pathLst>
              <a:path w="12788" h="12503" extrusionOk="0">
                <a:moveTo>
                  <a:pt x="7013" y="1"/>
                </a:moveTo>
                <a:cubicBezTo>
                  <a:pt x="4704" y="1977"/>
                  <a:pt x="2489" y="4072"/>
                  <a:pt x="1" y="5858"/>
                </a:cubicBezTo>
                <a:lnTo>
                  <a:pt x="1" y="12502"/>
                </a:lnTo>
                <a:cubicBezTo>
                  <a:pt x="405" y="12443"/>
                  <a:pt x="798" y="12383"/>
                  <a:pt x="1191" y="12312"/>
                </a:cubicBezTo>
                <a:cubicBezTo>
                  <a:pt x="3989" y="11835"/>
                  <a:pt x="6775" y="11181"/>
                  <a:pt x="9561" y="10621"/>
                </a:cubicBezTo>
                <a:cubicBezTo>
                  <a:pt x="10585" y="10419"/>
                  <a:pt x="11812" y="10419"/>
                  <a:pt x="12788" y="10061"/>
                </a:cubicBezTo>
                <a:cubicBezTo>
                  <a:pt x="12252" y="8644"/>
                  <a:pt x="11097" y="6478"/>
                  <a:pt x="10478" y="5430"/>
                </a:cubicBezTo>
                <a:cubicBezTo>
                  <a:pt x="9133" y="3156"/>
                  <a:pt x="8013" y="2251"/>
                  <a:pt x="701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17"/>
          <p:cNvSpPr/>
          <p:nvPr/>
        </p:nvSpPr>
        <p:spPr>
          <a:xfrm rot="-10600152">
            <a:off x="-787982" y="4270832"/>
            <a:ext cx="1546633" cy="1629532"/>
          </a:xfrm>
          <a:custGeom>
            <a:avLst/>
            <a:gdLst/>
            <a:ahLst/>
            <a:cxnLst/>
            <a:rect l="l" t="t" r="r" b="b"/>
            <a:pathLst>
              <a:path w="61866" h="65182" extrusionOk="0">
                <a:moveTo>
                  <a:pt x="30490" y="920"/>
                </a:moveTo>
                <a:cubicBezTo>
                  <a:pt x="30618" y="920"/>
                  <a:pt x="30745" y="923"/>
                  <a:pt x="30873" y="929"/>
                </a:cubicBezTo>
                <a:lnTo>
                  <a:pt x="31599" y="929"/>
                </a:lnTo>
                <a:lnTo>
                  <a:pt x="32326" y="1001"/>
                </a:lnTo>
                <a:lnTo>
                  <a:pt x="33064" y="1072"/>
                </a:lnTo>
                <a:lnTo>
                  <a:pt x="33778" y="1203"/>
                </a:lnTo>
                <a:cubicBezTo>
                  <a:pt x="35695" y="1560"/>
                  <a:pt x="37553" y="2215"/>
                  <a:pt x="39350" y="3013"/>
                </a:cubicBezTo>
                <a:cubicBezTo>
                  <a:pt x="41160" y="3811"/>
                  <a:pt x="42898" y="4751"/>
                  <a:pt x="44613" y="5751"/>
                </a:cubicBezTo>
                <a:cubicBezTo>
                  <a:pt x="46304" y="6763"/>
                  <a:pt x="47971" y="7835"/>
                  <a:pt x="49625" y="8942"/>
                </a:cubicBezTo>
                <a:lnTo>
                  <a:pt x="52090" y="10633"/>
                </a:lnTo>
                <a:cubicBezTo>
                  <a:pt x="52924" y="11193"/>
                  <a:pt x="53733" y="11764"/>
                  <a:pt x="54507" y="12371"/>
                </a:cubicBezTo>
                <a:cubicBezTo>
                  <a:pt x="56055" y="13586"/>
                  <a:pt x="57496" y="14955"/>
                  <a:pt x="58591" y="16586"/>
                </a:cubicBezTo>
                <a:cubicBezTo>
                  <a:pt x="59651" y="18217"/>
                  <a:pt x="60520" y="20039"/>
                  <a:pt x="61020" y="21956"/>
                </a:cubicBezTo>
                <a:cubicBezTo>
                  <a:pt x="61151" y="22432"/>
                  <a:pt x="61246" y="22908"/>
                  <a:pt x="61353" y="23396"/>
                </a:cubicBezTo>
                <a:cubicBezTo>
                  <a:pt x="61389" y="23635"/>
                  <a:pt x="61425" y="23897"/>
                  <a:pt x="61448" y="24135"/>
                </a:cubicBezTo>
                <a:cubicBezTo>
                  <a:pt x="61484" y="24385"/>
                  <a:pt x="61520" y="24623"/>
                  <a:pt x="61532" y="24873"/>
                </a:cubicBezTo>
                <a:cubicBezTo>
                  <a:pt x="61627" y="25861"/>
                  <a:pt x="61603" y="26849"/>
                  <a:pt x="61544" y="27849"/>
                </a:cubicBezTo>
                <a:cubicBezTo>
                  <a:pt x="61389" y="29826"/>
                  <a:pt x="60901" y="31778"/>
                  <a:pt x="60222" y="33660"/>
                </a:cubicBezTo>
                <a:cubicBezTo>
                  <a:pt x="58769" y="37386"/>
                  <a:pt x="56591" y="40768"/>
                  <a:pt x="54078" y="43828"/>
                </a:cubicBezTo>
                <a:cubicBezTo>
                  <a:pt x="52793" y="45363"/>
                  <a:pt x="51459" y="46840"/>
                  <a:pt x="50054" y="48257"/>
                </a:cubicBezTo>
                <a:cubicBezTo>
                  <a:pt x="48661" y="49662"/>
                  <a:pt x="47197" y="51031"/>
                  <a:pt x="45744" y="52388"/>
                </a:cubicBezTo>
                <a:cubicBezTo>
                  <a:pt x="42803" y="55067"/>
                  <a:pt x="39743" y="57627"/>
                  <a:pt x="36421" y="59758"/>
                </a:cubicBezTo>
                <a:cubicBezTo>
                  <a:pt x="35588" y="60294"/>
                  <a:pt x="34743" y="60782"/>
                  <a:pt x="33874" y="61246"/>
                </a:cubicBezTo>
                <a:cubicBezTo>
                  <a:pt x="33016" y="61711"/>
                  <a:pt x="32135" y="62127"/>
                  <a:pt x="31230" y="62497"/>
                </a:cubicBezTo>
                <a:cubicBezTo>
                  <a:pt x="30325" y="62866"/>
                  <a:pt x="29397" y="63175"/>
                  <a:pt x="28456" y="63413"/>
                </a:cubicBezTo>
                <a:cubicBezTo>
                  <a:pt x="27527" y="63675"/>
                  <a:pt x="26575" y="63830"/>
                  <a:pt x="25622" y="63913"/>
                </a:cubicBezTo>
                <a:cubicBezTo>
                  <a:pt x="25203" y="63952"/>
                  <a:pt x="24783" y="63971"/>
                  <a:pt x="24365" y="63971"/>
                </a:cubicBezTo>
                <a:cubicBezTo>
                  <a:pt x="22863" y="63971"/>
                  <a:pt x="21378" y="63724"/>
                  <a:pt x="19943" y="63259"/>
                </a:cubicBezTo>
                <a:cubicBezTo>
                  <a:pt x="18122" y="62639"/>
                  <a:pt x="16419" y="61675"/>
                  <a:pt x="14907" y="60484"/>
                </a:cubicBezTo>
                <a:cubicBezTo>
                  <a:pt x="11847" y="58079"/>
                  <a:pt x="9525" y="54805"/>
                  <a:pt x="7644" y="51352"/>
                </a:cubicBezTo>
                <a:cubicBezTo>
                  <a:pt x="6692" y="49626"/>
                  <a:pt x="5858" y="47828"/>
                  <a:pt x="5060" y="46006"/>
                </a:cubicBezTo>
                <a:cubicBezTo>
                  <a:pt x="4275" y="44185"/>
                  <a:pt x="3548" y="42339"/>
                  <a:pt x="2905" y="40470"/>
                </a:cubicBezTo>
                <a:cubicBezTo>
                  <a:pt x="1643" y="36731"/>
                  <a:pt x="715" y="32838"/>
                  <a:pt x="703" y="28873"/>
                </a:cubicBezTo>
                <a:cubicBezTo>
                  <a:pt x="643" y="24932"/>
                  <a:pt x="1703" y="20968"/>
                  <a:pt x="3822" y="17622"/>
                </a:cubicBezTo>
                <a:cubicBezTo>
                  <a:pt x="5930" y="14264"/>
                  <a:pt x="8882" y="11490"/>
                  <a:pt x="12121" y="9180"/>
                </a:cubicBezTo>
                <a:cubicBezTo>
                  <a:pt x="15347" y="6883"/>
                  <a:pt x="18872" y="4978"/>
                  <a:pt x="22444" y="3227"/>
                </a:cubicBezTo>
                <a:cubicBezTo>
                  <a:pt x="24229" y="2382"/>
                  <a:pt x="26075" y="1620"/>
                  <a:pt x="27980" y="1227"/>
                </a:cubicBezTo>
                <a:cubicBezTo>
                  <a:pt x="28808" y="1051"/>
                  <a:pt x="29645" y="920"/>
                  <a:pt x="30490" y="920"/>
                </a:cubicBezTo>
                <a:close/>
                <a:moveTo>
                  <a:pt x="31611" y="1"/>
                </a:moveTo>
                <a:lnTo>
                  <a:pt x="30837" y="13"/>
                </a:lnTo>
                <a:cubicBezTo>
                  <a:pt x="30805" y="12"/>
                  <a:pt x="30773" y="12"/>
                  <a:pt x="30740" y="12"/>
                </a:cubicBezTo>
                <a:cubicBezTo>
                  <a:pt x="29749" y="12"/>
                  <a:pt x="28758" y="187"/>
                  <a:pt x="27789" y="406"/>
                </a:cubicBezTo>
                <a:cubicBezTo>
                  <a:pt x="25789" y="882"/>
                  <a:pt x="23932" y="1715"/>
                  <a:pt x="22146" y="2620"/>
                </a:cubicBezTo>
                <a:cubicBezTo>
                  <a:pt x="20360" y="3561"/>
                  <a:pt x="18622" y="4525"/>
                  <a:pt x="16895" y="5549"/>
                </a:cubicBezTo>
                <a:cubicBezTo>
                  <a:pt x="15181" y="6597"/>
                  <a:pt x="13502" y="7668"/>
                  <a:pt x="11883" y="8859"/>
                </a:cubicBezTo>
                <a:cubicBezTo>
                  <a:pt x="10252" y="10038"/>
                  <a:pt x="8704" y="11312"/>
                  <a:pt x="7275" y="12729"/>
                </a:cubicBezTo>
                <a:cubicBezTo>
                  <a:pt x="5846" y="14122"/>
                  <a:pt x="4560" y="15693"/>
                  <a:pt x="3465" y="17384"/>
                </a:cubicBezTo>
                <a:cubicBezTo>
                  <a:pt x="2393" y="19086"/>
                  <a:pt x="1536" y="20932"/>
                  <a:pt x="953" y="22861"/>
                </a:cubicBezTo>
                <a:cubicBezTo>
                  <a:pt x="655" y="23825"/>
                  <a:pt x="465" y="24825"/>
                  <a:pt x="298" y="25825"/>
                </a:cubicBezTo>
                <a:cubicBezTo>
                  <a:pt x="179" y="26825"/>
                  <a:pt x="72" y="27838"/>
                  <a:pt x="72" y="28850"/>
                </a:cubicBezTo>
                <a:cubicBezTo>
                  <a:pt x="0" y="32898"/>
                  <a:pt x="810" y="36910"/>
                  <a:pt x="2036" y="40732"/>
                </a:cubicBezTo>
                <a:cubicBezTo>
                  <a:pt x="2667" y="42661"/>
                  <a:pt x="3382" y="44530"/>
                  <a:pt x="4144" y="46387"/>
                </a:cubicBezTo>
                <a:cubicBezTo>
                  <a:pt x="4894" y="48233"/>
                  <a:pt x="5751" y="50066"/>
                  <a:pt x="6703" y="51852"/>
                </a:cubicBezTo>
                <a:cubicBezTo>
                  <a:pt x="7656" y="53638"/>
                  <a:pt x="8728" y="55365"/>
                  <a:pt x="9942" y="56984"/>
                </a:cubicBezTo>
                <a:cubicBezTo>
                  <a:pt x="11180" y="58615"/>
                  <a:pt x="12561" y="60115"/>
                  <a:pt x="14169" y="61413"/>
                </a:cubicBezTo>
                <a:cubicBezTo>
                  <a:pt x="15776" y="62711"/>
                  <a:pt x="17610" y="63747"/>
                  <a:pt x="19574" y="64402"/>
                </a:cubicBezTo>
                <a:cubicBezTo>
                  <a:pt x="21111" y="64904"/>
                  <a:pt x="22735" y="65181"/>
                  <a:pt x="24361" y="65181"/>
                </a:cubicBezTo>
                <a:cubicBezTo>
                  <a:pt x="24813" y="65181"/>
                  <a:pt x="25266" y="65160"/>
                  <a:pt x="25718" y="65116"/>
                </a:cubicBezTo>
                <a:cubicBezTo>
                  <a:pt x="26765" y="65033"/>
                  <a:pt x="27778" y="64830"/>
                  <a:pt x="28766" y="64568"/>
                </a:cubicBezTo>
                <a:cubicBezTo>
                  <a:pt x="29754" y="64294"/>
                  <a:pt x="30730" y="63973"/>
                  <a:pt x="31671" y="63568"/>
                </a:cubicBezTo>
                <a:cubicBezTo>
                  <a:pt x="33552" y="62782"/>
                  <a:pt x="35338" y="61782"/>
                  <a:pt x="37017" y="60663"/>
                </a:cubicBezTo>
                <a:cubicBezTo>
                  <a:pt x="40374" y="58437"/>
                  <a:pt x="43399" y="55746"/>
                  <a:pt x="46244" y="52924"/>
                </a:cubicBezTo>
                <a:cubicBezTo>
                  <a:pt x="49066" y="50102"/>
                  <a:pt x="51852" y="47209"/>
                  <a:pt x="54293" y="44030"/>
                </a:cubicBezTo>
                <a:cubicBezTo>
                  <a:pt x="55495" y="42446"/>
                  <a:pt x="56674" y="40815"/>
                  <a:pt x="57686" y="39089"/>
                </a:cubicBezTo>
                <a:cubicBezTo>
                  <a:pt x="58710" y="37362"/>
                  <a:pt x="59627" y="35577"/>
                  <a:pt x="60317" y="33695"/>
                </a:cubicBezTo>
                <a:cubicBezTo>
                  <a:pt x="60663" y="32767"/>
                  <a:pt x="60972" y="31814"/>
                  <a:pt x="61186" y="30814"/>
                </a:cubicBezTo>
                <a:cubicBezTo>
                  <a:pt x="61413" y="29826"/>
                  <a:pt x="61591" y="28850"/>
                  <a:pt x="61675" y="27849"/>
                </a:cubicBezTo>
                <a:cubicBezTo>
                  <a:pt x="61865" y="25849"/>
                  <a:pt x="61734" y="23825"/>
                  <a:pt x="61270" y="21861"/>
                </a:cubicBezTo>
                <a:cubicBezTo>
                  <a:pt x="60829" y="19896"/>
                  <a:pt x="60020" y="18027"/>
                  <a:pt x="58984" y="16288"/>
                </a:cubicBezTo>
                <a:cubicBezTo>
                  <a:pt x="57912" y="14538"/>
                  <a:pt x="56472" y="13086"/>
                  <a:pt x="54924" y="11788"/>
                </a:cubicBezTo>
                <a:cubicBezTo>
                  <a:pt x="54150" y="11133"/>
                  <a:pt x="53340" y="10526"/>
                  <a:pt x="52543" y="9931"/>
                </a:cubicBezTo>
                <a:cubicBezTo>
                  <a:pt x="51733" y="9335"/>
                  <a:pt x="50935" y="8752"/>
                  <a:pt x="50114" y="8168"/>
                </a:cubicBezTo>
                <a:cubicBezTo>
                  <a:pt x="48494" y="7014"/>
                  <a:pt x="46828" y="5894"/>
                  <a:pt x="45101" y="4858"/>
                </a:cubicBezTo>
                <a:cubicBezTo>
                  <a:pt x="43387" y="3811"/>
                  <a:pt x="41601" y="2858"/>
                  <a:pt x="39743" y="2061"/>
                </a:cubicBezTo>
                <a:cubicBezTo>
                  <a:pt x="37874" y="1251"/>
                  <a:pt x="35945" y="596"/>
                  <a:pt x="33921" y="251"/>
                </a:cubicBezTo>
                <a:lnTo>
                  <a:pt x="33159" y="120"/>
                </a:lnTo>
                <a:lnTo>
                  <a:pt x="32385" y="60"/>
                </a:lnTo>
                <a:lnTo>
                  <a:pt x="3161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17"/>
          <p:cNvSpPr/>
          <p:nvPr/>
        </p:nvSpPr>
        <p:spPr>
          <a:xfrm>
            <a:off x="307478" y="4882523"/>
            <a:ext cx="373070" cy="303138"/>
          </a:xfrm>
          <a:custGeom>
            <a:avLst/>
            <a:gdLst/>
            <a:ahLst/>
            <a:cxnLst/>
            <a:rect l="l" t="t" r="r" b="b"/>
            <a:pathLst>
              <a:path w="12094" h="9827" extrusionOk="0">
                <a:moveTo>
                  <a:pt x="5724" y="1"/>
                </a:moveTo>
                <a:cubicBezTo>
                  <a:pt x="5282" y="1"/>
                  <a:pt x="4836" y="56"/>
                  <a:pt x="4402" y="156"/>
                </a:cubicBezTo>
                <a:cubicBezTo>
                  <a:pt x="3878" y="275"/>
                  <a:pt x="3390" y="454"/>
                  <a:pt x="2938" y="668"/>
                </a:cubicBezTo>
                <a:cubicBezTo>
                  <a:pt x="1652" y="1347"/>
                  <a:pt x="414" y="2930"/>
                  <a:pt x="259" y="4407"/>
                </a:cubicBezTo>
                <a:cubicBezTo>
                  <a:pt x="1" y="6880"/>
                  <a:pt x="1912" y="9826"/>
                  <a:pt x="4562" y="9826"/>
                </a:cubicBezTo>
                <a:cubicBezTo>
                  <a:pt x="4604" y="9826"/>
                  <a:pt x="4646" y="9826"/>
                  <a:pt x="4688" y="9824"/>
                </a:cubicBezTo>
                <a:cubicBezTo>
                  <a:pt x="7664" y="9717"/>
                  <a:pt x="12094" y="6597"/>
                  <a:pt x="10379" y="3311"/>
                </a:cubicBezTo>
                <a:cubicBezTo>
                  <a:pt x="9784" y="2156"/>
                  <a:pt x="8927" y="1073"/>
                  <a:pt x="7760" y="466"/>
                </a:cubicBezTo>
                <a:cubicBezTo>
                  <a:pt x="7136" y="143"/>
                  <a:pt x="6435" y="1"/>
                  <a:pt x="572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17"/>
          <p:cNvSpPr/>
          <p:nvPr/>
        </p:nvSpPr>
        <p:spPr>
          <a:xfrm>
            <a:off x="-58432" y="4451155"/>
            <a:ext cx="502444" cy="418415"/>
          </a:xfrm>
          <a:custGeom>
            <a:avLst/>
            <a:gdLst/>
            <a:ahLst/>
            <a:cxnLst/>
            <a:rect l="l" t="t" r="r" b="b"/>
            <a:pathLst>
              <a:path w="16288" h="13564" extrusionOk="0">
                <a:moveTo>
                  <a:pt x="8109" y="0"/>
                </a:moveTo>
                <a:cubicBezTo>
                  <a:pt x="7691" y="0"/>
                  <a:pt x="7277" y="31"/>
                  <a:pt x="6882" y="91"/>
                </a:cubicBezTo>
                <a:cubicBezTo>
                  <a:pt x="4834" y="365"/>
                  <a:pt x="2417" y="1936"/>
                  <a:pt x="1524" y="3853"/>
                </a:cubicBezTo>
                <a:cubicBezTo>
                  <a:pt x="0" y="7116"/>
                  <a:pt x="1227" y="12069"/>
                  <a:pt x="4941" y="13212"/>
                </a:cubicBezTo>
                <a:cubicBezTo>
                  <a:pt x="5704" y="13446"/>
                  <a:pt x="6586" y="13563"/>
                  <a:pt x="7510" y="13563"/>
                </a:cubicBezTo>
                <a:cubicBezTo>
                  <a:pt x="11504" y="13563"/>
                  <a:pt x="16288" y="11382"/>
                  <a:pt x="15669" y="7127"/>
                </a:cubicBezTo>
                <a:cubicBezTo>
                  <a:pt x="15395" y="5306"/>
                  <a:pt x="14740" y="3425"/>
                  <a:pt x="13466" y="2067"/>
                </a:cubicBezTo>
                <a:cubicBezTo>
                  <a:pt x="12359" y="900"/>
                  <a:pt x="10740" y="246"/>
                  <a:pt x="9085" y="55"/>
                </a:cubicBezTo>
                <a:cubicBezTo>
                  <a:pt x="8762" y="19"/>
                  <a:pt x="8434" y="0"/>
                  <a:pt x="810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8"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19"/>
          <p:cNvSpPr/>
          <p:nvPr/>
        </p:nvSpPr>
        <p:spPr>
          <a:xfrm rot="6977332">
            <a:off x="-404058" y="99296"/>
            <a:ext cx="1612766" cy="1038715"/>
          </a:xfrm>
          <a:custGeom>
            <a:avLst/>
            <a:gdLst/>
            <a:ahLst/>
            <a:cxnLst/>
            <a:rect l="l" t="t" r="r" b="b"/>
            <a:pathLst>
              <a:path w="52281" h="33672" extrusionOk="0">
                <a:moveTo>
                  <a:pt x="9568" y="0"/>
                </a:moveTo>
                <a:cubicBezTo>
                  <a:pt x="6793" y="0"/>
                  <a:pt x="5188" y="1503"/>
                  <a:pt x="3798" y="3863"/>
                </a:cubicBezTo>
                <a:cubicBezTo>
                  <a:pt x="0" y="10292"/>
                  <a:pt x="703" y="17043"/>
                  <a:pt x="2393" y="23758"/>
                </a:cubicBezTo>
                <a:cubicBezTo>
                  <a:pt x="3251" y="27140"/>
                  <a:pt x="5358" y="30057"/>
                  <a:pt x="9120" y="30831"/>
                </a:cubicBezTo>
                <a:cubicBezTo>
                  <a:pt x="14478" y="31926"/>
                  <a:pt x="19777" y="33462"/>
                  <a:pt x="25289" y="33652"/>
                </a:cubicBezTo>
                <a:cubicBezTo>
                  <a:pt x="25677" y="33665"/>
                  <a:pt x="26063" y="33671"/>
                  <a:pt x="26447" y="33671"/>
                </a:cubicBezTo>
                <a:cubicBezTo>
                  <a:pt x="33585" y="33671"/>
                  <a:pt x="40176" y="31498"/>
                  <a:pt x="46435" y="28187"/>
                </a:cubicBezTo>
                <a:cubicBezTo>
                  <a:pt x="51935" y="25270"/>
                  <a:pt x="52281" y="22175"/>
                  <a:pt x="47792" y="17805"/>
                </a:cubicBezTo>
                <a:cubicBezTo>
                  <a:pt x="46970" y="17019"/>
                  <a:pt x="46101" y="16257"/>
                  <a:pt x="45173" y="15614"/>
                </a:cubicBezTo>
                <a:cubicBezTo>
                  <a:pt x="36850" y="9852"/>
                  <a:pt x="27385" y="6316"/>
                  <a:pt x="18395" y="1851"/>
                </a:cubicBezTo>
                <a:cubicBezTo>
                  <a:pt x="15847" y="589"/>
                  <a:pt x="13085" y="267"/>
                  <a:pt x="10252" y="29"/>
                </a:cubicBezTo>
                <a:cubicBezTo>
                  <a:pt x="10016" y="10"/>
                  <a:pt x="9788" y="0"/>
                  <a:pt x="95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19"/>
          <p:cNvSpPr/>
          <p:nvPr/>
        </p:nvSpPr>
        <p:spPr>
          <a:xfrm rot="-6856737">
            <a:off x="8334873" y="-29980"/>
            <a:ext cx="1007950" cy="768363"/>
          </a:xfrm>
          <a:custGeom>
            <a:avLst/>
            <a:gdLst/>
            <a:ahLst/>
            <a:cxnLst/>
            <a:rect l="l" t="t" r="r" b="b"/>
            <a:pathLst>
              <a:path w="40316" h="30733" extrusionOk="0">
                <a:moveTo>
                  <a:pt x="26653" y="0"/>
                </a:moveTo>
                <a:cubicBezTo>
                  <a:pt x="26611" y="0"/>
                  <a:pt x="26570" y="1"/>
                  <a:pt x="26529" y="1"/>
                </a:cubicBezTo>
                <a:cubicBezTo>
                  <a:pt x="21480" y="73"/>
                  <a:pt x="15872" y="549"/>
                  <a:pt x="11586" y="3478"/>
                </a:cubicBezTo>
                <a:cubicBezTo>
                  <a:pt x="10253" y="4395"/>
                  <a:pt x="9026" y="5454"/>
                  <a:pt x="7895" y="6645"/>
                </a:cubicBezTo>
                <a:cubicBezTo>
                  <a:pt x="5478" y="9169"/>
                  <a:pt x="3502" y="12217"/>
                  <a:pt x="2085" y="15253"/>
                </a:cubicBezTo>
                <a:cubicBezTo>
                  <a:pt x="1287" y="16968"/>
                  <a:pt x="644" y="18789"/>
                  <a:pt x="525" y="20670"/>
                </a:cubicBezTo>
                <a:cubicBezTo>
                  <a:pt x="1" y="28582"/>
                  <a:pt x="8778" y="30732"/>
                  <a:pt x="15417" y="30732"/>
                </a:cubicBezTo>
                <a:cubicBezTo>
                  <a:pt x="16311" y="30732"/>
                  <a:pt x="17167" y="30693"/>
                  <a:pt x="17956" y="30624"/>
                </a:cubicBezTo>
                <a:cubicBezTo>
                  <a:pt x="21409" y="30326"/>
                  <a:pt x="25124" y="29695"/>
                  <a:pt x="28374" y="28457"/>
                </a:cubicBezTo>
                <a:cubicBezTo>
                  <a:pt x="33625" y="26445"/>
                  <a:pt x="37244" y="21063"/>
                  <a:pt x="38982" y="15836"/>
                </a:cubicBezTo>
                <a:cubicBezTo>
                  <a:pt x="40316" y="11788"/>
                  <a:pt x="39875" y="6681"/>
                  <a:pt x="36446" y="3835"/>
                </a:cubicBezTo>
                <a:cubicBezTo>
                  <a:pt x="34013" y="1813"/>
                  <a:pt x="29886" y="0"/>
                  <a:pt x="2665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19"/>
          <p:cNvSpPr/>
          <p:nvPr/>
        </p:nvSpPr>
        <p:spPr>
          <a:xfrm flipH="1">
            <a:off x="-1110525" y="4603500"/>
            <a:ext cx="1546650" cy="1629550"/>
          </a:xfrm>
          <a:custGeom>
            <a:avLst/>
            <a:gdLst/>
            <a:ahLst/>
            <a:cxnLst/>
            <a:rect l="l" t="t" r="r" b="b"/>
            <a:pathLst>
              <a:path w="61866" h="65182" extrusionOk="0">
                <a:moveTo>
                  <a:pt x="30490" y="920"/>
                </a:moveTo>
                <a:cubicBezTo>
                  <a:pt x="30618" y="920"/>
                  <a:pt x="30745" y="923"/>
                  <a:pt x="30873" y="929"/>
                </a:cubicBezTo>
                <a:lnTo>
                  <a:pt x="31599" y="929"/>
                </a:lnTo>
                <a:lnTo>
                  <a:pt x="32326" y="1001"/>
                </a:lnTo>
                <a:lnTo>
                  <a:pt x="33064" y="1072"/>
                </a:lnTo>
                <a:lnTo>
                  <a:pt x="33778" y="1203"/>
                </a:lnTo>
                <a:cubicBezTo>
                  <a:pt x="35695" y="1560"/>
                  <a:pt x="37553" y="2215"/>
                  <a:pt x="39350" y="3013"/>
                </a:cubicBezTo>
                <a:cubicBezTo>
                  <a:pt x="41160" y="3811"/>
                  <a:pt x="42898" y="4751"/>
                  <a:pt x="44613" y="5751"/>
                </a:cubicBezTo>
                <a:cubicBezTo>
                  <a:pt x="46304" y="6763"/>
                  <a:pt x="47971" y="7835"/>
                  <a:pt x="49625" y="8942"/>
                </a:cubicBezTo>
                <a:lnTo>
                  <a:pt x="52090" y="10633"/>
                </a:lnTo>
                <a:cubicBezTo>
                  <a:pt x="52924" y="11193"/>
                  <a:pt x="53733" y="11764"/>
                  <a:pt x="54507" y="12371"/>
                </a:cubicBezTo>
                <a:cubicBezTo>
                  <a:pt x="56055" y="13586"/>
                  <a:pt x="57496" y="14955"/>
                  <a:pt x="58591" y="16586"/>
                </a:cubicBezTo>
                <a:cubicBezTo>
                  <a:pt x="59651" y="18217"/>
                  <a:pt x="60520" y="20039"/>
                  <a:pt x="61020" y="21956"/>
                </a:cubicBezTo>
                <a:cubicBezTo>
                  <a:pt x="61151" y="22432"/>
                  <a:pt x="61246" y="22908"/>
                  <a:pt x="61353" y="23396"/>
                </a:cubicBezTo>
                <a:cubicBezTo>
                  <a:pt x="61389" y="23635"/>
                  <a:pt x="61425" y="23897"/>
                  <a:pt x="61448" y="24135"/>
                </a:cubicBezTo>
                <a:cubicBezTo>
                  <a:pt x="61484" y="24385"/>
                  <a:pt x="61520" y="24623"/>
                  <a:pt x="61532" y="24873"/>
                </a:cubicBezTo>
                <a:cubicBezTo>
                  <a:pt x="61627" y="25861"/>
                  <a:pt x="61603" y="26849"/>
                  <a:pt x="61544" y="27849"/>
                </a:cubicBezTo>
                <a:cubicBezTo>
                  <a:pt x="61389" y="29826"/>
                  <a:pt x="60901" y="31778"/>
                  <a:pt x="60222" y="33660"/>
                </a:cubicBezTo>
                <a:cubicBezTo>
                  <a:pt x="58769" y="37386"/>
                  <a:pt x="56591" y="40768"/>
                  <a:pt x="54078" y="43828"/>
                </a:cubicBezTo>
                <a:cubicBezTo>
                  <a:pt x="52793" y="45363"/>
                  <a:pt x="51459" y="46840"/>
                  <a:pt x="50054" y="48257"/>
                </a:cubicBezTo>
                <a:cubicBezTo>
                  <a:pt x="48661" y="49662"/>
                  <a:pt x="47197" y="51031"/>
                  <a:pt x="45744" y="52388"/>
                </a:cubicBezTo>
                <a:cubicBezTo>
                  <a:pt x="42803" y="55067"/>
                  <a:pt x="39743" y="57627"/>
                  <a:pt x="36421" y="59758"/>
                </a:cubicBezTo>
                <a:cubicBezTo>
                  <a:pt x="35588" y="60294"/>
                  <a:pt x="34743" y="60782"/>
                  <a:pt x="33874" y="61246"/>
                </a:cubicBezTo>
                <a:cubicBezTo>
                  <a:pt x="33016" y="61711"/>
                  <a:pt x="32135" y="62127"/>
                  <a:pt x="31230" y="62497"/>
                </a:cubicBezTo>
                <a:cubicBezTo>
                  <a:pt x="30325" y="62866"/>
                  <a:pt x="29397" y="63175"/>
                  <a:pt x="28456" y="63413"/>
                </a:cubicBezTo>
                <a:cubicBezTo>
                  <a:pt x="27527" y="63675"/>
                  <a:pt x="26575" y="63830"/>
                  <a:pt x="25622" y="63913"/>
                </a:cubicBezTo>
                <a:cubicBezTo>
                  <a:pt x="25203" y="63952"/>
                  <a:pt x="24783" y="63971"/>
                  <a:pt x="24365" y="63971"/>
                </a:cubicBezTo>
                <a:cubicBezTo>
                  <a:pt x="22863" y="63971"/>
                  <a:pt x="21378" y="63724"/>
                  <a:pt x="19943" y="63259"/>
                </a:cubicBezTo>
                <a:cubicBezTo>
                  <a:pt x="18122" y="62639"/>
                  <a:pt x="16419" y="61675"/>
                  <a:pt x="14907" y="60484"/>
                </a:cubicBezTo>
                <a:cubicBezTo>
                  <a:pt x="11847" y="58079"/>
                  <a:pt x="9525" y="54805"/>
                  <a:pt x="7644" y="51352"/>
                </a:cubicBezTo>
                <a:cubicBezTo>
                  <a:pt x="6692" y="49626"/>
                  <a:pt x="5858" y="47828"/>
                  <a:pt x="5060" y="46006"/>
                </a:cubicBezTo>
                <a:cubicBezTo>
                  <a:pt x="4275" y="44185"/>
                  <a:pt x="3548" y="42339"/>
                  <a:pt x="2905" y="40470"/>
                </a:cubicBezTo>
                <a:cubicBezTo>
                  <a:pt x="1643" y="36731"/>
                  <a:pt x="715" y="32838"/>
                  <a:pt x="703" y="28873"/>
                </a:cubicBezTo>
                <a:cubicBezTo>
                  <a:pt x="643" y="24932"/>
                  <a:pt x="1703" y="20968"/>
                  <a:pt x="3822" y="17622"/>
                </a:cubicBezTo>
                <a:cubicBezTo>
                  <a:pt x="5930" y="14264"/>
                  <a:pt x="8882" y="11490"/>
                  <a:pt x="12121" y="9180"/>
                </a:cubicBezTo>
                <a:cubicBezTo>
                  <a:pt x="15347" y="6883"/>
                  <a:pt x="18872" y="4978"/>
                  <a:pt x="22444" y="3227"/>
                </a:cubicBezTo>
                <a:cubicBezTo>
                  <a:pt x="24229" y="2382"/>
                  <a:pt x="26075" y="1620"/>
                  <a:pt x="27980" y="1227"/>
                </a:cubicBezTo>
                <a:cubicBezTo>
                  <a:pt x="28808" y="1051"/>
                  <a:pt x="29645" y="920"/>
                  <a:pt x="30490" y="920"/>
                </a:cubicBezTo>
                <a:close/>
                <a:moveTo>
                  <a:pt x="31611" y="1"/>
                </a:moveTo>
                <a:lnTo>
                  <a:pt x="30837" y="13"/>
                </a:lnTo>
                <a:cubicBezTo>
                  <a:pt x="30805" y="12"/>
                  <a:pt x="30773" y="12"/>
                  <a:pt x="30740" y="12"/>
                </a:cubicBezTo>
                <a:cubicBezTo>
                  <a:pt x="29749" y="12"/>
                  <a:pt x="28758" y="187"/>
                  <a:pt x="27789" y="406"/>
                </a:cubicBezTo>
                <a:cubicBezTo>
                  <a:pt x="25789" y="882"/>
                  <a:pt x="23932" y="1715"/>
                  <a:pt x="22146" y="2620"/>
                </a:cubicBezTo>
                <a:cubicBezTo>
                  <a:pt x="20360" y="3561"/>
                  <a:pt x="18622" y="4525"/>
                  <a:pt x="16895" y="5549"/>
                </a:cubicBezTo>
                <a:cubicBezTo>
                  <a:pt x="15181" y="6597"/>
                  <a:pt x="13502" y="7668"/>
                  <a:pt x="11883" y="8859"/>
                </a:cubicBezTo>
                <a:cubicBezTo>
                  <a:pt x="10252" y="10038"/>
                  <a:pt x="8704" y="11312"/>
                  <a:pt x="7275" y="12729"/>
                </a:cubicBezTo>
                <a:cubicBezTo>
                  <a:pt x="5846" y="14122"/>
                  <a:pt x="4560" y="15693"/>
                  <a:pt x="3465" y="17384"/>
                </a:cubicBezTo>
                <a:cubicBezTo>
                  <a:pt x="2393" y="19086"/>
                  <a:pt x="1536" y="20932"/>
                  <a:pt x="953" y="22861"/>
                </a:cubicBezTo>
                <a:cubicBezTo>
                  <a:pt x="655" y="23825"/>
                  <a:pt x="465" y="24825"/>
                  <a:pt x="298" y="25825"/>
                </a:cubicBezTo>
                <a:cubicBezTo>
                  <a:pt x="179" y="26825"/>
                  <a:pt x="72" y="27838"/>
                  <a:pt x="72" y="28850"/>
                </a:cubicBezTo>
                <a:cubicBezTo>
                  <a:pt x="0" y="32898"/>
                  <a:pt x="810" y="36910"/>
                  <a:pt x="2036" y="40732"/>
                </a:cubicBezTo>
                <a:cubicBezTo>
                  <a:pt x="2667" y="42661"/>
                  <a:pt x="3382" y="44530"/>
                  <a:pt x="4144" y="46387"/>
                </a:cubicBezTo>
                <a:cubicBezTo>
                  <a:pt x="4894" y="48233"/>
                  <a:pt x="5751" y="50066"/>
                  <a:pt x="6703" y="51852"/>
                </a:cubicBezTo>
                <a:cubicBezTo>
                  <a:pt x="7656" y="53638"/>
                  <a:pt x="8728" y="55365"/>
                  <a:pt x="9942" y="56984"/>
                </a:cubicBezTo>
                <a:cubicBezTo>
                  <a:pt x="11180" y="58615"/>
                  <a:pt x="12561" y="60115"/>
                  <a:pt x="14169" y="61413"/>
                </a:cubicBezTo>
                <a:cubicBezTo>
                  <a:pt x="15776" y="62711"/>
                  <a:pt x="17610" y="63747"/>
                  <a:pt x="19574" y="64402"/>
                </a:cubicBezTo>
                <a:cubicBezTo>
                  <a:pt x="21111" y="64904"/>
                  <a:pt x="22735" y="65181"/>
                  <a:pt x="24361" y="65181"/>
                </a:cubicBezTo>
                <a:cubicBezTo>
                  <a:pt x="24813" y="65181"/>
                  <a:pt x="25266" y="65160"/>
                  <a:pt x="25718" y="65116"/>
                </a:cubicBezTo>
                <a:cubicBezTo>
                  <a:pt x="26765" y="65033"/>
                  <a:pt x="27778" y="64830"/>
                  <a:pt x="28766" y="64568"/>
                </a:cubicBezTo>
                <a:cubicBezTo>
                  <a:pt x="29754" y="64294"/>
                  <a:pt x="30730" y="63973"/>
                  <a:pt x="31671" y="63568"/>
                </a:cubicBezTo>
                <a:cubicBezTo>
                  <a:pt x="33552" y="62782"/>
                  <a:pt x="35338" y="61782"/>
                  <a:pt x="37017" y="60663"/>
                </a:cubicBezTo>
                <a:cubicBezTo>
                  <a:pt x="40374" y="58437"/>
                  <a:pt x="43399" y="55746"/>
                  <a:pt x="46244" y="52924"/>
                </a:cubicBezTo>
                <a:cubicBezTo>
                  <a:pt x="49066" y="50102"/>
                  <a:pt x="51852" y="47209"/>
                  <a:pt x="54293" y="44030"/>
                </a:cubicBezTo>
                <a:cubicBezTo>
                  <a:pt x="55495" y="42446"/>
                  <a:pt x="56674" y="40815"/>
                  <a:pt x="57686" y="39089"/>
                </a:cubicBezTo>
                <a:cubicBezTo>
                  <a:pt x="58710" y="37362"/>
                  <a:pt x="59627" y="35577"/>
                  <a:pt x="60317" y="33695"/>
                </a:cubicBezTo>
                <a:cubicBezTo>
                  <a:pt x="60663" y="32767"/>
                  <a:pt x="60972" y="31814"/>
                  <a:pt x="61186" y="30814"/>
                </a:cubicBezTo>
                <a:cubicBezTo>
                  <a:pt x="61413" y="29826"/>
                  <a:pt x="61591" y="28850"/>
                  <a:pt x="61675" y="27849"/>
                </a:cubicBezTo>
                <a:cubicBezTo>
                  <a:pt x="61865" y="25849"/>
                  <a:pt x="61734" y="23825"/>
                  <a:pt x="61270" y="21861"/>
                </a:cubicBezTo>
                <a:cubicBezTo>
                  <a:pt x="60829" y="19896"/>
                  <a:pt x="60020" y="18027"/>
                  <a:pt x="58984" y="16288"/>
                </a:cubicBezTo>
                <a:cubicBezTo>
                  <a:pt x="57912" y="14538"/>
                  <a:pt x="56472" y="13086"/>
                  <a:pt x="54924" y="11788"/>
                </a:cubicBezTo>
                <a:cubicBezTo>
                  <a:pt x="54150" y="11133"/>
                  <a:pt x="53340" y="10526"/>
                  <a:pt x="52543" y="9931"/>
                </a:cubicBezTo>
                <a:cubicBezTo>
                  <a:pt x="51733" y="9335"/>
                  <a:pt x="50935" y="8752"/>
                  <a:pt x="50114" y="8168"/>
                </a:cubicBezTo>
                <a:cubicBezTo>
                  <a:pt x="48494" y="7014"/>
                  <a:pt x="46828" y="5894"/>
                  <a:pt x="45101" y="4858"/>
                </a:cubicBezTo>
                <a:cubicBezTo>
                  <a:pt x="43387" y="3811"/>
                  <a:pt x="41601" y="2858"/>
                  <a:pt x="39743" y="2061"/>
                </a:cubicBezTo>
                <a:cubicBezTo>
                  <a:pt x="37874" y="1251"/>
                  <a:pt x="35945" y="596"/>
                  <a:pt x="33921" y="251"/>
                </a:cubicBezTo>
                <a:lnTo>
                  <a:pt x="33159" y="120"/>
                </a:lnTo>
                <a:lnTo>
                  <a:pt x="32385" y="60"/>
                </a:lnTo>
                <a:lnTo>
                  <a:pt x="3161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19"/>
          <p:cNvSpPr/>
          <p:nvPr/>
        </p:nvSpPr>
        <p:spPr>
          <a:xfrm rot="8697917">
            <a:off x="314925" y="585632"/>
            <a:ext cx="624133" cy="425492"/>
          </a:xfrm>
          <a:custGeom>
            <a:avLst/>
            <a:gdLst/>
            <a:ahLst/>
            <a:cxnLst/>
            <a:rect l="l" t="t" r="r" b="b"/>
            <a:pathLst>
              <a:path w="37855" h="25807" extrusionOk="0">
                <a:moveTo>
                  <a:pt x="30595" y="1"/>
                </a:moveTo>
                <a:cubicBezTo>
                  <a:pt x="28855" y="1"/>
                  <a:pt x="28101" y="1473"/>
                  <a:pt x="29536" y="2295"/>
                </a:cubicBezTo>
                <a:cubicBezTo>
                  <a:pt x="30922" y="2944"/>
                  <a:pt x="31947" y="3198"/>
                  <a:pt x="32655" y="3198"/>
                </a:cubicBezTo>
                <a:cubicBezTo>
                  <a:pt x="34765" y="3198"/>
                  <a:pt x="34071" y="948"/>
                  <a:pt x="31763" y="199"/>
                </a:cubicBezTo>
                <a:cubicBezTo>
                  <a:pt x="31340" y="61"/>
                  <a:pt x="30947" y="1"/>
                  <a:pt x="30595" y="1"/>
                </a:cubicBezTo>
                <a:close/>
                <a:moveTo>
                  <a:pt x="2501" y="4180"/>
                </a:moveTo>
                <a:cubicBezTo>
                  <a:pt x="758" y="4180"/>
                  <a:pt x="1" y="5661"/>
                  <a:pt x="1438" y="6474"/>
                </a:cubicBezTo>
                <a:cubicBezTo>
                  <a:pt x="2831" y="7127"/>
                  <a:pt x="3859" y="7382"/>
                  <a:pt x="4569" y="7382"/>
                </a:cubicBezTo>
                <a:cubicBezTo>
                  <a:pt x="6679" y="7382"/>
                  <a:pt x="5972" y="5127"/>
                  <a:pt x="3664" y="4378"/>
                </a:cubicBezTo>
                <a:cubicBezTo>
                  <a:pt x="3243" y="4241"/>
                  <a:pt x="2852" y="4180"/>
                  <a:pt x="2501" y="4180"/>
                </a:cubicBezTo>
                <a:close/>
                <a:moveTo>
                  <a:pt x="20308" y="7311"/>
                </a:moveTo>
                <a:cubicBezTo>
                  <a:pt x="18568" y="7311"/>
                  <a:pt x="17814" y="8783"/>
                  <a:pt x="19249" y="9605"/>
                </a:cubicBezTo>
                <a:cubicBezTo>
                  <a:pt x="20647" y="10263"/>
                  <a:pt x="21677" y="10520"/>
                  <a:pt x="22387" y="10520"/>
                </a:cubicBezTo>
                <a:cubicBezTo>
                  <a:pt x="24490" y="10520"/>
                  <a:pt x="23781" y="8266"/>
                  <a:pt x="21476" y="7510"/>
                </a:cubicBezTo>
                <a:cubicBezTo>
                  <a:pt x="21053" y="7371"/>
                  <a:pt x="20660" y="7311"/>
                  <a:pt x="20308" y="7311"/>
                </a:cubicBezTo>
                <a:close/>
                <a:moveTo>
                  <a:pt x="33290" y="10491"/>
                </a:moveTo>
                <a:cubicBezTo>
                  <a:pt x="31547" y="10491"/>
                  <a:pt x="30790" y="11971"/>
                  <a:pt x="32227" y="12784"/>
                </a:cubicBezTo>
                <a:cubicBezTo>
                  <a:pt x="33622" y="13441"/>
                  <a:pt x="34651" y="13697"/>
                  <a:pt x="35361" y="13697"/>
                </a:cubicBezTo>
                <a:cubicBezTo>
                  <a:pt x="37468" y="13697"/>
                  <a:pt x="36760" y="11437"/>
                  <a:pt x="34454" y="10689"/>
                </a:cubicBezTo>
                <a:cubicBezTo>
                  <a:pt x="34032" y="10551"/>
                  <a:pt x="33641" y="10491"/>
                  <a:pt x="33290" y="10491"/>
                </a:cubicBezTo>
                <a:close/>
                <a:moveTo>
                  <a:pt x="9830" y="11400"/>
                </a:moveTo>
                <a:cubicBezTo>
                  <a:pt x="8079" y="11400"/>
                  <a:pt x="7311" y="12877"/>
                  <a:pt x="8760" y="13701"/>
                </a:cubicBezTo>
                <a:cubicBezTo>
                  <a:pt x="10147" y="14354"/>
                  <a:pt x="11172" y="14609"/>
                  <a:pt x="11880" y="14609"/>
                </a:cubicBezTo>
                <a:cubicBezTo>
                  <a:pt x="13988" y="14609"/>
                  <a:pt x="13294" y="12351"/>
                  <a:pt x="10986" y="11593"/>
                </a:cubicBezTo>
                <a:cubicBezTo>
                  <a:pt x="10568" y="11459"/>
                  <a:pt x="10180" y="11400"/>
                  <a:pt x="9830" y="11400"/>
                </a:cubicBezTo>
                <a:close/>
                <a:moveTo>
                  <a:pt x="25161" y="14972"/>
                </a:moveTo>
                <a:cubicBezTo>
                  <a:pt x="23406" y="14972"/>
                  <a:pt x="22644" y="16449"/>
                  <a:pt x="24083" y="17273"/>
                </a:cubicBezTo>
                <a:cubicBezTo>
                  <a:pt x="25476" y="17926"/>
                  <a:pt x="26504" y="18181"/>
                  <a:pt x="27214" y="18181"/>
                </a:cubicBezTo>
                <a:cubicBezTo>
                  <a:pt x="29326" y="18181"/>
                  <a:pt x="28621" y="15923"/>
                  <a:pt x="26322" y="15165"/>
                </a:cubicBezTo>
                <a:cubicBezTo>
                  <a:pt x="25902" y="15031"/>
                  <a:pt x="25511" y="14972"/>
                  <a:pt x="25161" y="14972"/>
                </a:cubicBezTo>
                <a:close/>
                <a:moveTo>
                  <a:pt x="4235" y="18562"/>
                </a:moveTo>
                <a:cubicBezTo>
                  <a:pt x="2495" y="18562"/>
                  <a:pt x="1740" y="20035"/>
                  <a:pt x="3176" y="20857"/>
                </a:cubicBezTo>
                <a:cubicBezTo>
                  <a:pt x="4565" y="21505"/>
                  <a:pt x="5592" y="21758"/>
                  <a:pt x="6301" y="21758"/>
                </a:cubicBezTo>
                <a:cubicBezTo>
                  <a:pt x="8419" y="21758"/>
                  <a:pt x="7712" y="19501"/>
                  <a:pt x="5402" y="18761"/>
                </a:cubicBezTo>
                <a:cubicBezTo>
                  <a:pt x="4979" y="18623"/>
                  <a:pt x="4587" y="18562"/>
                  <a:pt x="4235" y="18562"/>
                </a:cubicBezTo>
                <a:close/>
                <a:moveTo>
                  <a:pt x="33694" y="21683"/>
                </a:moveTo>
                <a:cubicBezTo>
                  <a:pt x="31949" y="21683"/>
                  <a:pt x="31185" y="23163"/>
                  <a:pt x="32632" y="23976"/>
                </a:cubicBezTo>
                <a:cubicBezTo>
                  <a:pt x="34023" y="24634"/>
                  <a:pt x="35050" y="24891"/>
                  <a:pt x="35758" y="24891"/>
                </a:cubicBezTo>
                <a:cubicBezTo>
                  <a:pt x="37854" y="24891"/>
                  <a:pt x="37155" y="22637"/>
                  <a:pt x="34858" y="21880"/>
                </a:cubicBezTo>
                <a:cubicBezTo>
                  <a:pt x="34437" y="21743"/>
                  <a:pt x="34046" y="21683"/>
                  <a:pt x="33694" y="21683"/>
                </a:cubicBezTo>
                <a:close/>
                <a:moveTo>
                  <a:pt x="16874" y="22610"/>
                </a:moveTo>
                <a:cubicBezTo>
                  <a:pt x="15127" y="22610"/>
                  <a:pt x="14373" y="24083"/>
                  <a:pt x="15808" y="24905"/>
                </a:cubicBezTo>
                <a:cubicBezTo>
                  <a:pt x="17195" y="25553"/>
                  <a:pt x="18220" y="25806"/>
                  <a:pt x="18929" y="25806"/>
                </a:cubicBezTo>
                <a:cubicBezTo>
                  <a:pt x="21045" y="25806"/>
                  <a:pt x="20348" y="23549"/>
                  <a:pt x="18047" y="22809"/>
                </a:cubicBezTo>
                <a:cubicBezTo>
                  <a:pt x="17622" y="22671"/>
                  <a:pt x="17228" y="22610"/>
                  <a:pt x="16874" y="2261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19"/>
          <p:cNvSpPr/>
          <p:nvPr/>
        </p:nvSpPr>
        <p:spPr>
          <a:xfrm rot="-858393">
            <a:off x="8465544" y="270805"/>
            <a:ext cx="394467" cy="385675"/>
          </a:xfrm>
          <a:custGeom>
            <a:avLst/>
            <a:gdLst/>
            <a:ahLst/>
            <a:cxnLst/>
            <a:rect l="l" t="t" r="r" b="b"/>
            <a:pathLst>
              <a:path w="12788" h="12503" extrusionOk="0">
                <a:moveTo>
                  <a:pt x="7013" y="1"/>
                </a:moveTo>
                <a:cubicBezTo>
                  <a:pt x="4704" y="1977"/>
                  <a:pt x="2489" y="4072"/>
                  <a:pt x="1" y="5858"/>
                </a:cubicBezTo>
                <a:lnTo>
                  <a:pt x="1" y="12502"/>
                </a:lnTo>
                <a:cubicBezTo>
                  <a:pt x="405" y="12443"/>
                  <a:pt x="798" y="12383"/>
                  <a:pt x="1191" y="12312"/>
                </a:cubicBezTo>
                <a:cubicBezTo>
                  <a:pt x="3989" y="11835"/>
                  <a:pt x="6775" y="11181"/>
                  <a:pt x="9561" y="10621"/>
                </a:cubicBezTo>
                <a:cubicBezTo>
                  <a:pt x="10585" y="10419"/>
                  <a:pt x="11812" y="10419"/>
                  <a:pt x="12788" y="10061"/>
                </a:cubicBezTo>
                <a:cubicBezTo>
                  <a:pt x="12252" y="8644"/>
                  <a:pt x="11097" y="6478"/>
                  <a:pt x="10478" y="5430"/>
                </a:cubicBezTo>
                <a:cubicBezTo>
                  <a:pt x="9133" y="3156"/>
                  <a:pt x="8013" y="2251"/>
                  <a:pt x="701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19"/>
          <p:cNvSpPr/>
          <p:nvPr/>
        </p:nvSpPr>
        <p:spPr>
          <a:xfrm>
            <a:off x="8901560" y="3651328"/>
            <a:ext cx="736793" cy="1747295"/>
          </a:xfrm>
          <a:custGeom>
            <a:avLst/>
            <a:gdLst/>
            <a:ahLst/>
            <a:cxnLst/>
            <a:rect l="l" t="t" r="r" b="b"/>
            <a:pathLst>
              <a:path w="23885" h="56643" extrusionOk="0">
                <a:moveTo>
                  <a:pt x="21980" y="0"/>
                </a:moveTo>
                <a:cubicBezTo>
                  <a:pt x="21922" y="0"/>
                  <a:pt x="21862" y="1"/>
                  <a:pt x="21801" y="3"/>
                </a:cubicBezTo>
                <a:cubicBezTo>
                  <a:pt x="15122" y="170"/>
                  <a:pt x="8419" y="241"/>
                  <a:pt x="1739" y="289"/>
                </a:cubicBezTo>
                <a:cubicBezTo>
                  <a:pt x="525" y="289"/>
                  <a:pt x="132" y="670"/>
                  <a:pt x="108" y="1896"/>
                </a:cubicBezTo>
                <a:cubicBezTo>
                  <a:pt x="1" y="7432"/>
                  <a:pt x="25" y="12969"/>
                  <a:pt x="49" y="18505"/>
                </a:cubicBezTo>
                <a:cubicBezTo>
                  <a:pt x="72" y="26244"/>
                  <a:pt x="489" y="33983"/>
                  <a:pt x="513" y="41734"/>
                </a:cubicBezTo>
                <a:cubicBezTo>
                  <a:pt x="537" y="46009"/>
                  <a:pt x="596" y="50295"/>
                  <a:pt x="561" y="54581"/>
                </a:cubicBezTo>
                <a:cubicBezTo>
                  <a:pt x="549" y="55831"/>
                  <a:pt x="894" y="56296"/>
                  <a:pt x="2227" y="56403"/>
                </a:cubicBezTo>
                <a:cubicBezTo>
                  <a:pt x="3910" y="56535"/>
                  <a:pt x="5587" y="56556"/>
                  <a:pt x="7186" y="56556"/>
                </a:cubicBezTo>
                <a:cubicBezTo>
                  <a:pt x="7945" y="56556"/>
                  <a:pt x="8687" y="56551"/>
                  <a:pt x="9403" y="56551"/>
                </a:cubicBezTo>
                <a:cubicBezTo>
                  <a:pt x="10304" y="56551"/>
                  <a:pt x="11163" y="56559"/>
                  <a:pt x="11967" y="56593"/>
                </a:cubicBezTo>
                <a:cubicBezTo>
                  <a:pt x="13878" y="56593"/>
                  <a:pt x="15598" y="56577"/>
                  <a:pt x="17231" y="56577"/>
                </a:cubicBezTo>
                <a:cubicBezTo>
                  <a:pt x="18700" y="56577"/>
                  <a:pt x="20099" y="56590"/>
                  <a:pt x="21504" y="56641"/>
                </a:cubicBezTo>
                <a:cubicBezTo>
                  <a:pt x="21548" y="56642"/>
                  <a:pt x="21592" y="56642"/>
                  <a:pt x="21635" y="56642"/>
                </a:cubicBezTo>
                <a:cubicBezTo>
                  <a:pt x="23062" y="56642"/>
                  <a:pt x="23433" y="56062"/>
                  <a:pt x="23456" y="54641"/>
                </a:cubicBezTo>
                <a:cubicBezTo>
                  <a:pt x="23551" y="37127"/>
                  <a:pt x="23694" y="19601"/>
                  <a:pt x="23873" y="2087"/>
                </a:cubicBezTo>
                <a:cubicBezTo>
                  <a:pt x="23884" y="586"/>
                  <a:pt x="23444" y="0"/>
                  <a:pt x="2198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1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2"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2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15" name="Google Shape;515;p22"/>
          <p:cNvSpPr/>
          <p:nvPr/>
        </p:nvSpPr>
        <p:spPr>
          <a:xfrm>
            <a:off x="7931512" y="-375550"/>
            <a:ext cx="1445267" cy="1157645"/>
          </a:xfrm>
          <a:custGeom>
            <a:avLst/>
            <a:gdLst/>
            <a:ahLst/>
            <a:cxnLst/>
            <a:rect l="l" t="t" r="r" b="b"/>
            <a:pathLst>
              <a:path w="46852" h="37528" extrusionOk="0">
                <a:moveTo>
                  <a:pt x="22974" y="1"/>
                </a:moveTo>
                <a:cubicBezTo>
                  <a:pt x="22774" y="1"/>
                  <a:pt x="22573" y="3"/>
                  <a:pt x="22373" y="8"/>
                </a:cubicBezTo>
                <a:cubicBezTo>
                  <a:pt x="14705" y="223"/>
                  <a:pt x="9835" y="4033"/>
                  <a:pt x="4704" y="9236"/>
                </a:cubicBezTo>
                <a:cubicBezTo>
                  <a:pt x="727" y="13272"/>
                  <a:pt x="1" y="20773"/>
                  <a:pt x="4847" y="24452"/>
                </a:cubicBezTo>
                <a:cubicBezTo>
                  <a:pt x="7168" y="26202"/>
                  <a:pt x="10121" y="26845"/>
                  <a:pt x="12979" y="27357"/>
                </a:cubicBezTo>
                <a:cubicBezTo>
                  <a:pt x="15836" y="27857"/>
                  <a:pt x="18801" y="28286"/>
                  <a:pt x="21325" y="29714"/>
                </a:cubicBezTo>
                <a:cubicBezTo>
                  <a:pt x="25409" y="32024"/>
                  <a:pt x="28219" y="36787"/>
                  <a:pt x="32862" y="37453"/>
                </a:cubicBezTo>
                <a:cubicBezTo>
                  <a:pt x="33208" y="37503"/>
                  <a:pt x="33553" y="37527"/>
                  <a:pt x="33895" y="37527"/>
                </a:cubicBezTo>
                <a:cubicBezTo>
                  <a:pt x="37562" y="37527"/>
                  <a:pt x="40930" y="34775"/>
                  <a:pt x="42923" y="31584"/>
                </a:cubicBezTo>
                <a:cubicBezTo>
                  <a:pt x="46757" y="25392"/>
                  <a:pt x="46852" y="17070"/>
                  <a:pt x="43161" y="10807"/>
                </a:cubicBezTo>
                <a:cubicBezTo>
                  <a:pt x="39096" y="3920"/>
                  <a:pt x="30963" y="1"/>
                  <a:pt x="2297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22"/>
          <p:cNvSpPr/>
          <p:nvPr/>
        </p:nvSpPr>
        <p:spPr>
          <a:xfrm flipH="1">
            <a:off x="-733137" y="-1220900"/>
            <a:ext cx="2142250" cy="1664125"/>
          </a:xfrm>
          <a:custGeom>
            <a:avLst/>
            <a:gdLst/>
            <a:ahLst/>
            <a:cxnLst/>
            <a:rect l="l" t="t" r="r" b="b"/>
            <a:pathLst>
              <a:path w="85690" h="66565" extrusionOk="0">
                <a:moveTo>
                  <a:pt x="26665" y="0"/>
                </a:moveTo>
                <a:cubicBezTo>
                  <a:pt x="21069" y="0"/>
                  <a:pt x="15881" y="1381"/>
                  <a:pt x="11633" y="5130"/>
                </a:cubicBezTo>
                <a:cubicBezTo>
                  <a:pt x="10037" y="6547"/>
                  <a:pt x="8632" y="8333"/>
                  <a:pt x="7501" y="10547"/>
                </a:cubicBezTo>
                <a:cubicBezTo>
                  <a:pt x="131" y="24906"/>
                  <a:pt x="0" y="52410"/>
                  <a:pt x="17419" y="59839"/>
                </a:cubicBezTo>
                <a:cubicBezTo>
                  <a:pt x="24825" y="62994"/>
                  <a:pt x="33826" y="64304"/>
                  <a:pt x="41708" y="65745"/>
                </a:cubicBezTo>
                <a:cubicBezTo>
                  <a:pt x="44611" y="66274"/>
                  <a:pt x="47386" y="66565"/>
                  <a:pt x="50045" y="66565"/>
                </a:cubicBezTo>
                <a:cubicBezTo>
                  <a:pt x="58215" y="66565"/>
                  <a:pt x="65287" y="63819"/>
                  <a:pt x="71593" y="56803"/>
                </a:cubicBezTo>
                <a:cubicBezTo>
                  <a:pt x="78236" y="49421"/>
                  <a:pt x="85094" y="39599"/>
                  <a:pt x="85487" y="29312"/>
                </a:cubicBezTo>
                <a:cubicBezTo>
                  <a:pt x="85690" y="23728"/>
                  <a:pt x="83594" y="17846"/>
                  <a:pt x="79094" y="14536"/>
                </a:cubicBezTo>
                <a:cubicBezTo>
                  <a:pt x="75391" y="11810"/>
                  <a:pt x="70640" y="11095"/>
                  <a:pt x="66152" y="10095"/>
                </a:cubicBezTo>
                <a:cubicBezTo>
                  <a:pt x="55393" y="7711"/>
                  <a:pt x="39890" y="0"/>
                  <a:pt x="2666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22"/>
          <p:cNvSpPr/>
          <p:nvPr/>
        </p:nvSpPr>
        <p:spPr>
          <a:xfrm flipH="1">
            <a:off x="-191900" y="155838"/>
            <a:ext cx="1007900" cy="768325"/>
          </a:xfrm>
          <a:custGeom>
            <a:avLst/>
            <a:gdLst/>
            <a:ahLst/>
            <a:cxnLst/>
            <a:rect l="l" t="t" r="r" b="b"/>
            <a:pathLst>
              <a:path w="40316" h="30733" extrusionOk="0">
                <a:moveTo>
                  <a:pt x="26653" y="0"/>
                </a:moveTo>
                <a:cubicBezTo>
                  <a:pt x="26611" y="0"/>
                  <a:pt x="26570" y="1"/>
                  <a:pt x="26529" y="1"/>
                </a:cubicBezTo>
                <a:cubicBezTo>
                  <a:pt x="21480" y="73"/>
                  <a:pt x="15872" y="549"/>
                  <a:pt x="11586" y="3478"/>
                </a:cubicBezTo>
                <a:cubicBezTo>
                  <a:pt x="10253" y="4395"/>
                  <a:pt x="9026" y="5454"/>
                  <a:pt x="7895" y="6645"/>
                </a:cubicBezTo>
                <a:cubicBezTo>
                  <a:pt x="5478" y="9169"/>
                  <a:pt x="3502" y="12217"/>
                  <a:pt x="2085" y="15253"/>
                </a:cubicBezTo>
                <a:cubicBezTo>
                  <a:pt x="1287" y="16968"/>
                  <a:pt x="644" y="18789"/>
                  <a:pt x="525" y="20670"/>
                </a:cubicBezTo>
                <a:cubicBezTo>
                  <a:pt x="1" y="28582"/>
                  <a:pt x="8778" y="30732"/>
                  <a:pt x="15417" y="30732"/>
                </a:cubicBezTo>
                <a:cubicBezTo>
                  <a:pt x="16311" y="30732"/>
                  <a:pt x="17167" y="30693"/>
                  <a:pt x="17956" y="30624"/>
                </a:cubicBezTo>
                <a:cubicBezTo>
                  <a:pt x="21409" y="30326"/>
                  <a:pt x="25124" y="29695"/>
                  <a:pt x="28374" y="28457"/>
                </a:cubicBezTo>
                <a:cubicBezTo>
                  <a:pt x="33625" y="26445"/>
                  <a:pt x="37244" y="21063"/>
                  <a:pt x="38982" y="15836"/>
                </a:cubicBezTo>
                <a:cubicBezTo>
                  <a:pt x="40316" y="11788"/>
                  <a:pt x="39875" y="6681"/>
                  <a:pt x="36446" y="3835"/>
                </a:cubicBezTo>
                <a:cubicBezTo>
                  <a:pt x="34013" y="1813"/>
                  <a:pt x="29886" y="0"/>
                  <a:pt x="2665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22"/>
          <p:cNvSpPr/>
          <p:nvPr/>
        </p:nvSpPr>
        <p:spPr>
          <a:xfrm rot="322814">
            <a:off x="7391080" y="-1069611"/>
            <a:ext cx="5250060" cy="2260941"/>
          </a:xfrm>
          <a:custGeom>
            <a:avLst/>
            <a:gdLst/>
            <a:ahLst/>
            <a:cxnLst/>
            <a:rect l="l" t="t" r="r" b="b"/>
            <a:pathLst>
              <a:path w="170189" h="73292" extrusionOk="0">
                <a:moveTo>
                  <a:pt x="95" y="0"/>
                </a:moveTo>
                <a:lnTo>
                  <a:pt x="0" y="572"/>
                </a:lnTo>
                <a:cubicBezTo>
                  <a:pt x="9704" y="2191"/>
                  <a:pt x="32719" y="7215"/>
                  <a:pt x="36838" y="18860"/>
                </a:cubicBezTo>
                <a:cubicBezTo>
                  <a:pt x="37183" y="19824"/>
                  <a:pt x="37564" y="20824"/>
                  <a:pt x="37969" y="21872"/>
                </a:cubicBezTo>
                <a:cubicBezTo>
                  <a:pt x="39553" y="25932"/>
                  <a:pt x="41315" y="30516"/>
                  <a:pt x="40886" y="34742"/>
                </a:cubicBezTo>
                <a:cubicBezTo>
                  <a:pt x="40612" y="37421"/>
                  <a:pt x="39279" y="39922"/>
                  <a:pt x="38005" y="42351"/>
                </a:cubicBezTo>
                <a:cubicBezTo>
                  <a:pt x="37243" y="43744"/>
                  <a:pt x="36469" y="45208"/>
                  <a:pt x="35921" y="46672"/>
                </a:cubicBezTo>
                <a:cubicBezTo>
                  <a:pt x="33564" y="52864"/>
                  <a:pt x="34112" y="60996"/>
                  <a:pt x="37207" y="65984"/>
                </a:cubicBezTo>
                <a:cubicBezTo>
                  <a:pt x="39196" y="69163"/>
                  <a:pt x="41553" y="72211"/>
                  <a:pt x="45542" y="73045"/>
                </a:cubicBezTo>
                <a:cubicBezTo>
                  <a:pt x="45768" y="73092"/>
                  <a:pt x="46006" y="73140"/>
                  <a:pt x="46232" y="73164"/>
                </a:cubicBezTo>
                <a:cubicBezTo>
                  <a:pt x="46849" y="73252"/>
                  <a:pt x="47481" y="73291"/>
                  <a:pt x="48122" y="73291"/>
                </a:cubicBezTo>
                <a:cubicBezTo>
                  <a:pt x="50944" y="73291"/>
                  <a:pt x="53948" y="72531"/>
                  <a:pt x="56674" y="71842"/>
                </a:cubicBezTo>
                <a:cubicBezTo>
                  <a:pt x="57198" y="71711"/>
                  <a:pt x="57698" y="71580"/>
                  <a:pt x="58210" y="71461"/>
                </a:cubicBezTo>
                <a:cubicBezTo>
                  <a:pt x="60948" y="70783"/>
                  <a:pt x="65080" y="69782"/>
                  <a:pt x="67306" y="67568"/>
                </a:cubicBezTo>
                <a:cubicBezTo>
                  <a:pt x="70354" y="64508"/>
                  <a:pt x="69688" y="58948"/>
                  <a:pt x="69402" y="57329"/>
                </a:cubicBezTo>
                <a:cubicBezTo>
                  <a:pt x="69283" y="56614"/>
                  <a:pt x="69152" y="55959"/>
                  <a:pt x="69009" y="55340"/>
                </a:cubicBezTo>
                <a:cubicBezTo>
                  <a:pt x="68283" y="51768"/>
                  <a:pt x="67842" y="49601"/>
                  <a:pt x="71533" y="46756"/>
                </a:cubicBezTo>
                <a:cubicBezTo>
                  <a:pt x="74355" y="44565"/>
                  <a:pt x="88880" y="39684"/>
                  <a:pt x="104787" y="35540"/>
                </a:cubicBezTo>
                <a:cubicBezTo>
                  <a:pt x="109141" y="34409"/>
                  <a:pt x="113496" y="33911"/>
                  <a:pt x="117789" y="33911"/>
                </a:cubicBezTo>
                <a:cubicBezTo>
                  <a:pt x="139522" y="33911"/>
                  <a:pt x="159650" y="46666"/>
                  <a:pt x="169831" y="54531"/>
                </a:cubicBezTo>
                <a:lnTo>
                  <a:pt x="170188" y="54090"/>
                </a:lnTo>
                <a:cubicBezTo>
                  <a:pt x="159821" y="46088"/>
                  <a:pt x="139335" y="33452"/>
                  <a:pt x="117463" y="33452"/>
                </a:cubicBezTo>
                <a:cubicBezTo>
                  <a:pt x="113237" y="33452"/>
                  <a:pt x="108959" y="33924"/>
                  <a:pt x="104692" y="34992"/>
                </a:cubicBezTo>
                <a:cubicBezTo>
                  <a:pt x="88428" y="39052"/>
                  <a:pt x="74117" y="44029"/>
                  <a:pt x="71188" y="46303"/>
                </a:cubicBezTo>
                <a:cubicBezTo>
                  <a:pt x="67211" y="49387"/>
                  <a:pt x="67723" y="51792"/>
                  <a:pt x="68461" y="55459"/>
                </a:cubicBezTo>
                <a:cubicBezTo>
                  <a:pt x="68592" y="56078"/>
                  <a:pt x="68735" y="56733"/>
                  <a:pt x="68854" y="57436"/>
                </a:cubicBezTo>
                <a:cubicBezTo>
                  <a:pt x="69116" y="58995"/>
                  <a:pt x="69771" y="64294"/>
                  <a:pt x="66901" y="67175"/>
                </a:cubicBezTo>
                <a:cubicBezTo>
                  <a:pt x="64806" y="69270"/>
                  <a:pt x="60758" y="70235"/>
                  <a:pt x="58079" y="70890"/>
                </a:cubicBezTo>
                <a:cubicBezTo>
                  <a:pt x="57567" y="71009"/>
                  <a:pt x="57055" y="71140"/>
                  <a:pt x="56531" y="71283"/>
                </a:cubicBezTo>
                <a:cubicBezTo>
                  <a:pt x="53832" y="71966"/>
                  <a:pt x="50847" y="72720"/>
                  <a:pt x="48094" y="72720"/>
                </a:cubicBezTo>
                <a:cubicBezTo>
                  <a:pt x="47252" y="72720"/>
                  <a:pt x="46432" y="72650"/>
                  <a:pt x="45649" y="72485"/>
                </a:cubicBezTo>
                <a:cubicBezTo>
                  <a:pt x="42089" y="71735"/>
                  <a:pt x="39886" y="69223"/>
                  <a:pt x="37684" y="65663"/>
                </a:cubicBezTo>
                <a:cubicBezTo>
                  <a:pt x="34683" y="60817"/>
                  <a:pt x="34159" y="52911"/>
                  <a:pt x="36433" y="46875"/>
                </a:cubicBezTo>
                <a:cubicBezTo>
                  <a:pt x="36993" y="45422"/>
                  <a:pt x="37743" y="43994"/>
                  <a:pt x="38493" y="42601"/>
                </a:cubicBezTo>
                <a:cubicBezTo>
                  <a:pt x="39815" y="40124"/>
                  <a:pt x="41172" y="37564"/>
                  <a:pt x="41458" y="34790"/>
                </a:cubicBezTo>
                <a:cubicBezTo>
                  <a:pt x="41898" y="30420"/>
                  <a:pt x="40100" y="25765"/>
                  <a:pt x="38505" y="21657"/>
                </a:cubicBezTo>
                <a:cubicBezTo>
                  <a:pt x="38100" y="20622"/>
                  <a:pt x="37719" y="19633"/>
                  <a:pt x="37374" y="18669"/>
                </a:cubicBezTo>
                <a:cubicBezTo>
                  <a:pt x="33147" y="6763"/>
                  <a:pt x="9882" y="1643"/>
                  <a:pt x="9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22"/>
          <p:cNvSpPr/>
          <p:nvPr/>
        </p:nvSpPr>
        <p:spPr>
          <a:xfrm>
            <a:off x="407938" y="193475"/>
            <a:ext cx="624134" cy="425493"/>
          </a:xfrm>
          <a:custGeom>
            <a:avLst/>
            <a:gdLst/>
            <a:ahLst/>
            <a:cxnLst/>
            <a:rect l="l" t="t" r="r" b="b"/>
            <a:pathLst>
              <a:path w="37855" h="25807" extrusionOk="0">
                <a:moveTo>
                  <a:pt x="30595" y="1"/>
                </a:moveTo>
                <a:cubicBezTo>
                  <a:pt x="28855" y="1"/>
                  <a:pt x="28101" y="1473"/>
                  <a:pt x="29536" y="2295"/>
                </a:cubicBezTo>
                <a:cubicBezTo>
                  <a:pt x="30922" y="2944"/>
                  <a:pt x="31947" y="3198"/>
                  <a:pt x="32655" y="3198"/>
                </a:cubicBezTo>
                <a:cubicBezTo>
                  <a:pt x="34765" y="3198"/>
                  <a:pt x="34071" y="948"/>
                  <a:pt x="31763" y="199"/>
                </a:cubicBezTo>
                <a:cubicBezTo>
                  <a:pt x="31340" y="61"/>
                  <a:pt x="30947" y="1"/>
                  <a:pt x="30595" y="1"/>
                </a:cubicBezTo>
                <a:close/>
                <a:moveTo>
                  <a:pt x="2501" y="4180"/>
                </a:moveTo>
                <a:cubicBezTo>
                  <a:pt x="758" y="4180"/>
                  <a:pt x="1" y="5661"/>
                  <a:pt x="1438" y="6474"/>
                </a:cubicBezTo>
                <a:cubicBezTo>
                  <a:pt x="2831" y="7127"/>
                  <a:pt x="3859" y="7382"/>
                  <a:pt x="4569" y="7382"/>
                </a:cubicBezTo>
                <a:cubicBezTo>
                  <a:pt x="6679" y="7382"/>
                  <a:pt x="5972" y="5127"/>
                  <a:pt x="3664" y="4378"/>
                </a:cubicBezTo>
                <a:cubicBezTo>
                  <a:pt x="3243" y="4241"/>
                  <a:pt x="2852" y="4180"/>
                  <a:pt x="2501" y="4180"/>
                </a:cubicBezTo>
                <a:close/>
                <a:moveTo>
                  <a:pt x="20308" y="7311"/>
                </a:moveTo>
                <a:cubicBezTo>
                  <a:pt x="18568" y="7311"/>
                  <a:pt x="17814" y="8783"/>
                  <a:pt x="19249" y="9605"/>
                </a:cubicBezTo>
                <a:cubicBezTo>
                  <a:pt x="20647" y="10263"/>
                  <a:pt x="21677" y="10520"/>
                  <a:pt x="22387" y="10520"/>
                </a:cubicBezTo>
                <a:cubicBezTo>
                  <a:pt x="24490" y="10520"/>
                  <a:pt x="23781" y="8266"/>
                  <a:pt x="21476" y="7510"/>
                </a:cubicBezTo>
                <a:cubicBezTo>
                  <a:pt x="21053" y="7371"/>
                  <a:pt x="20660" y="7311"/>
                  <a:pt x="20308" y="7311"/>
                </a:cubicBezTo>
                <a:close/>
                <a:moveTo>
                  <a:pt x="33290" y="10491"/>
                </a:moveTo>
                <a:cubicBezTo>
                  <a:pt x="31547" y="10491"/>
                  <a:pt x="30790" y="11971"/>
                  <a:pt x="32227" y="12784"/>
                </a:cubicBezTo>
                <a:cubicBezTo>
                  <a:pt x="33622" y="13441"/>
                  <a:pt x="34651" y="13697"/>
                  <a:pt x="35361" y="13697"/>
                </a:cubicBezTo>
                <a:cubicBezTo>
                  <a:pt x="37468" y="13697"/>
                  <a:pt x="36760" y="11437"/>
                  <a:pt x="34454" y="10689"/>
                </a:cubicBezTo>
                <a:cubicBezTo>
                  <a:pt x="34032" y="10551"/>
                  <a:pt x="33641" y="10491"/>
                  <a:pt x="33290" y="10491"/>
                </a:cubicBezTo>
                <a:close/>
                <a:moveTo>
                  <a:pt x="9830" y="11400"/>
                </a:moveTo>
                <a:cubicBezTo>
                  <a:pt x="8079" y="11400"/>
                  <a:pt x="7311" y="12877"/>
                  <a:pt x="8760" y="13701"/>
                </a:cubicBezTo>
                <a:cubicBezTo>
                  <a:pt x="10147" y="14354"/>
                  <a:pt x="11172" y="14609"/>
                  <a:pt x="11880" y="14609"/>
                </a:cubicBezTo>
                <a:cubicBezTo>
                  <a:pt x="13988" y="14609"/>
                  <a:pt x="13294" y="12351"/>
                  <a:pt x="10986" y="11593"/>
                </a:cubicBezTo>
                <a:cubicBezTo>
                  <a:pt x="10568" y="11459"/>
                  <a:pt x="10180" y="11400"/>
                  <a:pt x="9830" y="11400"/>
                </a:cubicBezTo>
                <a:close/>
                <a:moveTo>
                  <a:pt x="25161" y="14972"/>
                </a:moveTo>
                <a:cubicBezTo>
                  <a:pt x="23406" y="14972"/>
                  <a:pt x="22644" y="16449"/>
                  <a:pt x="24083" y="17273"/>
                </a:cubicBezTo>
                <a:cubicBezTo>
                  <a:pt x="25476" y="17926"/>
                  <a:pt x="26504" y="18181"/>
                  <a:pt x="27214" y="18181"/>
                </a:cubicBezTo>
                <a:cubicBezTo>
                  <a:pt x="29326" y="18181"/>
                  <a:pt x="28621" y="15923"/>
                  <a:pt x="26322" y="15165"/>
                </a:cubicBezTo>
                <a:cubicBezTo>
                  <a:pt x="25902" y="15031"/>
                  <a:pt x="25511" y="14972"/>
                  <a:pt x="25161" y="14972"/>
                </a:cubicBezTo>
                <a:close/>
                <a:moveTo>
                  <a:pt x="4235" y="18562"/>
                </a:moveTo>
                <a:cubicBezTo>
                  <a:pt x="2495" y="18562"/>
                  <a:pt x="1740" y="20035"/>
                  <a:pt x="3176" y="20857"/>
                </a:cubicBezTo>
                <a:cubicBezTo>
                  <a:pt x="4565" y="21505"/>
                  <a:pt x="5592" y="21758"/>
                  <a:pt x="6301" y="21758"/>
                </a:cubicBezTo>
                <a:cubicBezTo>
                  <a:pt x="8419" y="21758"/>
                  <a:pt x="7712" y="19501"/>
                  <a:pt x="5402" y="18761"/>
                </a:cubicBezTo>
                <a:cubicBezTo>
                  <a:pt x="4979" y="18623"/>
                  <a:pt x="4587" y="18562"/>
                  <a:pt x="4235" y="18562"/>
                </a:cubicBezTo>
                <a:close/>
                <a:moveTo>
                  <a:pt x="33694" y="21683"/>
                </a:moveTo>
                <a:cubicBezTo>
                  <a:pt x="31949" y="21683"/>
                  <a:pt x="31185" y="23163"/>
                  <a:pt x="32632" y="23976"/>
                </a:cubicBezTo>
                <a:cubicBezTo>
                  <a:pt x="34023" y="24634"/>
                  <a:pt x="35050" y="24891"/>
                  <a:pt x="35758" y="24891"/>
                </a:cubicBezTo>
                <a:cubicBezTo>
                  <a:pt x="37854" y="24891"/>
                  <a:pt x="37155" y="22637"/>
                  <a:pt x="34858" y="21880"/>
                </a:cubicBezTo>
                <a:cubicBezTo>
                  <a:pt x="34437" y="21743"/>
                  <a:pt x="34046" y="21683"/>
                  <a:pt x="33694" y="21683"/>
                </a:cubicBezTo>
                <a:close/>
                <a:moveTo>
                  <a:pt x="16874" y="22610"/>
                </a:moveTo>
                <a:cubicBezTo>
                  <a:pt x="15127" y="22610"/>
                  <a:pt x="14373" y="24083"/>
                  <a:pt x="15808" y="24905"/>
                </a:cubicBezTo>
                <a:cubicBezTo>
                  <a:pt x="17195" y="25553"/>
                  <a:pt x="18220" y="25806"/>
                  <a:pt x="18929" y="25806"/>
                </a:cubicBezTo>
                <a:cubicBezTo>
                  <a:pt x="21045" y="25806"/>
                  <a:pt x="20348" y="23549"/>
                  <a:pt x="18047" y="22809"/>
                </a:cubicBezTo>
                <a:cubicBezTo>
                  <a:pt x="17622" y="22671"/>
                  <a:pt x="17228" y="22610"/>
                  <a:pt x="16874" y="2261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 txBox="1">
            <a:spLocks noGrp="1"/>
          </p:cNvSpPr>
          <p:nvPr>
            <p:ph type="title"/>
          </p:nvPr>
        </p:nvSpPr>
        <p:spPr>
          <a:xfrm>
            <a:off x="3479400" y="445025"/>
            <a:ext cx="2185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3"/>
          <p:cNvSpPr txBox="1">
            <a:spLocks noGrp="1"/>
          </p:cNvSpPr>
          <p:nvPr>
            <p:ph type="title" idx="2"/>
          </p:nvPr>
        </p:nvSpPr>
        <p:spPr>
          <a:xfrm>
            <a:off x="2647950" y="1965025"/>
            <a:ext cx="3848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55" name="Google Shape;55;p3"/>
          <p:cNvSpPr txBox="1">
            <a:spLocks noGrp="1"/>
          </p:cNvSpPr>
          <p:nvPr>
            <p:ph type="subTitle" idx="1"/>
          </p:nvPr>
        </p:nvSpPr>
        <p:spPr>
          <a:xfrm>
            <a:off x="2647950" y="2744075"/>
            <a:ext cx="3848100" cy="4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"/>
          <p:cNvSpPr txBox="1">
            <a:spLocks noGrp="1"/>
          </p:cNvSpPr>
          <p:nvPr>
            <p:ph type="subTitle" idx="3"/>
          </p:nvPr>
        </p:nvSpPr>
        <p:spPr>
          <a:xfrm>
            <a:off x="3479400" y="1073925"/>
            <a:ext cx="2185200" cy="4977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57" name="Google Shape;57;p3"/>
          <p:cNvSpPr/>
          <p:nvPr/>
        </p:nvSpPr>
        <p:spPr>
          <a:xfrm rot="6977332">
            <a:off x="-404058" y="99296"/>
            <a:ext cx="1612766" cy="1038715"/>
          </a:xfrm>
          <a:custGeom>
            <a:avLst/>
            <a:gdLst/>
            <a:ahLst/>
            <a:cxnLst/>
            <a:rect l="l" t="t" r="r" b="b"/>
            <a:pathLst>
              <a:path w="52281" h="33672" extrusionOk="0">
                <a:moveTo>
                  <a:pt x="9568" y="0"/>
                </a:moveTo>
                <a:cubicBezTo>
                  <a:pt x="6793" y="0"/>
                  <a:pt x="5188" y="1503"/>
                  <a:pt x="3798" y="3863"/>
                </a:cubicBezTo>
                <a:cubicBezTo>
                  <a:pt x="0" y="10292"/>
                  <a:pt x="703" y="17043"/>
                  <a:pt x="2393" y="23758"/>
                </a:cubicBezTo>
                <a:cubicBezTo>
                  <a:pt x="3251" y="27140"/>
                  <a:pt x="5358" y="30057"/>
                  <a:pt x="9120" y="30831"/>
                </a:cubicBezTo>
                <a:cubicBezTo>
                  <a:pt x="14478" y="31926"/>
                  <a:pt x="19777" y="33462"/>
                  <a:pt x="25289" y="33652"/>
                </a:cubicBezTo>
                <a:cubicBezTo>
                  <a:pt x="25677" y="33665"/>
                  <a:pt x="26063" y="33671"/>
                  <a:pt x="26447" y="33671"/>
                </a:cubicBezTo>
                <a:cubicBezTo>
                  <a:pt x="33585" y="33671"/>
                  <a:pt x="40176" y="31498"/>
                  <a:pt x="46435" y="28187"/>
                </a:cubicBezTo>
                <a:cubicBezTo>
                  <a:pt x="51935" y="25270"/>
                  <a:pt x="52281" y="22175"/>
                  <a:pt x="47792" y="17805"/>
                </a:cubicBezTo>
                <a:cubicBezTo>
                  <a:pt x="46970" y="17019"/>
                  <a:pt x="46101" y="16257"/>
                  <a:pt x="45173" y="15614"/>
                </a:cubicBezTo>
                <a:cubicBezTo>
                  <a:pt x="36850" y="9852"/>
                  <a:pt x="27385" y="6316"/>
                  <a:pt x="18395" y="1851"/>
                </a:cubicBezTo>
                <a:cubicBezTo>
                  <a:pt x="15847" y="589"/>
                  <a:pt x="13085" y="267"/>
                  <a:pt x="10252" y="29"/>
                </a:cubicBezTo>
                <a:cubicBezTo>
                  <a:pt x="10016" y="10"/>
                  <a:pt x="9788" y="0"/>
                  <a:pt x="95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3"/>
          <p:cNvSpPr/>
          <p:nvPr/>
        </p:nvSpPr>
        <p:spPr>
          <a:xfrm>
            <a:off x="8083500" y="4388925"/>
            <a:ext cx="1591875" cy="1368250"/>
          </a:xfrm>
          <a:custGeom>
            <a:avLst/>
            <a:gdLst/>
            <a:ahLst/>
            <a:cxnLst/>
            <a:rect l="l" t="t" r="r" b="b"/>
            <a:pathLst>
              <a:path w="63675" h="54730" extrusionOk="0">
                <a:moveTo>
                  <a:pt x="26730" y="0"/>
                </a:moveTo>
                <a:cubicBezTo>
                  <a:pt x="15966" y="2643"/>
                  <a:pt x="0" y="12573"/>
                  <a:pt x="2631" y="25813"/>
                </a:cubicBezTo>
                <a:cubicBezTo>
                  <a:pt x="3751" y="31456"/>
                  <a:pt x="9644" y="37338"/>
                  <a:pt x="13430" y="41398"/>
                </a:cubicBezTo>
                <a:cubicBezTo>
                  <a:pt x="17681" y="45970"/>
                  <a:pt x="22443" y="49089"/>
                  <a:pt x="27897" y="51995"/>
                </a:cubicBezTo>
                <a:cubicBezTo>
                  <a:pt x="31364" y="53837"/>
                  <a:pt x="35255" y="54730"/>
                  <a:pt x="39107" y="54730"/>
                </a:cubicBezTo>
                <a:cubicBezTo>
                  <a:pt x="48098" y="54730"/>
                  <a:pt x="56878" y="49868"/>
                  <a:pt x="59579" y="40874"/>
                </a:cubicBezTo>
                <a:cubicBezTo>
                  <a:pt x="63675" y="27218"/>
                  <a:pt x="57745" y="14966"/>
                  <a:pt x="47578" y="5989"/>
                </a:cubicBezTo>
                <a:cubicBezTo>
                  <a:pt x="41482" y="619"/>
                  <a:pt x="34874" y="1143"/>
                  <a:pt x="2673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3"/>
          <p:cNvSpPr/>
          <p:nvPr/>
        </p:nvSpPr>
        <p:spPr>
          <a:xfrm>
            <a:off x="8424000" y="234500"/>
            <a:ext cx="1007900" cy="768325"/>
          </a:xfrm>
          <a:custGeom>
            <a:avLst/>
            <a:gdLst/>
            <a:ahLst/>
            <a:cxnLst/>
            <a:rect l="l" t="t" r="r" b="b"/>
            <a:pathLst>
              <a:path w="40316" h="30733" extrusionOk="0">
                <a:moveTo>
                  <a:pt x="26653" y="0"/>
                </a:moveTo>
                <a:cubicBezTo>
                  <a:pt x="26611" y="0"/>
                  <a:pt x="26570" y="1"/>
                  <a:pt x="26529" y="1"/>
                </a:cubicBezTo>
                <a:cubicBezTo>
                  <a:pt x="21480" y="73"/>
                  <a:pt x="15872" y="549"/>
                  <a:pt x="11586" y="3478"/>
                </a:cubicBezTo>
                <a:cubicBezTo>
                  <a:pt x="10253" y="4395"/>
                  <a:pt x="9026" y="5454"/>
                  <a:pt x="7895" y="6645"/>
                </a:cubicBezTo>
                <a:cubicBezTo>
                  <a:pt x="5478" y="9169"/>
                  <a:pt x="3502" y="12217"/>
                  <a:pt x="2085" y="15253"/>
                </a:cubicBezTo>
                <a:cubicBezTo>
                  <a:pt x="1287" y="16968"/>
                  <a:pt x="644" y="18789"/>
                  <a:pt x="525" y="20670"/>
                </a:cubicBezTo>
                <a:cubicBezTo>
                  <a:pt x="1" y="28582"/>
                  <a:pt x="8778" y="30732"/>
                  <a:pt x="15417" y="30732"/>
                </a:cubicBezTo>
                <a:cubicBezTo>
                  <a:pt x="16311" y="30732"/>
                  <a:pt x="17167" y="30693"/>
                  <a:pt x="17956" y="30624"/>
                </a:cubicBezTo>
                <a:cubicBezTo>
                  <a:pt x="21409" y="30326"/>
                  <a:pt x="25124" y="29695"/>
                  <a:pt x="28374" y="28457"/>
                </a:cubicBezTo>
                <a:cubicBezTo>
                  <a:pt x="33625" y="26445"/>
                  <a:pt x="37244" y="21063"/>
                  <a:pt x="38982" y="15836"/>
                </a:cubicBezTo>
                <a:cubicBezTo>
                  <a:pt x="40316" y="11788"/>
                  <a:pt x="39875" y="6681"/>
                  <a:pt x="36446" y="3835"/>
                </a:cubicBezTo>
                <a:cubicBezTo>
                  <a:pt x="34013" y="1813"/>
                  <a:pt x="29886" y="0"/>
                  <a:pt x="2665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3"/>
          <p:cNvSpPr/>
          <p:nvPr/>
        </p:nvSpPr>
        <p:spPr>
          <a:xfrm flipH="1">
            <a:off x="-321550" y="2714625"/>
            <a:ext cx="1546650" cy="1629550"/>
          </a:xfrm>
          <a:custGeom>
            <a:avLst/>
            <a:gdLst/>
            <a:ahLst/>
            <a:cxnLst/>
            <a:rect l="l" t="t" r="r" b="b"/>
            <a:pathLst>
              <a:path w="61866" h="65182" extrusionOk="0">
                <a:moveTo>
                  <a:pt x="30490" y="920"/>
                </a:moveTo>
                <a:cubicBezTo>
                  <a:pt x="30618" y="920"/>
                  <a:pt x="30745" y="923"/>
                  <a:pt x="30873" y="929"/>
                </a:cubicBezTo>
                <a:lnTo>
                  <a:pt x="31599" y="929"/>
                </a:lnTo>
                <a:lnTo>
                  <a:pt x="32326" y="1001"/>
                </a:lnTo>
                <a:lnTo>
                  <a:pt x="33064" y="1072"/>
                </a:lnTo>
                <a:lnTo>
                  <a:pt x="33778" y="1203"/>
                </a:lnTo>
                <a:cubicBezTo>
                  <a:pt x="35695" y="1560"/>
                  <a:pt x="37553" y="2215"/>
                  <a:pt x="39350" y="3013"/>
                </a:cubicBezTo>
                <a:cubicBezTo>
                  <a:pt x="41160" y="3811"/>
                  <a:pt x="42898" y="4751"/>
                  <a:pt x="44613" y="5751"/>
                </a:cubicBezTo>
                <a:cubicBezTo>
                  <a:pt x="46304" y="6763"/>
                  <a:pt x="47971" y="7835"/>
                  <a:pt x="49625" y="8942"/>
                </a:cubicBezTo>
                <a:lnTo>
                  <a:pt x="52090" y="10633"/>
                </a:lnTo>
                <a:cubicBezTo>
                  <a:pt x="52924" y="11193"/>
                  <a:pt x="53733" y="11764"/>
                  <a:pt x="54507" y="12371"/>
                </a:cubicBezTo>
                <a:cubicBezTo>
                  <a:pt x="56055" y="13586"/>
                  <a:pt x="57496" y="14955"/>
                  <a:pt x="58591" y="16586"/>
                </a:cubicBezTo>
                <a:cubicBezTo>
                  <a:pt x="59651" y="18217"/>
                  <a:pt x="60520" y="20039"/>
                  <a:pt x="61020" y="21956"/>
                </a:cubicBezTo>
                <a:cubicBezTo>
                  <a:pt x="61151" y="22432"/>
                  <a:pt x="61246" y="22908"/>
                  <a:pt x="61353" y="23396"/>
                </a:cubicBezTo>
                <a:cubicBezTo>
                  <a:pt x="61389" y="23635"/>
                  <a:pt x="61425" y="23897"/>
                  <a:pt x="61448" y="24135"/>
                </a:cubicBezTo>
                <a:cubicBezTo>
                  <a:pt x="61484" y="24385"/>
                  <a:pt x="61520" y="24623"/>
                  <a:pt x="61532" y="24873"/>
                </a:cubicBezTo>
                <a:cubicBezTo>
                  <a:pt x="61627" y="25861"/>
                  <a:pt x="61603" y="26849"/>
                  <a:pt x="61544" y="27849"/>
                </a:cubicBezTo>
                <a:cubicBezTo>
                  <a:pt x="61389" y="29826"/>
                  <a:pt x="60901" y="31778"/>
                  <a:pt x="60222" y="33660"/>
                </a:cubicBezTo>
                <a:cubicBezTo>
                  <a:pt x="58769" y="37386"/>
                  <a:pt x="56591" y="40768"/>
                  <a:pt x="54078" y="43828"/>
                </a:cubicBezTo>
                <a:cubicBezTo>
                  <a:pt x="52793" y="45363"/>
                  <a:pt x="51459" y="46840"/>
                  <a:pt x="50054" y="48257"/>
                </a:cubicBezTo>
                <a:cubicBezTo>
                  <a:pt x="48661" y="49662"/>
                  <a:pt x="47197" y="51031"/>
                  <a:pt x="45744" y="52388"/>
                </a:cubicBezTo>
                <a:cubicBezTo>
                  <a:pt x="42803" y="55067"/>
                  <a:pt x="39743" y="57627"/>
                  <a:pt x="36421" y="59758"/>
                </a:cubicBezTo>
                <a:cubicBezTo>
                  <a:pt x="35588" y="60294"/>
                  <a:pt x="34743" y="60782"/>
                  <a:pt x="33874" y="61246"/>
                </a:cubicBezTo>
                <a:cubicBezTo>
                  <a:pt x="33016" y="61711"/>
                  <a:pt x="32135" y="62127"/>
                  <a:pt x="31230" y="62497"/>
                </a:cubicBezTo>
                <a:cubicBezTo>
                  <a:pt x="30325" y="62866"/>
                  <a:pt x="29397" y="63175"/>
                  <a:pt x="28456" y="63413"/>
                </a:cubicBezTo>
                <a:cubicBezTo>
                  <a:pt x="27527" y="63675"/>
                  <a:pt x="26575" y="63830"/>
                  <a:pt x="25622" y="63913"/>
                </a:cubicBezTo>
                <a:cubicBezTo>
                  <a:pt x="25203" y="63952"/>
                  <a:pt x="24783" y="63971"/>
                  <a:pt x="24365" y="63971"/>
                </a:cubicBezTo>
                <a:cubicBezTo>
                  <a:pt x="22863" y="63971"/>
                  <a:pt x="21378" y="63724"/>
                  <a:pt x="19943" y="63259"/>
                </a:cubicBezTo>
                <a:cubicBezTo>
                  <a:pt x="18122" y="62639"/>
                  <a:pt x="16419" y="61675"/>
                  <a:pt x="14907" y="60484"/>
                </a:cubicBezTo>
                <a:cubicBezTo>
                  <a:pt x="11847" y="58079"/>
                  <a:pt x="9525" y="54805"/>
                  <a:pt x="7644" y="51352"/>
                </a:cubicBezTo>
                <a:cubicBezTo>
                  <a:pt x="6692" y="49626"/>
                  <a:pt x="5858" y="47828"/>
                  <a:pt x="5060" y="46006"/>
                </a:cubicBezTo>
                <a:cubicBezTo>
                  <a:pt x="4275" y="44185"/>
                  <a:pt x="3548" y="42339"/>
                  <a:pt x="2905" y="40470"/>
                </a:cubicBezTo>
                <a:cubicBezTo>
                  <a:pt x="1643" y="36731"/>
                  <a:pt x="715" y="32838"/>
                  <a:pt x="703" y="28873"/>
                </a:cubicBezTo>
                <a:cubicBezTo>
                  <a:pt x="643" y="24932"/>
                  <a:pt x="1703" y="20968"/>
                  <a:pt x="3822" y="17622"/>
                </a:cubicBezTo>
                <a:cubicBezTo>
                  <a:pt x="5930" y="14264"/>
                  <a:pt x="8882" y="11490"/>
                  <a:pt x="12121" y="9180"/>
                </a:cubicBezTo>
                <a:cubicBezTo>
                  <a:pt x="15347" y="6883"/>
                  <a:pt x="18872" y="4978"/>
                  <a:pt x="22444" y="3227"/>
                </a:cubicBezTo>
                <a:cubicBezTo>
                  <a:pt x="24229" y="2382"/>
                  <a:pt x="26075" y="1620"/>
                  <a:pt x="27980" y="1227"/>
                </a:cubicBezTo>
                <a:cubicBezTo>
                  <a:pt x="28808" y="1051"/>
                  <a:pt x="29645" y="920"/>
                  <a:pt x="30490" y="920"/>
                </a:cubicBezTo>
                <a:close/>
                <a:moveTo>
                  <a:pt x="31611" y="1"/>
                </a:moveTo>
                <a:lnTo>
                  <a:pt x="30837" y="13"/>
                </a:lnTo>
                <a:cubicBezTo>
                  <a:pt x="30805" y="12"/>
                  <a:pt x="30773" y="12"/>
                  <a:pt x="30740" y="12"/>
                </a:cubicBezTo>
                <a:cubicBezTo>
                  <a:pt x="29749" y="12"/>
                  <a:pt x="28758" y="187"/>
                  <a:pt x="27789" y="406"/>
                </a:cubicBezTo>
                <a:cubicBezTo>
                  <a:pt x="25789" y="882"/>
                  <a:pt x="23932" y="1715"/>
                  <a:pt x="22146" y="2620"/>
                </a:cubicBezTo>
                <a:cubicBezTo>
                  <a:pt x="20360" y="3561"/>
                  <a:pt x="18622" y="4525"/>
                  <a:pt x="16895" y="5549"/>
                </a:cubicBezTo>
                <a:cubicBezTo>
                  <a:pt x="15181" y="6597"/>
                  <a:pt x="13502" y="7668"/>
                  <a:pt x="11883" y="8859"/>
                </a:cubicBezTo>
                <a:cubicBezTo>
                  <a:pt x="10252" y="10038"/>
                  <a:pt x="8704" y="11312"/>
                  <a:pt x="7275" y="12729"/>
                </a:cubicBezTo>
                <a:cubicBezTo>
                  <a:pt x="5846" y="14122"/>
                  <a:pt x="4560" y="15693"/>
                  <a:pt x="3465" y="17384"/>
                </a:cubicBezTo>
                <a:cubicBezTo>
                  <a:pt x="2393" y="19086"/>
                  <a:pt x="1536" y="20932"/>
                  <a:pt x="953" y="22861"/>
                </a:cubicBezTo>
                <a:cubicBezTo>
                  <a:pt x="655" y="23825"/>
                  <a:pt x="465" y="24825"/>
                  <a:pt x="298" y="25825"/>
                </a:cubicBezTo>
                <a:cubicBezTo>
                  <a:pt x="179" y="26825"/>
                  <a:pt x="72" y="27838"/>
                  <a:pt x="72" y="28850"/>
                </a:cubicBezTo>
                <a:cubicBezTo>
                  <a:pt x="0" y="32898"/>
                  <a:pt x="810" y="36910"/>
                  <a:pt x="2036" y="40732"/>
                </a:cubicBezTo>
                <a:cubicBezTo>
                  <a:pt x="2667" y="42661"/>
                  <a:pt x="3382" y="44530"/>
                  <a:pt x="4144" y="46387"/>
                </a:cubicBezTo>
                <a:cubicBezTo>
                  <a:pt x="4894" y="48233"/>
                  <a:pt x="5751" y="50066"/>
                  <a:pt x="6703" y="51852"/>
                </a:cubicBezTo>
                <a:cubicBezTo>
                  <a:pt x="7656" y="53638"/>
                  <a:pt x="8728" y="55365"/>
                  <a:pt x="9942" y="56984"/>
                </a:cubicBezTo>
                <a:cubicBezTo>
                  <a:pt x="11180" y="58615"/>
                  <a:pt x="12561" y="60115"/>
                  <a:pt x="14169" y="61413"/>
                </a:cubicBezTo>
                <a:cubicBezTo>
                  <a:pt x="15776" y="62711"/>
                  <a:pt x="17610" y="63747"/>
                  <a:pt x="19574" y="64402"/>
                </a:cubicBezTo>
                <a:cubicBezTo>
                  <a:pt x="21111" y="64904"/>
                  <a:pt x="22735" y="65181"/>
                  <a:pt x="24361" y="65181"/>
                </a:cubicBezTo>
                <a:cubicBezTo>
                  <a:pt x="24813" y="65181"/>
                  <a:pt x="25266" y="65160"/>
                  <a:pt x="25718" y="65116"/>
                </a:cubicBezTo>
                <a:cubicBezTo>
                  <a:pt x="26765" y="65033"/>
                  <a:pt x="27778" y="64830"/>
                  <a:pt x="28766" y="64568"/>
                </a:cubicBezTo>
                <a:cubicBezTo>
                  <a:pt x="29754" y="64294"/>
                  <a:pt x="30730" y="63973"/>
                  <a:pt x="31671" y="63568"/>
                </a:cubicBezTo>
                <a:cubicBezTo>
                  <a:pt x="33552" y="62782"/>
                  <a:pt x="35338" y="61782"/>
                  <a:pt x="37017" y="60663"/>
                </a:cubicBezTo>
                <a:cubicBezTo>
                  <a:pt x="40374" y="58437"/>
                  <a:pt x="43399" y="55746"/>
                  <a:pt x="46244" y="52924"/>
                </a:cubicBezTo>
                <a:cubicBezTo>
                  <a:pt x="49066" y="50102"/>
                  <a:pt x="51852" y="47209"/>
                  <a:pt x="54293" y="44030"/>
                </a:cubicBezTo>
                <a:cubicBezTo>
                  <a:pt x="55495" y="42446"/>
                  <a:pt x="56674" y="40815"/>
                  <a:pt x="57686" y="39089"/>
                </a:cubicBezTo>
                <a:cubicBezTo>
                  <a:pt x="58710" y="37362"/>
                  <a:pt x="59627" y="35577"/>
                  <a:pt x="60317" y="33695"/>
                </a:cubicBezTo>
                <a:cubicBezTo>
                  <a:pt x="60663" y="32767"/>
                  <a:pt x="60972" y="31814"/>
                  <a:pt x="61186" y="30814"/>
                </a:cubicBezTo>
                <a:cubicBezTo>
                  <a:pt x="61413" y="29826"/>
                  <a:pt x="61591" y="28850"/>
                  <a:pt x="61675" y="27849"/>
                </a:cubicBezTo>
                <a:cubicBezTo>
                  <a:pt x="61865" y="25849"/>
                  <a:pt x="61734" y="23825"/>
                  <a:pt x="61270" y="21861"/>
                </a:cubicBezTo>
                <a:cubicBezTo>
                  <a:pt x="60829" y="19896"/>
                  <a:pt x="60020" y="18027"/>
                  <a:pt x="58984" y="16288"/>
                </a:cubicBezTo>
                <a:cubicBezTo>
                  <a:pt x="57912" y="14538"/>
                  <a:pt x="56472" y="13086"/>
                  <a:pt x="54924" y="11788"/>
                </a:cubicBezTo>
                <a:cubicBezTo>
                  <a:pt x="54150" y="11133"/>
                  <a:pt x="53340" y="10526"/>
                  <a:pt x="52543" y="9931"/>
                </a:cubicBezTo>
                <a:cubicBezTo>
                  <a:pt x="51733" y="9335"/>
                  <a:pt x="50935" y="8752"/>
                  <a:pt x="50114" y="8168"/>
                </a:cubicBezTo>
                <a:cubicBezTo>
                  <a:pt x="48494" y="7014"/>
                  <a:pt x="46828" y="5894"/>
                  <a:pt x="45101" y="4858"/>
                </a:cubicBezTo>
                <a:cubicBezTo>
                  <a:pt x="43387" y="3811"/>
                  <a:pt x="41601" y="2858"/>
                  <a:pt x="39743" y="2061"/>
                </a:cubicBezTo>
                <a:cubicBezTo>
                  <a:pt x="37874" y="1251"/>
                  <a:pt x="35945" y="596"/>
                  <a:pt x="33921" y="251"/>
                </a:cubicBezTo>
                <a:lnTo>
                  <a:pt x="33159" y="120"/>
                </a:lnTo>
                <a:lnTo>
                  <a:pt x="32385" y="60"/>
                </a:lnTo>
                <a:lnTo>
                  <a:pt x="3161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"/>
          <p:cNvSpPr/>
          <p:nvPr/>
        </p:nvSpPr>
        <p:spPr>
          <a:xfrm flipH="1">
            <a:off x="-1081750" y="2858150"/>
            <a:ext cx="2142250" cy="1664125"/>
          </a:xfrm>
          <a:custGeom>
            <a:avLst/>
            <a:gdLst/>
            <a:ahLst/>
            <a:cxnLst/>
            <a:rect l="l" t="t" r="r" b="b"/>
            <a:pathLst>
              <a:path w="85690" h="66565" extrusionOk="0">
                <a:moveTo>
                  <a:pt x="26665" y="0"/>
                </a:moveTo>
                <a:cubicBezTo>
                  <a:pt x="21069" y="0"/>
                  <a:pt x="15881" y="1381"/>
                  <a:pt x="11633" y="5130"/>
                </a:cubicBezTo>
                <a:cubicBezTo>
                  <a:pt x="10037" y="6547"/>
                  <a:pt x="8632" y="8333"/>
                  <a:pt x="7501" y="10547"/>
                </a:cubicBezTo>
                <a:cubicBezTo>
                  <a:pt x="131" y="24906"/>
                  <a:pt x="0" y="52410"/>
                  <a:pt x="17419" y="59839"/>
                </a:cubicBezTo>
                <a:cubicBezTo>
                  <a:pt x="24825" y="62994"/>
                  <a:pt x="33826" y="64304"/>
                  <a:pt x="41708" y="65745"/>
                </a:cubicBezTo>
                <a:cubicBezTo>
                  <a:pt x="44611" y="66274"/>
                  <a:pt x="47386" y="66565"/>
                  <a:pt x="50045" y="66565"/>
                </a:cubicBezTo>
                <a:cubicBezTo>
                  <a:pt x="58215" y="66565"/>
                  <a:pt x="65287" y="63819"/>
                  <a:pt x="71593" y="56803"/>
                </a:cubicBezTo>
                <a:cubicBezTo>
                  <a:pt x="78236" y="49421"/>
                  <a:pt x="85094" y="39599"/>
                  <a:pt x="85487" y="29312"/>
                </a:cubicBezTo>
                <a:cubicBezTo>
                  <a:pt x="85690" y="23728"/>
                  <a:pt x="83594" y="17846"/>
                  <a:pt x="79094" y="14536"/>
                </a:cubicBezTo>
                <a:cubicBezTo>
                  <a:pt x="75391" y="11810"/>
                  <a:pt x="70640" y="11095"/>
                  <a:pt x="66152" y="10095"/>
                </a:cubicBezTo>
                <a:cubicBezTo>
                  <a:pt x="55393" y="7711"/>
                  <a:pt x="39890" y="0"/>
                  <a:pt x="2666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2" name="Google Shape;62;p3"/>
          <p:cNvGrpSpPr/>
          <p:nvPr/>
        </p:nvGrpSpPr>
        <p:grpSpPr>
          <a:xfrm>
            <a:off x="3449953" y="3942624"/>
            <a:ext cx="2244094" cy="1496443"/>
            <a:chOff x="4012948" y="3790224"/>
            <a:chExt cx="2244094" cy="1496443"/>
          </a:xfrm>
        </p:grpSpPr>
        <p:sp>
          <p:nvSpPr>
            <p:cNvPr id="63" name="Google Shape;63;p3"/>
            <p:cNvSpPr/>
            <p:nvPr/>
          </p:nvSpPr>
          <p:spPr>
            <a:xfrm>
              <a:off x="4770619" y="4613352"/>
              <a:ext cx="709986" cy="673308"/>
            </a:xfrm>
            <a:custGeom>
              <a:avLst/>
              <a:gdLst/>
              <a:ahLst/>
              <a:cxnLst/>
              <a:rect l="l" t="t" r="r" b="b"/>
              <a:pathLst>
                <a:path w="23016" h="21827" extrusionOk="0">
                  <a:moveTo>
                    <a:pt x="11788" y="0"/>
                  </a:moveTo>
                  <a:cubicBezTo>
                    <a:pt x="10894" y="0"/>
                    <a:pt x="10000" y="115"/>
                    <a:pt x="9133" y="348"/>
                  </a:cubicBezTo>
                  <a:cubicBezTo>
                    <a:pt x="4609" y="1586"/>
                    <a:pt x="2013" y="5443"/>
                    <a:pt x="1072" y="9599"/>
                  </a:cubicBezTo>
                  <a:cubicBezTo>
                    <a:pt x="263" y="13242"/>
                    <a:pt x="1" y="17290"/>
                    <a:pt x="441" y="20993"/>
                  </a:cubicBezTo>
                  <a:cubicBezTo>
                    <a:pt x="441" y="21291"/>
                    <a:pt x="501" y="21564"/>
                    <a:pt x="572" y="21826"/>
                  </a:cubicBezTo>
                  <a:lnTo>
                    <a:pt x="8299" y="21826"/>
                  </a:lnTo>
                  <a:cubicBezTo>
                    <a:pt x="8347" y="21576"/>
                    <a:pt x="8347" y="21314"/>
                    <a:pt x="8311" y="21029"/>
                  </a:cubicBezTo>
                  <a:cubicBezTo>
                    <a:pt x="8085" y="19147"/>
                    <a:pt x="8085" y="17254"/>
                    <a:pt x="8204" y="15373"/>
                  </a:cubicBezTo>
                  <a:cubicBezTo>
                    <a:pt x="8252" y="14599"/>
                    <a:pt x="8347" y="13802"/>
                    <a:pt x="8419" y="13028"/>
                  </a:cubicBezTo>
                  <a:cubicBezTo>
                    <a:pt x="8419" y="13004"/>
                    <a:pt x="8419" y="12968"/>
                    <a:pt x="8430" y="12944"/>
                  </a:cubicBezTo>
                  <a:cubicBezTo>
                    <a:pt x="8490" y="12528"/>
                    <a:pt x="8585" y="12111"/>
                    <a:pt x="8669" y="11706"/>
                  </a:cubicBezTo>
                  <a:cubicBezTo>
                    <a:pt x="8788" y="11170"/>
                    <a:pt x="8895" y="10194"/>
                    <a:pt x="9252" y="9765"/>
                  </a:cubicBezTo>
                  <a:lnTo>
                    <a:pt x="9252" y="9765"/>
                  </a:lnTo>
                  <a:cubicBezTo>
                    <a:pt x="9126" y="10044"/>
                    <a:pt x="9067" y="10182"/>
                    <a:pt x="9069" y="10182"/>
                  </a:cubicBezTo>
                  <a:cubicBezTo>
                    <a:pt x="9072" y="10182"/>
                    <a:pt x="9113" y="10094"/>
                    <a:pt x="9192" y="9920"/>
                  </a:cubicBezTo>
                  <a:cubicBezTo>
                    <a:pt x="9276" y="9765"/>
                    <a:pt x="9371" y="9587"/>
                    <a:pt x="9454" y="9420"/>
                  </a:cubicBezTo>
                  <a:cubicBezTo>
                    <a:pt x="9550" y="9253"/>
                    <a:pt x="9645" y="9087"/>
                    <a:pt x="9752" y="8944"/>
                  </a:cubicBezTo>
                  <a:cubicBezTo>
                    <a:pt x="9812" y="8849"/>
                    <a:pt x="9859" y="8789"/>
                    <a:pt x="9883" y="8765"/>
                  </a:cubicBezTo>
                  <a:cubicBezTo>
                    <a:pt x="10026" y="8646"/>
                    <a:pt x="10181" y="8527"/>
                    <a:pt x="10252" y="8444"/>
                  </a:cubicBezTo>
                  <a:cubicBezTo>
                    <a:pt x="10383" y="8360"/>
                    <a:pt x="10526" y="8265"/>
                    <a:pt x="10669" y="8194"/>
                  </a:cubicBezTo>
                  <a:cubicBezTo>
                    <a:pt x="10693" y="8170"/>
                    <a:pt x="10740" y="8146"/>
                    <a:pt x="10752" y="8122"/>
                  </a:cubicBezTo>
                  <a:cubicBezTo>
                    <a:pt x="10776" y="8122"/>
                    <a:pt x="10800" y="8110"/>
                    <a:pt x="10836" y="8110"/>
                  </a:cubicBezTo>
                  <a:cubicBezTo>
                    <a:pt x="11038" y="8051"/>
                    <a:pt x="11228" y="7991"/>
                    <a:pt x="11431" y="7944"/>
                  </a:cubicBezTo>
                  <a:cubicBezTo>
                    <a:pt x="11598" y="7908"/>
                    <a:pt x="11693" y="7896"/>
                    <a:pt x="11717" y="7884"/>
                  </a:cubicBezTo>
                  <a:cubicBezTo>
                    <a:pt x="11859" y="7884"/>
                    <a:pt x="11990" y="7908"/>
                    <a:pt x="12109" y="7908"/>
                  </a:cubicBezTo>
                  <a:cubicBezTo>
                    <a:pt x="12264" y="7944"/>
                    <a:pt x="12443" y="7991"/>
                    <a:pt x="12610" y="8051"/>
                  </a:cubicBezTo>
                  <a:cubicBezTo>
                    <a:pt x="12669" y="8075"/>
                    <a:pt x="12729" y="8087"/>
                    <a:pt x="12776" y="8110"/>
                  </a:cubicBezTo>
                  <a:cubicBezTo>
                    <a:pt x="12848" y="8146"/>
                    <a:pt x="12919" y="8182"/>
                    <a:pt x="13002" y="8229"/>
                  </a:cubicBezTo>
                  <a:cubicBezTo>
                    <a:pt x="13122" y="8301"/>
                    <a:pt x="13252" y="8372"/>
                    <a:pt x="13372" y="8444"/>
                  </a:cubicBezTo>
                  <a:cubicBezTo>
                    <a:pt x="13458" y="8505"/>
                    <a:pt x="13504" y="8535"/>
                    <a:pt x="13508" y="8535"/>
                  </a:cubicBezTo>
                  <a:cubicBezTo>
                    <a:pt x="13515" y="8535"/>
                    <a:pt x="13395" y="8442"/>
                    <a:pt x="13145" y="8253"/>
                  </a:cubicBezTo>
                  <a:lnTo>
                    <a:pt x="13145" y="8253"/>
                  </a:lnTo>
                  <a:cubicBezTo>
                    <a:pt x="13336" y="8325"/>
                    <a:pt x="13895" y="8860"/>
                    <a:pt x="13967" y="9075"/>
                  </a:cubicBezTo>
                  <a:cubicBezTo>
                    <a:pt x="13797" y="8846"/>
                    <a:pt x="13706" y="8728"/>
                    <a:pt x="13700" y="8728"/>
                  </a:cubicBezTo>
                  <a:lnTo>
                    <a:pt x="13700" y="8728"/>
                  </a:lnTo>
                  <a:cubicBezTo>
                    <a:pt x="13695" y="8728"/>
                    <a:pt x="13747" y="8807"/>
                    <a:pt x="13860" y="8968"/>
                  </a:cubicBezTo>
                  <a:cubicBezTo>
                    <a:pt x="13955" y="9099"/>
                    <a:pt x="14026" y="9253"/>
                    <a:pt x="14098" y="9396"/>
                  </a:cubicBezTo>
                  <a:lnTo>
                    <a:pt x="14157" y="9515"/>
                  </a:lnTo>
                  <a:cubicBezTo>
                    <a:pt x="14193" y="9611"/>
                    <a:pt x="14217" y="9718"/>
                    <a:pt x="14253" y="9813"/>
                  </a:cubicBezTo>
                  <a:cubicBezTo>
                    <a:pt x="14384" y="10230"/>
                    <a:pt x="14455" y="10670"/>
                    <a:pt x="14550" y="11099"/>
                  </a:cubicBezTo>
                  <a:cubicBezTo>
                    <a:pt x="14562" y="11146"/>
                    <a:pt x="14562" y="11182"/>
                    <a:pt x="14574" y="11218"/>
                  </a:cubicBezTo>
                  <a:cubicBezTo>
                    <a:pt x="14574" y="11266"/>
                    <a:pt x="14574" y="11301"/>
                    <a:pt x="14586" y="11361"/>
                  </a:cubicBezTo>
                  <a:cubicBezTo>
                    <a:pt x="14622" y="11813"/>
                    <a:pt x="14669" y="12242"/>
                    <a:pt x="14693" y="12694"/>
                  </a:cubicBezTo>
                  <a:cubicBezTo>
                    <a:pt x="14812" y="14695"/>
                    <a:pt x="14860" y="16719"/>
                    <a:pt x="15062" y="18719"/>
                  </a:cubicBezTo>
                  <a:cubicBezTo>
                    <a:pt x="15086" y="19374"/>
                    <a:pt x="15086" y="20017"/>
                    <a:pt x="15098" y="20671"/>
                  </a:cubicBezTo>
                  <a:cubicBezTo>
                    <a:pt x="15086" y="21029"/>
                    <a:pt x="15122" y="21362"/>
                    <a:pt x="15205" y="21707"/>
                  </a:cubicBezTo>
                  <a:cubicBezTo>
                    <a:pt x="15217" y="21767"/>
                    <a:pt x="15277" y="21814"/>
                    <a:pt x="15336" y="21814"/>
                  </a:cubicBezTo>
                  <a:lnTo>
                    <a:pt x="22944" y="21814"/>
                  </a:lnTo>
                  <a:cubicBezTo>
                    <a:pt x="23004" y="21541"/>
                    <a:pt x="23016" y="21279"/>
                    <a:pt x="23004" y="20981"/>
                  </a:cubicBezTo>
                  <a:cubicBezTo>
                    <a:pt x="22837" y="17612"/>
                    <a:pt x="22849" y="14194"/>
                    <a:pt x="22444" y="10849"/>
                  </a:cubicBezTo>
                  <a:cubicBezTo>
                    <a:pt x="21968" y="6884"/>
                    <a:pt x="20456" y="3288"/>
                    <a:pt x="16753" y="1264"/>
                  </a:cubicBezTo>
                  <a:cubicBezTo>
                    <a:pt x="15225" y="426"/>
                    <a:pt x="13507" y="0"/>
                    <a:pt x="117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4382406" y="4183156"/>
              <a:ext cx="1468773" cy="1103508"/>
            </a:xfrm>
            <a:custGeom>
              <a:avLst/>
              <a:gdLst/>
              <a:ahLst/>
              <a:cxnLst/>
              <a:rect l="l" t="t" r="r" b="b"/>
              <a:pathLst>
                <a:path w="47614" h="35773" extrusionOk="0">
                  <a:moveTo>
                    <a:pt x="23055" y="0"/>
                  </a:moveTo>
                  <a:cubicBezTo>
                    <a:pt x="20849" y="0"/>
                    <a:pt x="18626" y="315"/>
                    <a:pt x="16467" y="899"/>
                  </a:cubicBezTo>
                  <a:cubicBezTo>
                    <a:pt x="13324" y="1756"/>
                    <a:pt x="10312" y="3280"/>
                    <a:pt x="7990" y="5578"/>
                  </a:cubicBezTo>
                  <a:cubicBezTo>
                    <a:pt x="5609" y="7912"/>
                    <a:pt x="4097" y="10924"/>
                    <a:pt x="2966" y="14032"/>
                  </a:cubicBezTo>
                  <a:cubicBezTo>
                    <a:pt x="572" y="20663"/>
                    <a:pt x="1" y="27831"/>
                    <a:pt x="775" y="34808"/>
                  </a:cubicBezTo>
                  <a:cubicBezTo>
                    <a:pt x="834" y="35344"/>
                    <a:pt x="1299" y="35749"/>
                    <a:pt x="1834" y="35749"/>
                  </a:cubicBezTo>
                  <a:lnTo>
                    <a:pt x="7549" y="35749"/>
                  </a:lnTo>
                  <a:lnTo>
                    <a:pt x="7549" y="35772"/>
                  </a:lnTo>
                  <a:cubicBezTo>
                    <a:pt x="8169" y="35772"/>
                    <a:pt x="8681" y="35225"/>
                    <a:pt x="8585" y="34594"/>
                  </a:cubicBezTo>
                  <a:lnTo>
                    <a:pt x="8585" y="34582"/>
                  </a:lnTo>
                  <a:cubicBezTo>
                    <a:pt x="8573" y="34475"/>
                    <a:pt x="8562" y="34403"/>
                    <a:pt x="8562" y="34344"/>
                  </a:cubicBezTo>
                  <a:cubicBezTo>
                    <a:pt x="8562" y="34308"/>
                    <a:pt x="8538" y="34248"/>
                    <a:pt x="8538" y="34189"/>
                  </a:cubicBezTo>
                  <a:cubicBezTo>
                    <a:pt x="8514" y="33808"/>
                    <a:pt x="8466" y="33451"/>
                    <a:pt x="8431" y="33082"/>
                  </a:cubicBezTo>
                  <a:cubicBezTo>
                    <a:pt x="8371" y="32355"/>
                    <a:pt x="8323" y="31605"/>
                    <a:pt x="8288" y="30867"/>
                  </a:cubicBezTo>
                  <a:cubicBezTo>
                    <a:pt x="8228" y="29391"/>
                    <a:pt x="8264" y="27902"/>
                    <a:pt x="8371" y="26426"/>
                  </a:cubicBezTo>
                  <a:cubicBezTo>
                    <a:pt x="8407" y="25688"/>
                    <a:pt x="8478" y="24950"/>
                    <a:pt x="8573" y="24223"/>
                  </a:cubicBezTo>
                  <a:cubicBezTo>
                    <a:pt x="8585" y="24152"/>
                    <a:pt x="8585" y="24092"/>
                    <a:pt x="8585" y="24033"/>
                  </a:cubicBezTo>
                  <a:cubicBezTo>
                    <a:pt x="8609" y="23973"/>
                    <a:pt x="8621" y="23902"/>
                    <a:pt x="8633" y="23807"/>
                  </a:cubicBezTo>
                  <a:cubicBezTo>
                    <a:pt x="8681" y="23568"/>
                    <a:pt x="8704" y="23318"/>
                    <a:pt x="8752" y="23080"/>
                  </a:cubicBezTo>
                  <a:cubicBezTo>
                    <a:pt x="9014" y="21509"/>
                    <a:pt x="9371" y="19937"/>
                    <a:pt x="9824" y="18413"/>
                  </a:cubicBezTo>
                  <a:cubicBezTo>
                    <a:pt x="9990" y="17854"/>
                    <a:pt x="10157" y="17318"/>
                    <a:pt x="10324" y="16782"/>
                  </a:cubicBezTo>
                  <a:cubicBezTo>
                    <a:pt x="10431" y="16472"/>
                    <a:pt x="10538" y="16175"/>
                    <a:pt x="10657" y="15865"/>
                  </a:cubicBezTo>
                  <a:cubicBezTo>
                    <a:pt x="10693" y="15794"/>
                    <a:pt x="10824" y="15460"/>
                    <a:pt x="10883" y="15329"/>
                  </a:cubicBezTo>
                  <a:cubicBezTo>
                    <a:pt x="11371" y="14246"/>
                    <a:pt x="11955" y="13234"/>
                    <a:pt x="12610" y="12234"/>
                  </a:cubicBezTo>
                  <a:cubicBezTo>
                    <a:pt x="12633" y="12186"/>
                    <a:pt x="12645" y="12162"/>
                    <a:pt x="12681" y="12127"/>
                  </a:cubicBezTo>
                  <a:lnTo>
                    <a:pt x="12788" y="12019"/>
                  </a:lnTo>
                  <a:cubicBezTo>
                    <a:pt x="13014" y="11781"/>
                    <a:pt x="13217" y="11543"/>
                    <a:pt x="13443" y="11305"/>
                  </a:cubicBezTo>
                  <a:cubicBezTo>
                    <a:pt x="13669" y="11091"/>
                    <a:pt x="13919" y="10876"/>
                    <a:pt x="14157" y="10650"/>
                  </a:cubicBezTo>
                  <a:lnTo>
                    <a:pt x="14265" y="10555"/>
                  </a:lnTo>
                  <a:cubicBezTo>
                    <a:pt x="14288" y="10531"/>
                    <a:pt x="14336" y="10507"/>
                    <a:pt x="14384" y="10472"/>
                  </a:cubicBezTo>
                  <a:cubicBezTo>
                    <a:pt x="14824" y="10198"/>
                    <a:pt x="15277" y="9900"/>
                    <a:pt x="15753" y="9626"/>
                  </a:cubicBezTo>
                  <a:cubicBezTo>
                    <a:pt x="16027" y="9472"/>
                    <a:pt x="16324" y="9341"/>
                    <a:pt x="16610" y="9198"/>
                  </a:cubicBezTo>
                  <a:cubicBezTo>
                    <a:pt x="16646" y="9174"/>
                    <a:pt x="16658" y="9174"/>
                    <a:pt x="16670" y="9162"/>
                  </a:cubicBezTo>
                  <a:cubicBezTo>
                    <a:pt x="16836" y="9102"/>
                    <a:pt x="17003" y="9031"/>
                    <a:pt x="17158" y="8971"/>
                  </a:cubicBezTo>
                  <a:cubicBezTo>
                    <a:pt x="18289" y="8567"/>
                    <a:pt x="19456" y="8281"/>
                    <a:pt x="20634" y="8078"/>
                  </a:cubicBezTo>
                  <a:cubicBezTo>
                    <a:pt x="20732" y="8069"/>
                    <a:pt x="21270" y="7995"/>
                    <a:pt x="21283" y="7995"/>
                  </a:cubicBezTo>
                  <a:cubicBezTo>
                    <a:pt x="21286" y="7995"/>
                    <a:pt x="21264" y="7998"/>
                    <a:pt x="21206" y="8007"/>
                  </a:cubicBezTo>
                  <a:cubicBezTo>
                    <a:pt x="21480" y="7971"/>
                    <a:pt x="21742" y="7948"/>
                    <a:pt x="22016" y="7936"/>
                  </a:cubicBezTo>
                  <a:cubicBezTo>
                    <a:pt x="22479" y="7903"/>
                    <a:pt x="22946" y="7882"/>
                    <a:pt x="23411" y="7882"/>
                  </a:cubicBezTo>
                  <a:cubicBezTo>
                    <a:pt x="23806" y="7882"/>
                    <a:pt x="24199" y="7897"/>
                    <a:pt x="24587" y="7936"/>
                  </a:cubicBezTo>
                  <a:cubicBezTo>
                    <a:pt x="24623" y="7936"/>
                    <a:pt x="25195" y="8019"/>
                    <a:pt x="25302" y="8019"/>
                  </a:cubicBezTo>
                  <a:cubicBezTo>
                    <a:pt x="25361" y="8031"/>
                    <a:pt x="25397" y="8031"/>
                    <a:pt x="25409" y="8031"/>
                  </a:cubicBezTo>
                  <a:cubicBezTo>
                    <a:pt x="25957" y="8150"/>
                    <a:pt x="26504" y="8293"/>
                    <a:pt x="27064" y="8471"/>
                  </a:cubicBezTo>
                  <a:cubicBezTo>
                    <a:pt x="27326" y="8555"/>
                    <a:pt x="27600" y="8662"/>
                    <a:pt x="27862" y="8745"/>
                  </a:cubicBezTo>
                  <a:cubicBezTo>
                    <a:pt x="27873" y="8745"/>
                    <a:pt x="27873" y="8745"/>
                    <a:pt x="27897" y="8769"/>
                  </a:cubicBezTo>
                  <a:cubicBezTo>
                    <a:pt x="27921" y="8781"/>
                    <a:pt x="27933" y="8793"/>
                    <a:pt x="27969" y="8805"/>
                  </a:cubicBezTo>
                  <a:cubicBezTo>
                    <a:pt x="28469" y="9079"/>
                    <a:pt x="28981" y="9317"/>
                    <a:pt x="29469" y="9614"/>
                  </a:cubicBezTo>
                  <a:cubicBezTo>
                    <a:pt x="29957" y="9912"/>
                    <a:pt x="30421" y="10234"/>
                    <a:pt x="30898" y="10567"/>
                  </a:cubicBezTo>
                  <a:cubicBezTo>
                    <a:pt x="30910" y="10567"/>
                    <a:pt x="30910" y="10579"/>
                    <a:pt x="30933" y="10579"/>
                  </a:cubicBezTo>
                  <a:cubicBezTo>
                    <a:pt x="30957" y="10591"/>
                    <a:pt x="30969" y="10626"/>
                    <a:pt x="31005" y="10650"/>
                  </a:cubicBezTo>
                  <a:cubicBezTo>
                    <a:pt x="31207" y="10841"/>
                    <a:pt x="31445" y="11019"/>
                    <a:pt x="31660" y="11222"/>
                  </a:cubicBezTo>
                  <a:cubicBezTo>
                    <a:pt x="32517" y="12008"/>
                    <a:pt x="33291" y="12853"/>
                    <a:pt x="34041" y="13746"/>
                  </a:cubicBezTo>
                  <a:cubicBezTo>
                    <a:pt x="34053" y="13758"/>
                    <a:pt x="34053" y="13782"/>
                    <a:pt x="34065" y="13782"/>
                  </a:cubicBezTo>
                  <a:cubicBezTo>
                    <a:pt x="34089" y="13805"/>
                    <a:pt x="34112" y="13841"/>
                    <a:pt x="34124" y="13865"/>
                  </a:cubicBezTo>
                  <a:cubicBezTo>
                    <a:pt x="34291" y="14103"/>
                    <a:pt x="34470" y="14341"/>
                    <a:pt x="34636" y="14579"/>
                  </a:cubicBezTo>
                  <a:cubicBezTo>
                    <a:pt x="34898" y="14984"/>
                    <a:pt x="35172" y="15401"/>
                    <a:pt x="35410" y="15818"/>
                  </a:cubicBezTo>
                  <a:cubicBezTo>
                    <a:pt x="35708" y="16318"/>
                    <a:pt x="35994" y="16830"/>
                    <a:pt x="36244" y="17353"/>
                  </a:cubicBezTo>
                  <a:cubicBezTo>
                    <a:pt x="36375" y="17603"/>
                    <a:pt x="36494" y="17865"/>
                    <a:pt x="36613" y="18139"/>
                  </a:cubicBezTo>
                  <a:cubicBezTo>
                    <a:pt x="36660" y="18223"/>
                    <a:pt x="36672" y="18282"/>
                    <a:pt x="36708" y="18330"/>
                  </a:cubicBezTo>
                  <a:cubicBezTo>
                    <a:pt x="36744" y="18461"/>
                    <a:pt x="36803" y="18580"/>
                    <a:pt x="36851" y="18723"/>
                  </a:cubicBezTo>
                  <a:cubicBezTo>
                    <a:pt x="37934" y="21533"/>
                    <a:pt x="38589" y="24461"/>
                    <a:pt x="39042" y="27438"/>
                  </a:cubicBezTo>
                  <a:cubicBezTo>
                    <a:pt x="39053" y="27593"/>
                    <a:pt x="39113" y="28045"/>
                    <a:pt x="39125" y="28105"/>
                  </a:cubicBezTo>
                  <a:cubicBezTo>
                    <a:pt x="39184" y="28581"/>
                    <a:pt x="39232" y="29057"/>
                    <a:pt x="39292" y="29534"/>
                  </a:cubicBezTo>
                  <a:cubicBezTo>
                    <a:pt x="39363" y="30248"/>
                    <a:pt x="39423" y="30986"/>
                    <a:pt x="39482" y="31700"/>
                  </a:cubicBezTo>
                  <a:cubicBezTo>
                    <a:pt x="39565" y="32712"/>
                    <a:pt x="39637" y="33736"/>
                    <a:pt x="39696" y="34748"/>
                  </a:cubicBezTo>
                  <a:cubicBezTo>
                    <a:pt x="39720" y="35308"/>
                    <a:pt x="40185" y="35749"/>
                    <a:pt x="40756" y="35749"/>
                  </a:cubicBezTo>
                  <a:lnTo>
                    <a:pt x="46507" y="35749"/>
                  </a:lnTo>
                  <a:cubicBezTo>
                    <a:pt x="47126" y="35749"/>
                    <a:pt x="47614" y="35225"/>
                    <a:pt x="47566" y="34617"/>
                  </a:cubicBezTo>
                  <a:cubicBezTo>
                    <a:pt x="47221" y="28819"/>
                    <a:pt x="46721" y="22926"/>
                    <a:pt x="44768" y="17437"/>
                  </a:cubicBezTo>
                  <a:cubicBezTo>
                    <a:pt x="42756" y="11793"/>
                    <a:pt x="39363" y="6793"/>
                    <a:pt x="34398" y="3376"/>
                  </a:cubicBezTo>
                  <a:cubicBezTo>
                    <a:pt x="30999" y="1035"/>
                    <a:pt x="27055" y="0"/>
                    <a:pt x="2305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4012948" y="3790224"/>
              <a:ext cx="2244094" cy="1496443"/>
            </a:xfrm>
            <a:custGeom>
              <a:avLst/>
              <a:gdLst/>
              <a:ahLst/>
              <a:cxnLst/>
              <a:rect l="l" t="t" r="r" b="b"/>
              <a:pathLst>
                <a:path w="72748" h="48511" extrusionOk="0">
                  <a:moveTo>
                    <a:pt x="33638" y="1"/>
                  </a:moveTo>
                  <a:cubicBezTo>
                    <a:pt x="31991" y="1"/>
                    <a:pt x="30344" y="74"/>
                    <a:pt x="28706" y="207"/>
                  </a:cubicBezTo>
                  <a:cubicBezTo>
                    <a:pt x="23217" y="635"/>
                    <a:pt x="17562" y="1814"/>
                    <a:pt x="13121" y="5076"/>
                  </a:cubicBezTo>
                  <a:cubicBezTo>
                    <a:pt x="9442" y="7767"/>
                    <a:pt x="6870" y="11708"/>
                    <a:pt x="5001" y="15864"/>
                  </a:cubicBezTo>
                  <a:cubicBezTo>
                    <a:pt x="2298" y="21805"/>
                    <a:pt x="941" y="28258"/>
                    <a:pt x="369" y="34747"/>
                  </a:cubicBezTo>
                  <a:cubicBezTo>
                    <a:pt x="84" y="38021"/>
                    <a:pt x="0" y="41295"/>
                    <a:pt x="24" y="44569"/>
                  </a:cubicBezTo>
                  <a:lnTo>
                    <a:pt x="24" y="46391"/>
                  </a:lnTo>
                  <a:cubicBezTo>
                    <a:pt x="12" y="47558"/>
                    <a:pt x="953" y="48510"/>
                    <a:pt x="2108" y="48510"/>
                  </a:cubicBezTo>
                  <a:lnTo>
                    <a:pt x="5894" y="48510"/>
                  </a:lnTo>
                  <a:cubicBezTo>
                    <a:pt x="7108" y="48510"/>
                    <a:pt x="8085" y="47475"/>
                    <a:pt x="7989" y="46272"/>
                  </a:cubicBezTo>
                  <a:lnTo>
                    <a:pt x="7989" y="46248"/>
                  </a:lnTo>
                  <a:cubicBezTo>
                    <a:pt x="7346" y="38057"/>
                    <a:pt x="8037" y="29627"/>
                    <a:pt x="11037" y="21959"/>
                  </a:cubicBezTo>
                  <a:cubicBezTo>
                    <a:pt x="12585" y="18030"/>
                    <a:pt x="14824" y="14220"/>
                    <a:pt x="18229" y="11744"/>
                  </a:cubicBezTo>
                  <a:cubicBezTo>
                    <a:pt x="22789" y="8422"/>
                    <a:pt x="28766" y="7874"/>
                    <a:pt x="34409" y="7874"/>
                  </a:cubicBezTo>
                  <a:cubicBezTo>
                    <a:pt x="38767" y="7874"/>
                    <a:pt x="43268" y="8148"/>
                    <a:pt x="47209" y="10018"/>
                  </a:cubicBezTo>
                  <a:cubicBezTo>
                    <a:pt x="53340" y="12911"/>
                    <a:pt x="57186" y="19245"/>
                    <a:pt x="59222" y="25698"/>
                  </a:cubicBezTo>
                  <a:cubicBezTo>
                    <a:pt x="61258" y="32175"/>
                    <a:pt x="61817" y="39009"/>
                    <a:pt x="63365" y="45593"/>
                  </a:cubicBezTo>
                  <a:cubicBezTo>
                    <a:pt x="63472" y="46058"/>
                    <a:pt x="63592" y="46534"/>
                    <a:pt x="63722" y="46998"/>
                  </a:cubicBezTo>
                  <a:cubicBezTo>
                    <a:pt x="63984" y="47891"/>
                    <a:pt x="64818" y="48498"/>
                    <a:pt x="65735" y="48498"/>
                  </a:cubicBezTo>
                  <a:lnTo>
                    <a:pt x="72747" y="48498"/>
                  </a:lnTo>
                  <a:cubicBezTo>
                    <a:pt x="72747" y="48272"/>
                    <a:pt x="72712" y="48058"/>
                    <a:pt x="72676" y="47844"/>
                  </a:cubicBezTo>
                  <a:cubicBezTo>
                    <a:pt x="71854" y="43748"/>
                    <a:pt x="70116" y="40140"/>
                    <a:pt x="69485" y="35902"/>
                  </a:cubicBezTo>
                  <a:cubicBezTo>
                    <a:pt x="68068" y="26329"/>
                    <a:pt x="65854" y="16221"/>
                    <a:pt x="59103" y="9267"/>
                  </a:cubicBezTo>
                  <a:cubicBezTo>
                    <a:pt x="55293" y="5350"/>
                    <a:pt x="50257" y="2755"/>
                    <a:pt x="44970" y="1362"/>
                  </a:cubicBezTo>
                  <a:cubicBezTo>
                    <a:pt x="41283" y="396"/>
                    <a:pt x="37462" y="1"/>
                    <a:pt x="336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" name="Google Shape;66;p3"/>
          <p:cNvGrpSpPr/>
          <p:nvPr/>
        </p:nvGrpSpPr>
        <p:grpSpPr>
          <a:xfrm rot="3427604">
            <a:off x="-111259" y="4011530"/>
            <a:ext cx="1204963" cy="1358643"/>
            <a:chOff x="-3671925" y="3522875"/>
            <a:chExt cx="1204925" cy="1358600"/>
          </a:xfrm>
        </p:grpSpPr>
        <p:sp>
          <p:nvSpPr>
            <p:cNvPr id="67" name="Google Shape;67;p3"/>
            <p:cNvSpPr/>
            <p:nvPr/>
          </p:nvSpPr>
          <p:spPr>
            <a:xfrm>
              <a:off x="-3671925" y="3903575"/>
              <a:ext cx="435500" cy="781075"/>
            </a:xfrm>
            <a:custGeom>
              <a:avLst/>
              <a:gdLst/>
              <a:ahLst/>
              <a:cxnLst/>
              <a:rect l="l" t="t" r="r" b="b"/>
              <a:pathLst>
                <a:path w="17420" h="31243" extrusionOk="0">
                  <a:moveTo>
                    <a:pt x="3155" y="1"/>
                  </a:moveTo>
                  <a:lnTo>
                    <a:pt x="3155" y="1"/>
                  </a:lnTo>
                  <a:cubicBezTo>
                    <a:pt x="3524" y="5430"/>
                    <a:pt x="0" y="9085"/>
                    <a:pt x="2060" y="14634"/>
                  </a:cubicBezTo>
                  <a:cubicBezTo>
                    <a:pt x="2941" y="17003"/>
                    <a:pt x="3572" y="19289"/>
                    <a:pt x="4060" y="21777"/>
                  </a:cubicBezTo>
                  <a:cubicBezTo>
                    <a:pt x="4656" y="24778"/>
                    <a:pt x="6382" y="25826"/>
                    <a:pt x="8787" y="27385"/>
                  </a:cubicBezTo>
                  <a:cubicBezTo>
                    <a:pt x="10799" y="28707"/>
                    <a:pt x="12966" y="30278"/>
                    <a:pt x="15335" y="31243"/>
                  </a:cubicBezTo>
                  <a:cubicBezTo>
                    <a:pt x="13204" y="24980"/>
                    <a:pt x="17419" y="19099"/>
                    <a:pt x="14728" y="13110"/>
                  </a:cubicBezTo>
                  <a:cubicBezTo>
                    <a:pt x="13728" y="10895"/>
                    <a:pt x="11764" y="8883"/>
                    <a:pt x="9882" y="7252"/>
                  </a:cubicBezTo>
                  <a:cubicBezTo>
                    <a:pt x="7108" y="4835"/>
                    <a:pt x="5179" y="3085"/>
                    <a:pt x="31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-3307600" y="3522875"/>
              <a:ext cx="619750" cy="1085575"/>
            </a:xfrm>
            <a:custGeom>
              <a:avLst/>
              <a:gdLst/>
              <a:ahLst/>
              <a:cxnLst/>
              <a:rect l="l" t="t" r="r" b="b"/>
              <a:pathLst>
                <a:path w="24790" h="43423" extrusionOk="0">
                  <a:moveTo>
                    <a:pt x="17229" y="1"/>
                  </a:moveTo>
                  <a:cubicBezTo>
                    <a:pt x="16943" y="1275"/>
                    <a:pt x="15324" y="2430"/>
                    <a:pt x="14252" y="3668"/>
                  </a:cubicBezTo>
                  <a:cubicBezTo>
                    <a:pt x="12026" y="6228"/>
                    <a:pt x="10978" y="8561"/>
                    <a:pt x="11014" y="12014"/>
                  </a:cubicBezTo>
                  <a:cubicBezTo>
                    <a:pt x="11073" y="16539"/>
                    <a:pt x="13062" y="20384"/>
                    <a:pt x="11811" y="24861"/>
                  </a:cubicBezTo>
                  <a:cubicBezTo>
                    <a:pt x="10383" y="30005"/>
                    <a:pt x="0" y="37494"/>
                    <a:pt x="5239" y="43423"/>
                  </a:cubicBezTo>
                  <a:cubicBezTo>
                    <a:pt x="8180" y="43066"/>
                    <a:pt x="10954" y="41458"/>
                    <a:pt x="13562" y="40089"/>
                  </a:cubicBezTo>
                  <a:cubicBezTo>
                    <a:pt x="17205" y="38196"/>
                    <a:pt x="18324" y="36660"/>
                    <a:pt x="18134" y="32493"/>
                  </a:cubicBezTo>
                  <a:cubicBezTo>
                    <a:pt x="17943" y="28195"/>
                    <a:pt x="19455" y="25933"/>
                    <a:pt x="21194" y="22063"/>
                  </a:cubicBezTo>
                  <a:cubicBezTo>
                    <a:pt x="24789" y="14110"/>
                    <a:pt x="16538" y="7740"/>
                    <a:pt x="172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-3236175" y="4497100"/>
              <a:ext cx="769175" cy="384375"/>
            </a:xfrm>
            <a:custGeom>
              <a:avLst/>
              <a:gdLst/>
              <a:ahLst/>
              <a:cxnLst/>
              <a:rect l="l" t="t" r="r" b="b"/>
              <a:pathLst>
                <a:path w="30767" h="15375" extrusionOk="0">
                  <a:moveTo>
                    <a:pt x="30767" y="1"/>
                  </a:moveTo>
                  <a:lnTo>
                    <a:pt x="30767" y="1"/>
                  </a:lnTo>
                  <a:cubicBezTo>
                    <a:pt x="26516" y="715"/>
                    <a:pt x="21778" y="37"/>
                    <a:pt x="18456" y="3489"/>
                  </a:cubicBezTo>
                  <a:cubicBezTo>
                    <a:pt x="17444" y="4549"/>
                    <a:pt x="16896" y="5716"/>
                    <a:pt x="15515" y="6406"/>
                  </a:cubicBezTo>
                  <a:cubicBezTo>
                    <a:pt x="14146" y="7109"/>
                    <a:pt x="12264" y="7514"/>
                    <a:pt x="10764" y="7704"/>
                  </a:cubicBezTo>
                  <a:cubicBezTo>
                    <a:pt x="7966" y="8073"/>
                    <a:pt x="1" y="7109"/>
                    <a:pt x="180" y="11907"/>
                  </a:cubicBezTo>
                  <a:cubicBezTo>
                    <a:pt x="1418" y="12872"/>
                    <a:pt x="3490" y="13479"/>
                    <a:pt x="5002" y="14026"/>
                  </a:cubicBezTo>
                  <a:cubicBezTo>
                    <a:pt x="7336" y="14888"/>
                    <a:pt x="9827" y="15374"/>
                    <a:pt x="12306" y="15374"/>
                  </a:cubicBezTo>
                  <a:cubicBezTo>
                    <a:pt x="15036" y="15374"/>
                    <a:pt x="17752" y="14784"/>
                    <a:pt x="20230" y="13455"/>
                  </a:cubicBezTo>
                  <a:cubicBezTo>
                    <a:pt x="25802" y="10455"/>
                    <a:pt x="27647" y="5025"/>
                    <a:pt x="307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" name="Google Shape;70;p3"/>
          <p:cNvSpPr/>
          <p:nvPr/>
        </p:nvSpPr>
        <p:spPr>
          <a:xfrm flipH="1">
            <a:off x="7469503" y="136963"/>
            <a:ext cx="1800659" cy="2086922"/>
          </a:xfrm>
          <a:custGeom>
            <a:avLst/>
            <a:gdLst/>
            <a:ahLst/>
            <a:cxnLst/>
            <a:rect l="l" t="t" r="r" b="b"/>
            <a:pathLst>
              <a:path w="63437" h="73522" extrusionOk="0">
                <a:moveTo>
                  <a:pt x="48477" y="22259"/>
                </a:moveTo>
                <a:lnTo>
                  <a:pt x="48471" y="22325"/>
                </a:lnTo>
                <a:cubicBezTo>
                  <a:pt x="48475" y="22294"/>
                  <a:pt x="48477" y="22273"/>
                  <a:pt x="48477" y="22259"/>
                </a:cubicBezTo>
                <a:close/>
                <a:moveTo>
                  <a:pt x="30164" y="27936"/>
                </a:moveTo>
                <a:lnTo>
                  <a:pt x="30164" y="27936"/>
                </a:lnTo>
                <a:cubicBezTo>
                  <a:pt x="30173" y="27953"/>
                  <a:pt x="30183" y="27972"/>
                  <a:pt x="30194" y="27992"/>
                </a:cubicBezTo>
                <a:cubicBezTo>
                  <a:pt x="30183" y="27970"/>
                  <a:pt x="30173" y="27951"/>
                  <a:pt x="30164" y="27936"/>
                </a:cubicBezTo>
                <a:close/>
                <a:moveTo>
                  <a:pt x="36459" y="29742"/>
                </a:moveTo>
                <a:lnTo>
                  <a:pt x="36481" y="29814"/>
                </a:lnTo>
                <a:cubicBezTo>
                  <a:pt x="36472" y="29778"/>
                  <a:pt x="36465" y="29754"/>
                  <a:pt x="36459" y="29742"/>
                </a:cubicBezTo>
                <a:close/>
                <a:moveTo>
                  <a:pt x="45065" y="30231"/>
                </a:moveTo>
                <a:cubicBezTo>
                  <a:pt x="45055" y="30249"/>
                  <a:pt x="45045" y="30266"/>
                  <a:pt x="45036" y="30282"/>
                </a:cubicBezTo>
                <a:lnTo>
                  <a:pt x="45036" y="30282"/>
                </a:lnTo>
                <a:cubicBezTo>
                  <a:pt x="45048" y="30263"/>
                  <a:pt x="45058" y="30246"/>
                  <a:pt x="45065" y="30231"/>
                </a:cubicBezTo>
                <a:close/>
                <a:moveTo>
                  <a:pt x="52816" y="33683"/>
                </a:moveTo>
                <a:cubicBezTo>
                  <a:pt x="52812" y="33690"/>
                  <a:pt x="52809" y="33699"/>
                  <a:pt x="52804" y="33707"/>
                </a:cubicBezTo>
                <a:cubicBezTo>
                  <a:pt x="52809" y="33699"/>
                  <a:pt x="52813" y="33690"/>
                  <a:pt x="52816" y="33683"/>
                </a:cubicBezTo>
                <a:close/>
                <a:moveTo>
                  <a:pt x="41946" y="35553"/>
                </a:moveTo>
                <a:cubicBezTo>
                  <a:pt x="41916" y="35628"/>
                  <a:pt x="41905" y="35661"/>
                  <a:pt x="41898" y="35689"/>
                </a:cubicBezTo>
                <a:lnTo>
                  <a:pt x="41898" y="35689"/>
                </a:lnTo>
                <a:cubicBezTo>
                  <a:pt x="41927" y="35610"/>
                  <a:pt x="41946" y="35553"/>
                  <a:pt x="41946" y="35553"/>
                </a:cubicBezTo>
                <a:close/>
                <a:moveTo>
                  <a:pt x="37373" y="36310"/>
                </a:moveTo>
                <a:lnTo>
                  <a:pt x="37373" y="36310"/>
                </a:lnTo>
                <a:cubicBezTo>
                  <a:pt x="37373" y="36312"/>
                  <a:pt x="37374" y="36313"/>
                  <a:pt x="37374" y="36315"/>
                </a:cubicBezTo>
                <a:cubicBezTo>
                  <a:pt x="37374" y="36315"/>
                  <a:pt x="37374" y="36313"/>
                  <a:pt x="37373" y="36310"/>
                </a:cubicBezTo>
                <a:close/>
                <a:moveTo>
                  <a:pt x="32701" y="38270"/>
                </a:moveTo>
                <a:lnTo>
                  <a:pt x="32719" y="38339"/>
                </a:lnTo>
                <a:cubicBezTo>
                  <a:pt x="32712" y="38306"/>
                  <a:pt x="32706" y="38284"/>
                  <a:pt x="32701" y="38270"/>
                </a:cubicBezTo>
                <a:close/>
                <a:moveTo>
                  <a:pt x="47651" y="38483"/>
                </a:moveTo>
                <a:lnTo>
                  <a:pt x="47613" y="38530"/>
                </a:lnTo>
                <a:cubicBezTo>
                  <a:pt x="47638" y="38504"/>
                  <a:pt x="47650" y="38490"/>
                  <a:pt x="47651" y="38483"/>
                </a:cubicBezTo>
                <a:close/>
                <a:moveTo>
                  <a:pt x="32671" y="38557"/>
                </a:moveTo>
                <a:cubicBezTo>
                  <a:pt x="32671" y="38560"/>
                  <a:pt x="32671" y="38563"/>
                  <a:pt x="32671" y="38565"/>
                </a:cubicBezTo>
                <a:cubicBezTo>
                  <a:pt x="32676" y="38626"/>
                  <a:pt x="32685" y="38697"/>
                  <a:pt x="32695" y="38775"/>
                </a:cubicBezTo>
                <a:lnTo>
                  <a:pt x="32695" y="38775"/>
                </a:lnTo>
                <a:cubicBezTo>
                  <a:pt x="32687" y="38702"/>
                  <a:pt x="32679" y="38630"/>
                  <a:pt x="32671" y="38557"/>
                </a:cubicBezTo>
                <a:close/>
                <a:moveTo>
                  <a:pt x="21348" y="38839"/>
                </a:moveTo>
                <a:lnTo>
                  <a:pt x="21348" y="38839"/>
                </a:lnTo>
                <a:cubicBezTo>
                  <a:pt x="21348" y="38839"/>
                  <a:pt x="21360" y="38887"/>
                  <a:pt x="21372" y="38946"/>
                </a:cubicBezTo>
                <a:cubicBezTo>
                  <a:pt x="21376" y="38953"/>
                  <a:pt x="21380" y="38961"/>
                  <a:pt x="21384" y="38970"/>
                </a:cubicBezTo>
                <a:lnTo>
                  <a:pt x="21384" y="38970"/>
                </a:lnTo>
                <a:lnTo>
                  <a:pt x="21348" y="38839"/>
                </a:lnTo>
                <a:close/>
                <a:moveTo>
                  <a:pt x="32695" y="38775"/>
                </a:moveTo>
                <a:cubicBezTo>
                  <a:pt x="32730" y="39087"/>
                  <a:pt x="32759" y="39399"/>
                  <a:pt x="32778" y="39661"/>
                </a:cubicBezTo>
                <a:lnTo>
                  <a:pt x="32790" y="39673"/>
                </a:lnTo>
                <a:cubicBezTo>
                  <a:pt x="32781" y="39371"/>
                  <a:pt x="32730" y="39034"/>
                  <a:pt x="32695" y="38775"/>
                </a:cubicBezTo>
                <a:close/>
                <a:moveTo>
                  <a:pt x="46137" y="43030"/>
                </a:moveTo>
                <a:lnTo>
                  <a:pt x="46077" y="43090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6126" y="43043"/>
                  <a:pt x="46131" y="43036"/>
                  <a:pt x="46137" y="43030"/>
                </a:cubicBezTo>
                <a:close/>
                <a:moveTo>
                  <a:pt x="51083" y="43834"/>
                </a:moveTo>
                <a:cubicBezTo>
                  <a:pt x="51081" y="43836"/>
                  <a:pt x="51080" y="43838"/>
                  <a:pt x="51078" y="43840"/>
                </a:cubicBezTo>
                <a:cubicBezTo>
                  <a:pt x="51080" y="43838"/>
                  <a:pt x="51081" y="43836"/>
                  <a:pt x="51083" y="43834"/>
                </a:cubicBezTo>
                <a:close/>
                <a:moveTo>
                  <a:pt x="62055" y="45685"/>
                </a:moveTo>
                <a:lnTo>
                  <a:pt x="61925" y="45780"/>
                </a:lnTo>
                <a:lnTo>
                  <a:pt x="61925" y="45780"/>
                </a:lnTo>
                <a:lnTo>
                  <a:pt x="62056" y="45685"/>
                </a:lnTo>
                <a:cubicBezTo>
                  <a:pt x="62055" y="45685"/>
                  <a:pt x="62055" y="45685"/>
                  <a:pt x="62055" y="45685"/>
                </a:cubicBezTo>
                <a:close/>
                <a:moveTo>
                  <a:pt x="60472" y="46923"/>
                </a:moveTo>
                <a:cubicBezTo>
                  <a:pt x="60460" y="46932"/>
                  <a:pt x="60449" y="46940"/>
                  <a:pt x="60439" y="46948"/>
                </a:cubicBezTo>
                <a:lnTo>
                  <a:pt x="60439" y="46948"/>
                </a:lnTo>
                <a:cubicBezTo>
                  <a:pt x="60450" y="46940"/>
                  <a:pt x="60462" y="46932"/>
                  <a:pt x="60472" y="46923"/>
                </a:cubicBezTo>
                <a:close/>
                <a:moveTo>
                  <a:pt x="44376" y="47767"/>
                </a:moveTo>
                <a:lnTo>
                  <a:pt x="44339" y="47793"/>
                </a:lnTo>
                <a:cubicBezTo>
                  <a:pt x="44356" y="47782"/>
                  <a:pt x="44368" y="47774"/>
                  <a:pt x="44376" y="47767"/>
                </a:cubicBezTo>
                <a:close/>
                <a:moveTo>
                  <a:pt x="18729" y="49257"/>
                </a:moveTo>
                <a:cubicBezTo>
                  <a:pt x="18729" y="49257"/>
                  <a:pt x="18729" y="49352"/>
                  <a:pt x="18741" y="49436"/>
                </a:cubicBezTo>
                <a:cubicBezTo>
                  <a:pt x="18741" y="49466"/>
                  <a:pt x="18746" y="49497"/>
                  <a:pt x="18749" y="49524"/>
                </a:cubicBezTo>
                <a:lnTo>
                  <a:pt x="18749" y="49524"/>
                </a:lnTo>
                <a:cubicBezTo>
                  <a:pt x="18738" y="49393"/>
                  <a:pt x="18729" y="49257"/>
                  <a:pt x="18729" y="49257"/>
                </a:cubicBezTo>
                <a:close/>
                <a:moveTo>
                  <a:pt x="18749" y="49524"/>
                </a:moveTo>
                <a:lnTo>
                  <a:pt x="18749" y="49524"/>
                </a:lnTo>
                <a:cubicBezTo>
                  <a:pt x="18750" y="49539"/>
                  <a:pt x="18751" y="49553"/>
                  <a:pt x="18753" y="49567"/>
                </a:cubicBezTo>
                <a:cubicBezTo>
                  <a:pt x="18753" y="49554"/>
                  <a:pt x="18751" y="49540"/>
                  <a:pt x="18749" y="49524"/>
                </a:cubicBezTo>
                <a:close/>
                <a:moveTo>
                  <a:pt x="23875" y="51746"/>
                </a:moveTo>
                <a:lnTo>
                  <a:pt x="23896" y="51805"/>
                </a:lnTo>
                <a:cubicBezTo>
                  <a:pt x="23888" y="51766"/>
                  <a:pt x="23881" y="51749"/>
                  <a:pt x="23875" y="51746"/>
                </a:cubicBezTo>
                <a:close/>
                <a:moveTo>
                  <a:pt x="23856" y="52041"/>
                </a:moveTo>
                <a:lnTo>
                  <a:pt x="23856" y="52041"/>
                </a:lnTo>
                <a:cubicBezTo>
                  <a:pt x="23860" y="52073"/>
                  <a:pt x="23863" y="52107"/>
                  <a:pt x="23867" y="52143"/>
                </a:cubicBezTo>
                <a:lnTo>
                  <a:pt x="23867" y="52143"/>
                </a:lnTo>
                <a:cubicBezTo>
                  <a:pt x="23864" y="52109"/>
                  <a:pt x="23860" y="52075"/>
                  <a:pt x="23856" y="52041"/>
                </a:cubicBezTo>
                <a:close/>
                <a:moveTo>
                  <a:pt x="23867" y="52143"/>
                </a:moveTo>
                <a:lnTo>
                  <a:pt x="23867" y="52143"/>
                </a:lnTo>
                <a:cubicBezTo>
                  <a:pt x="23888" y="52338"/>
                  <a:pt x="23904" y="52532"/>
                  <a:pt x="23908" y="52698"/>
                </a:cubicBezTo>
                <a:lnTo>
                  <a:pt x="23920" y="52698"/>
                </a:lnTo>
                <a:cubicBezTo>
                  <a:pt x="23912" y="52508"/>
                  <a:pt x="23886" y="52308"/>
                  <a:pt x="23867" y="52143"/>
                </a:cubicBezTo>
                <a:close/>
                <a:moveTo>
                  <a:pt x="52941" y="52753"/>
                </a:moveTo>
                <a:cubicBezTo>
                  <a:pt x="52939" y="52754"/>
                  <a:pt x="52937" y="52756"/>
                  <a:pt x="52935" y="52757"/>
                </a:cubicBezTo>
                <a:cubicBezTo>
                  <a:pt x="52937" y="52756"/>
                  <a:pt x="52939" y="52754"/>
                  <a:pt x="52941" y="52753"/>
                </a:cubicBezTo>
                <a:close/>
                <a:moveTo>
                  <a:pt x="18868" y="54452"/>
                </a:moveTo>
                <a:cubicBezTo>
                  <a:pt x="18869" y="54459"/>
                  <a:pt x="18870" y="54465"/>
                  <a:pt x="18872" y="54472"/>
                </a:cubicBezTo>
                <a:cubicBezTo>
                  <a:pt x="18871" y="54465"/>
                  <a:pt x="18869" y="54458"/>
                  <a:pt x="18868" y="54452"/>
                </a:cubicBezTo>
                <a:close/>
                <a:moveTo>
                  <a:pt x="43469" y="55468"/>
                </a:moveTo>
                <a:lnTo>
                  <a:pt x="43410" y="55484"/>
                </a:lnTo>
                <a:cubicBezTo>
                  <a:pt x="43438" y="55478"/>
                  <a:pt x="43457" y="55472"/>
                  <a:pt x="43469" y="55468"/>
                </a:cubicBezTo>
                <a:close/>
                <a:moveTo>
                  <a:pt x="15237" y="55601"/>
                </a:moveTo>
                <a:cubicBezTo>
                  <a:pt x="15231" y="55611"/>
                  <a:pt x="15228" y="55621"/>
                  <a:pt x="15228" y="55627"/>
                </a:cubicBezTo>
                <a:cubicBezTo>
                  <a:pt x="15232" y="55623"/>
                  <a:pt x="15235" y="55614"/>
                  <a:pt x="15237" y="55601"/>
                </a:cubicBezTo>
                <a:close/>
                <a:moveTo>
                  <a:pt x="27897" y="55627"/>
                </a:moveTo>
                <a:cubicBezTo>
                  <a:pt x="27894" y="55635"/>
                  <a:pt x="27892" y="55642"/>
                  <a:pt x="27890" y="55648"/>
                </a:cubicBezTo>
                <a:lnTo>
                  <a:pt x="27890" y="55648"/>
                </a:lnTo>
                <a:cubicBezTo>
                  <a:pt x="27894" y="55634"/>
                  <a:pt x="27897" y="55627"/>
                  <a:pt x="27897" y="55627"/>
                </a:cubicBezTo>
                <a:close/>
                <a:moveTo>
                  <a:pt x="17427" y="60141"/>
                </a:moveTo>
                <a:lnTo>
                  <a:pt x="17419" y="60187"/>
                </a:lnTo>
                <a:cubicBezTo>
                  <a:pt x="17431" y="60156"/>
                  <a:pt x="17433" y="60143"/>
                  <a:pt x="17427" y="60141"/>
                </a:cubicBezTo>
                <a:close/>
                <a:moveTo>
                  <a:pt x="53444" y="62229"/>
                </a:moveTo>
                <a:lnTo>
                  <a:pt x="53444" y="62229"/>
                </a:lnTo>
                <a:cubicBezTo>
                  <a:pt x="53450" y="62231"/>
                  <a:pt x="53455" y="62233"/>
                  <a:pt x="53459" y="62235"/>
                </a:cubicBezTo>
                <a:cubicBezTo>
                  <a:pt x="53455" y="62232"/>
                  <a:pt x="53449" y="62231"/>
                  <a:pt x="53444" y="62229"/>
                </a:cubicBezTo>
                <a:close/>
                <a:moveTo>
                  <a:pt x="34268" y="63018"/>
                </a:moveTo>
                <a:cubicBezTo>
                  <a:pt x="34271" y="63020"/>
                  <a:pt x="34275" y="63021"/>
                  <a:pt x="34278" y="63021"/>
                </a:cubicBezTo>
                <a:cubicBezTo>
                  <a:pt x="34275" y="63020"/>
                  <a:pt x="34271" y="63019"/>
                  <a:pt x="34268" y="63018"/>
                </a:cubicBezTo>
                <a:close/>
                <a:moveTo>
                  <a:pt x="53060" y="63061"/>
                </a:moveTo>
                <a:cubicBezTo>
                  <a:pt x="53058" y="63063"/>
                  <a:pt x="53056" y="63066"/>
                  <a:pt x="53054" y="63068"/>
                </a:cubicBezTo>
                <a:cubicBezTo>
                  <a:pt x="53057" y="63066"/>
                  <a:pt x="53059" y="63063"/>
                  <a:pt x="53060" y="63061"/>
                </a:cubicBezTo>
                <a:close/>
                <a:moveTo>
                  <a:pt x="35838" y="63306"/>
                </a:moveTo>
                <a:cubicBezTo>
                  <a:pt x="35852" y="63307"/>
                  <a:pt x="35863" y="63308"/>
                  <a:pt x="35872" y="63308"/>
                </a:cubicBezTo>
                <a:cubicBezTo>
                  <a:pt x="35881" y="63308"/>
                  <a:pt x="35888" y="63307"/>
                  <a:pt x="35893" y="63306"/>
                </a:cubicBezTo>
                <a:close/>
                <a:moveTo>
                  <a:pt x="14681" y="64438"/>
                </a:moveTo>
                <a:cubicBezTo>
                  <a:pt x="14647" y="64471"/>
                  <a:pt x="14623" y="64493"/>
                  <a:pt x="14598" y="64515"/>
                </a:cubicBezTo>
                <a:lnTo>
                  <a:pt x="14598" y="64515"/>
                </a:lnTo>
                <a:cubicBezTo>
                  <a:pt x="14625" y="64493"/>
                  <a:pt x="14659" y="64459"/>
                  <a:pt x="14681" y="64438"/>
                </a:cubicBezTo>
                <a:close/>
                <a:moveTo>
                  <a:pt x="13716" y="67045"/>
                </a:moveTo>
                <a:cubicBezTo>
                  <a:pt x="13693" y="67045"/>
                  <a:pt x="13687" y="67046"/>
                  <a:pt x="13693" y="67048"/>
                </a:cubicBezTo>
                <a:lnTo>
                  <a:pt x="13693" y="67048"/>
                </a:lnTo>
                <a:cubicBezTo>
                  <a:pt x="13701" y="67047"/>
                  <a:pt x="13709" y="67046"/>
                  <a:pt x="13716" y="67045"/>
                </a:cubicBezTo>
                <a:close/>
                <a:moveTo>
                  <a:pt x="8532" y="69319"/>
                </a:moveTo>
                <a:cubicBezTo>
                  <a:pt x="8502" y="69338"/>
                  <a:pt x="8472" y="69358"/>
                  <a:pt x="8442" y="69379"/>
                </a:cubicBezTo>
                <a:lnTo>
                  <a:pt x="8532" y="69319"/>
                </a:lnTo>
                <a:close/>
                <a:moveTo>
                  <a:pt x="16910" y="70712"/>
                </a:moveTo>
                <a:cubicBezTo>
                  <a:pt x="16913" y="70718"/>
                  <a:pt x="16919" y="70724"/>
                  <a:pt x="16931" y="70724"/>
                </a:cubicBezTo>
                <a:cubicBezTo>
                  <a:pt x="16924" y="70720"/>
                  <a:pt x="16917" y="70716"/>
                  <a:pt x="16910" y="70712"/>
                </a:cubicBezTo>
                <a:close/>
                <a:moveTo>
                  <a:pt x="43006" y="70962"/>
                </a:moveTo>
                <a:lnTo>
                  <a:pt x="43006" y="70962"/>
                </a:lnTo>
                <a:cubicBezTo>
                  <a:pt x="42989" y="70965"/>
                  <a:pt x="42973" y="70967"/>
                  <a:pt x="42959" y="70970"/>
                </a:cubicBezTo>
                <a:lnTo>
                  <a:pt x="42959" y="70970"/>
                </a:lnTo>
                <a:cubicBezTo>
                  <a:pt x="42975" y="70968"/>
                  <a:pt x="42991" y="70965"/>
                  <a:pt x="43006" y="70962"/>
                </a:cubicBezTo>
                <a:close/>
                <a:moveTo>
                  <a:pt x="42208" y="71153"/>
                </a:moveTo>
                <a:lnTo>
                  <a:pt x="41970" y="71212"/>
                </a:lnTo>
                <a:lnTo>
                  <a:pt x="41935" y="71221"/>
                </a:lnTo>
                <a:lnTo>
                  <a:pt x="41935" y="71221"/>
                </a:lnTo>
                <a:lnTo>
                  <a:pt x="41934" y="71224"/>
                </a:lnTo>
                <a:lnTo>
                  <a:pt x="42208" y="71153"/>
                </a:lnTo>
                <a:close/>
                <a:moveTo>
                  <a:pt x="29075" y="72891"/>
                </a:moveTo>
                <a:lnTo>
                  <a:pt x="29075" y="72891"/>
                </a:lnTo>
                <a:cubicBezTo>
                  <a:pt x="29072" y="72892"/>
                  <a:pt x="29069" y="72894"/>
                  <a:pt x="29065" y="72895"/>
                </a:cubicBezTo>
                <a:lnTo>
                  <a:pt x="29065" y="72895"/>
                </a:lnTo>
                <a:cubicBezTo>
                  <a:pt x="29061" y="72898"/>
                  <a:pt x="29056" y="72900"/>
                  <a:pt x="29051" y="72903"/>
                </a:cubicBezTo>
                <a:cubicBezTo>
                  <a:pt x="29075" y="72903"/>
                  <a:pt x="29075" y="72891"/>
                  <a:pt x="29075" y="72891"/>
                </a:cubicBezTo>
                <a:close/>
                <a:moveTo>
                  <a:pt x="27956" y="73355"/>
                </a:moveTo>
                <a:cubicBezTo>
                  <a:pt x="27956" y="73355"/>
                  <a:pt x="27909" y="73367"/>
                  <a:pt x="27856" y="73387"/>
                </a:cubicBezTo>
                <a:lnTo>
                  <a:pt x="27856" y="73387"/>
                </a:lnTo>
                <a:lnTo>
                  <a:pt x="27956" y="73355"/>
                </a:lnTo>
                <a:close/>
                <a:moveTo>
                  <a:pt x="48018" y="1"/>
                </a:moveTo>
                <a:lnTo>
                  <a:pt x="47661" y="1656"/>
                </a:lnTo>
                <a:cubicBezTo>
                  <a:pt x="47661" y="1680"/>
                  <a:pt x="47649" y="1715"/>
                  <a:pt x="47637" y="1739"/>
                </a:cubicBezTo>
                <a:lnTo>
                  <a:pt x="47589" y="1739"/>
                </a:lnTo>
                <a:lnTo>
                  <a:pt x="47589" y="1775"/>
                </a:lnTo>
                <a:lnTo>
                  <a:pt x="47554" y="1965"/>
                </a:lnTo>
                <a:cubicBezTo>
                  <a:pt x="47497" y="2101"/>
                  <a:pt x="47462" y="2313"/>
                  <a:pt x="47438" y="2313"/>
                </a:cubicBezTo>
                <a:cubicBezTo>
                  <a:pt x="47437" y="2313"/>
                  <a:pt x="47436" y="2312"/>
                  <a:pt x="47435" y="2311"/>
                </a:cubicBezTo>
                <a:lnTo>
                  <a:pt x="47459" y="2216"/>
                </a:lnTo>
                <a:lnTo>
                  <a:pt x="47459" y="2216"/>
                </a:lnTo>
                <a:cubicBezTo>
                  <a:pt x="47458" y="2216"/>
                  <a:pt x="47351" y="2501"/>
                  <a:pt x="47256" y="2787"/>
                </a:cubicBezTo>
                <a:cubicBezTo>
                  <a:pt x="47161" y="3061"/>
                  <a:pt x="47066" y="3347"/>
                  <a:pt x="47066" y="3347"/>
                </a:cubicBezTo>
                <a:lnTo>
                  <a:pt x="47018" y="3347"/>
                </a:lnTo>
                <a:cubicBezTo>
                  <a:pt x="47041" y="3476"/>
                  <a:pt x="46786" y="3942"/>
                  <a:pt x="46860" y="3942"/>
                </a:cubicBezTo>
                <a:cubicBezTo>
                  <a:pt x="46861" y="3942"/>
                  <a:pt x="46862" y="3942"/>
                  <a:pt x="46863" y="3942"/>
                </a:cubicBezTo>
                <a:lnTo>
                  <a:pt x="46863" y="3942"/>
                </a:lnTo>
                <a:cubicBezTo>
                  <a:pt x="46767" y="4113"/>
                  <a:pt x="46614" y="4656"/>
                  <a:pt x="46557" y="4656"/>
                </a:cubicBezTo>
                <a:cubicBezTo>
                  <a:pt x="46551" y="4656"/>
                  <a:pt x="46545" y="4649"/>
                  <a:pt x="46542" y="4632"/>
                </a:cubicBezTo>
                <a:cubicBezTo>
                  <a:pt x="46268" y="5359"/>
                  <a:pt x="46173" y="5787"/>
                  <a:pt x="45768" y="6657"/>
                </a:cubicBezTo>
                <a:cubicBezTo>
                  <a:pt x="45577" y="6954"/>
                  <a:pt x="45256" y="7811"/>
                  <a:pt x="44994" y="8383"/>
                </a:cubicBezTo>
                <a:cubicBezTo>
                  <a:pt x="44553" y="9490"/>
                  <a:pt x="44268" y="10240"/>
                  <a:pt x="43827" y="11371"/>
                </a:cubicBezTo>
                <a:cubicBezTo>
                  <a:pt x="43470" y="12026"/>
                  <a:pt x="43148" y="13098"/>
                  <a:pt x="42827" y="13824"/>
                </a:cubicBezTo>
                <a:lnTo>
                  <a:pt x="42779" y="14050"/>
                </a:lnTo>
                <a:cubicBezTo>
                  <a:pt x="42541" y="14538"/>
                  <a:pt x="42339" y="15324"/>
                  <a:pt x="42101" y="16062"/>
                </a:cubicBezTo>
                <a:cubicBezTo>
                  <a:pt x="42065" y="16253"/>
                  <a:pt x="42053" y="16336"/>
                  <a:pt x="42041" y="16384"/>
                </a:cubicBezTo>
                <a:cubicBezTo>
                  <a:pt x="42053" y="16360"/>
                  <a:pt x="42065" y="16301"/>
                  <a:pt x="42101" y="16301"/>
                </a:cubicBezTo>
                <a:cubicBezTo>
                  <a:pt x="42020" y="16498"/>
                  <a:pt x="41961" y="16909"/>
                  <a:pt x="41925" y="16909"/>
                </a:cubicBezTo>
                <a:cubicBezTo>
                  <a:pt x="41924" y="16909"/>
                  <a:pt x="41923" y="16908"/>
                  <a:pt x="41922" y="16908"/>
                </a:cubicBezTo>
                <a:lnTo>
                  <a:pt x="41922" y="16848"/>
                </a:lnTo>
                <a:cubicBezTo>
                  <a:pt x="41921" y="16847"/>
                  <a:pt x="41919" y="16846"/>
                  <a:pt x="41917" y="16846"/>
                </a:cubicBezTo>
                <a:cubicBezTo>
                  <a:pt x="41871" y="16846"/>
                  <a:pt x="41813" y="17511"/>
                  <a:pt x="41755" y="17741"/>
                </a:cubicBezTo>
                <a:lnTo>
                  <a:pt x="41815" y="17622"/>
                </a:lnTo>
                <a:lnTo>
                  <a:pt x="41755" y="18027"/>
                </a:lnTo>
                <a:lnTo>
                  <a:pt x="41755" y="17920"/>
                </a:lnTo>
                <a:cubicBezTo>
                  <a:pt x="41684" y="19706"/>
                  <a:pt x="41565" y="20480"/>
                  <a:pt x="41636" y="22135"/>
                </a:cubicBezTo>
                <a:cubicBezTo>
                  <a:pt x="41628" y="22096"/>
                  <a:pt x="41624" y="22080"/>
                  <a:pt x="41621" y="22080"/>
                </a:cubicBezTo>
                <a:cubicBezTo>
                  <a:pt x="41609" y="22080"/>
                  <a:pt x="41650" y="22458"/>
                  <a:pt x="41601" y="22468"/>
                </a:cubicBezTo>
                <a:cubicBezTo>
                  <a:pt x="41529" y="22885"/>
                  <a:pt x="41624" y="23242"/>
                  <a:pt x="41636" y="23575"/>
                </a:cubicBezTo>
                <a:lnTo>
                  <a:pt x="41648" y="23599"/>
                </a:lnTo>
                <a:lnTo>
                  <a:pt x="41636" y="24194"/>
                </a:lnTo>
                <a:cubicBezTo>
                  <a:pt x="41623" y="24126"/>
                  <a:pt x="41616" y="24100"/>
                  <a:pt x="41615" y="24100"/>
                </a:cubicBezTo>
                <a:lnTo>
                  <a:pt x="41615" y="24100"/>
                </a:lnTo>
                <a:cubicBezTo>
                  <a:pt x="41609" y="24100"/>
                  <a:pt x="41655" y="24385"/>
                  <a:pt x="41652" y="24385"/>
                </a:cubicBezTo>
                <a:cubicBezTo>
                  <a:pt x="41652" y="24385"/>
                  <a:pt x="41647" y="24362"/>
                  <a:pt x="41636" y="24302"/>
                </a:cubicBezTo>
                <a:cubicBezTo>
                  <a:pt x="41577" y="25849"/>
                  <a:pt x="41636" y="27862"/>
                  <a:pt x="41529" y="29647"/>
                </a:cubicBezTo>
                <a:lnTo>
                  <a:pt x="41541" y="29576"/>
                </a:lnTo>
                <a:lnTo>
                  <a:pt x="41541" y="29576"/>
                </a:lnTo>
                <a:cubicBezTo>
                  <a:pt x="41529" y="30017"/>
                  <a:pt x="41517" y="30588"/>
                  <a:pt x="41458" y="30921"/>
                </a:cubicBezTo>
                <a:cubicBezTo>
                  <a:pt x="41398" y="31267"/>
                  <a:pt x="41446" y="31672"/>
                  <a:pt x="41422" y="31802"/>
                </a:cubicBezTo>
                <a:cubicBezTo>
                  <a:pt x="41422" y="32122"/>
                  <a:pt x="41356" y="32387"/>
                  <a:pt x="41340" y="32387"/>
                </a:cubicBezTo>
                <a:cubicBezTo>
                  <a:pt x="41340" y="32387"/>
                  <a:pt x="41339" y="32387"/>
                  <a:pt x="41339" y="32386"/>
                </a:cubicBezTo>
                <a:cubicBezTo>
                  <a:pt x="41303" y="32767"/>
                  <a:pt x="41339" y="33148"/>
                  <a:pt x="41220" y="33684"/>
                </a:cubicBezTo>
                <a:cubicBezTo>
                  <a:pt x="41148" y="33862"/>
                  <a:pt x="41041" y="35184"/>
                  <a:pt x="40970" y="35196"/>
                </a:cubicBezTo>
                <a:cubicBezTo>
                  <a:pt x="40922" y="35351"/>
                  <a:pt x="40886" y="35482"/>
                  <a:pt x="40862" y="35624"/>
                </a:cubicBezTo>
                <a:cubicBezTo>
                  <a:pt x="40946" y="35851"/>
                  <a:pt x="40993" y="36101"/>
                  <a:pt x="40982" y="36363"/>
                </a:cubicBezTo>
                <a:lnTo>
                  <a:pt x="40982" y="36434"/>
                </a:lnTo>
                <a:cubicBezTo>
                  <a:pt x="40982" y="36517"/>
                  <a:pt x="40970" y="36625"/>
                  <a:pt x="40946" y="36720"/>
                </a:cubicBezTo>
                <a:cubicBezTo>
                  <a:pt x="40922" y="36851"/>
                  <a:pt x="40886" y="36970"/>
                  <a:pt x="40862" y="37089"/>
                </a:cubicBezTo>
                <a:cubicBezTo>
                  <a:pt x="40708" y="37446"/>
                  <a:pt x="40755" y="37256"/>
                  <a:pt x="40636" y="37458"/>
                </a:cubicBezTo>
                <a:cubicBezTo>
                  <a:pt x="40591" y="37553"/>
                  <a:pt x="40580" y="37582"/>
                  <a:pt x="40585" y="37582"/>
                </a:cubicBezTo>
                <a:cubicBezTo>
                  <a:pt x="40593" y="37582"/>
                  <a:pt x="40643" y="37503"/>
                  <a:pt x="40647" y="37503"/>
                </a:cubicBezTo>
                <a:cubicBezTo>
                  <a:pt x="40648" y="37503"/>
                  <a:pt x="40646" y="37511"/>
                  <a:pt x="40636" y="37529"/>
                </a:cubicBezTo>
                <a:lnTo>
                  <a:pt x="40446" y="37875"/>
                </a:lnTo>
                <a:cubicBezTo>
                  <a:pt x="40485" y="37778"/>
                  <a:pt x="40493" y="37749"/>
                  <a:pt x="40487" y="37749"/>
                </a:cubicBezTo>
                <a:cubicBezTo>
                  <a:pt x="40480" y="37749"/>
                  <a:pt x="40458" y="37785"/>
                  <a:pt x="40446" y="37803"/>
                </a:cubicBezTo>
                <a:cubicBezTo>
                  <a:pt x="40315" y="38113"/>
                  <a:pt x="40029" y="38577"/>
                  <a:pt x="40029" y="38696"/>
                </a:cubicBezTo>
                <a:cubicBezTo>
                  <a:pt x="39803" y="39101"/>
                  <a:pt x="39791" y="39101"/>
                  <a:pt x="39696" y="39280"/>
                </a:cubicBezTo>
                <a:cubicBezTo>
                  <a:pt x="39743" y="39220"/>
                  <a:pt x="39803" y="39113"/>
                  <a:pt x="39815" y="39113"/>
                </a:cubicBezTo>
                <a:cubicBezTo>
                  <a:pt x="39772" y="39177"/>
                  <a:pt x="39763" y="39200"/>
                  <a:pt x="39768" y="39200"/>
                </a:cubicBezTo>
                <a:cubicBezTo>
                  <a:pt x="39773" y="39200"/>
                  <a:pt x="39798" y="39169"/>
                  <a:pt x="39812" y="39132"/>
                </a:cubicBezTo>
                <a:lnTo>
                  <a:pt x="39812" y="39132"/>
                </a:lnTo>
                <a:cubicBezTo>
                  <a:pt x="39709" y="39415"/>
                  <a:pt x="39077" y="40388"/>
                  <a:pt x="39088" y="40482"/>
                </a:cubicBezTo>
                <a:lnTo>
                  <a:pt x="39077" y="40482"/>
                </a:lnTo>
                <a:cubicBezTo>
                  <a:pt x="39088" y="40554"/>
                  <a:pt x="39160" y="40482"/>
                  <a:pt x="39100" y="40673"/>
                </a:cubicBezTo>
                <a:lnTo>
                  <a:pt x="39029" y="40780"/>
                </a:lnTo>
                <a:lnTo>
                  <a:pt x="38957" y="40958"/>
                </a:lnTo>
                <a:cubicBezTo>
                  <a:pt x="38924" y="41009"/>
                  <a:pt x="38908" y="41022"/>
                  <a:pt x="38902" y="41022"/>
                </a:cubicBezTo>
                <a:cubicBezTo>
                  <a:pt x="38895" y="41022"/>
                  <a:pt x="38898" y="41006"/>
                  <a:pt x="38898" y="41006"/>
                </a:cubicBezTo>
                <a:lnTo>
                  <a:pt x="38898" y="41006"/>
                </a:lnTo>
                <a:cubicBezTo>
                  <a:pt x="38767" y="41304"/>
                  <a:pt x="38529" y="41685"/>
                  <a:pt x="38350" y="42030"/>
                </a:cubicBezTo>
                <a:lnTo>
                  <a:pt x="38648" y="41720"/>
                </a:lnTo>
                <a:lnTo>
                  <a:pt x="38648" y="41720"/>
                </a:lnTo>
                <a:cubicBezTo>
                  <a:pt x="38469" y="41994"/>
                  <a:pt x="38124" y="42494"/>
                  <a:pt x="38136" y="42566"/>
                </a:cubicBezTo>
                <a:lnTo>
                  <a:pt x="38005" y="42709"/>
                </a:lnTo>
                <a:cubicBezTo>
                  <a:pt x="37612" y="43268"/>
                  <a:pt x="37814" y="43125"/>
                  <a:pt x="37660" y="43352"/>
                </a:cubicBezTo>
                <a:lnTo>
                  <a:pt x="37457" y="43625"/>
                </a:lnTo>
                <a:lnTo>
                  <a:pt x="37457" y="43625"/>
                </a:lnTo>
                <a:lnTo>
                  <a:pt x="37612" y="43340"/>
                </a:lnTo>
                <a:lnTo>
                  <a:pt x="37612" y="43340"/>
                </a:lnTo>
                <a:cubicBezTo>
                  <a:pt x="37443" y="43611"/>
                  <a:pt x="37359" y="43710"/>
                  <a:pt x="37219" y="43903"/>
                </a:cubicBezTo>
                <a:lnTo>
                  <a:pt x="37219" y="43903"/>
                </a:lnTo>
                <a:cubicBezTo>
                  <a:pt x="37219" y="43900"/>
                  <a:pt x="37219" y="43899"/>
                  <a:pt x="37219" y="43899"/>
                </a:cubicBezTo>
                <a:lnTo>
                  <a:pt x="37219" y="43899"/>
                </a:lnTo>
                <a:lnTo>
                  <a:pt x="37214" y="43908"/>
                </a:lnTo>
                <a:lnTo>
                  <a:pt x="37214" y="43908"/>
                </a:lnTo>
                <a:cubicBezTo>
                  <a:pt x="37208" y="43917"/>
                  <a:pt x="37202" y="43926"/>
                  <a:pt x="37195" y="43935"/>
                </a:cubicBezTo>
                <a:cubicBezTo>
                  <a:pt x="37199" y="43933"/>
                  <a:pt x="37202" y="43931"/>
                  <a:pt x="37204" y="43929"/>
                </a:cubicBezTo>
                <a:lnTo>
                  <a:pt x="37204" y="43929"/>
                </a:lnTo>
                <a:lnTo>
                  <a:pt x="37195" y="43947"/>
                </a:lnTo>
                <a:lnTo>
                  <a:pt x="37195" y="43957"/>
                </a:lnTo>
                <a:lnTo>
                  <a:pt x="37195" y="43957"/>
                </a:lnTo>
                <a:cubicBezTo>
                  <a:pt x="37192" y="43964"/>
                  <a:pt x="37189" y="43972"/>
                  <a:pt x="37183" y="43983"/>
                </a:cubicBezTo>
                <a:lnTo>
                  <a:pt x="37124" y="44006"/>
                </a:lnTo>
                <a:lnTo>
                  <a:pt x="37160" y="44018"/>
                </a:lnTo>
                <a:cubicBezTo>
                  <a:pt x="37160" y="44018"/>
                  <a:pt x="37160" y="44042"/>
                  <a:pt x="37136" y="44042"/>
                </a:cubicBezTo>
                <a:lnTo>
                  <a:pt x="37124" y="44042"/>
                </a:lnTo>
                <a:lnTo>
                  <a:pt x="37112" y="44066"/>
                </a:lnTo>
                <a:cubicBezTo>
                  <a:pt x="37064" y="44137"/>
                  <a:pt x="37005" y="44233"/>
                  <a:pt x="36945" y="44340"/>
                </a:cubicBezTo>
                <a:lnTo>
                  <a:pt x="36957" y="44364"/>
                </a:lnTo>
                <a:lnTo>
                  <a:pt x="37064" y="44161"/>
                </a:lnTo>
                <a:lnTo>
                  <a:pt x="37017" y="44292"/>
                </a:lnTo>
                <a:cubicBezTo>
                  <a:pt x="37005" y="44304"/>
                  <a:pt x="37005" y="44316"/>
                  <a:pt x="36993" y="44340"/>
                </a:cubicBezTo>
                <a:cubicBezTo>
                  <a:pt x="36886" y="44495"/>
                  <a:pt x="36814" y="44649"/>
                  <a:pt x="36707" y="44828"/>
                </a:cubicBezTo>
                <a:cubicBezTo>
                  <a:pt x="36683" y="44840"/>
                  <a:pt x="36660" y="44852"/>
                  <a:pt x="36648" y="44876"/>
                </a:cubicBezTo>
                <a:cubicBezTo>
                  <a:pt x="36648" y="44876"/>
                  <a:pt x="36660" y="44876"/>
                  <a:pt x="36695" y="44852"/>
                </a:cubicBezTo>
                <a:lnTo>
                  <a:pt x="36695" y="44852"/>
                </a:lnTo>
                <a:cubicBezTo>
                  <a:pt x="36660" y="44911"/>
                  <a:pt x="36624" y="44971"/>
                  <a:pt x="36576" y="45054"/>
                </a:cubicBezTo>
                <a:cubicBezTo>
                  <a:pt x="36588" y="44995"/>
                  <a:pt x="36624" y="44935"/>
                  <a:pt x="36636" y="44876"/>
                </a:cubicBezTo>
                <a:cubicBezTo>
                  <a:pt x="36743" y="44673"/>
                  <a:pt x="36838" y="44495"/>
                  <a:pt x="36933" y="44340"/>
                </a:cubicBezTo>
                <a:lnTo>
                  <a:pt x="36921" y="44316"/>
                </a:lnTo>
                <a:cubicBezTo>
                  <a:pt x="36826" y="44483"/>
                  <a:pt x="36719" y="44661"/>
                  <a:pt x="36636" y="44816"/>
                </a:cubicBezTo>
                <a:cubicBezTo>
                  <a:pt x="36648" y="44756"/>
                  <a:pt x="36660" y="44709"/>
                  <a:pt x="36683" y="44649"/>
                </a:cubicBezTo>
                <a:cubicBezTo>
                  <a:pt x="36826" y="44221"/>
                  <a:pt x="36945" y="43756"/>
                  <a:pt x="36993" y="43578"/>
                </a:cubicBezTo>
                <a:cubicBezTo>
                  <a:pt x="37100" y="43232"/>
                  <a:pt x="37124" y="42792"/>
                  <a:pt x="37219" y="42339"/>
                </a:cubicBezTo>
                <a:cubicBezTo>
                  <a:pt x="37314" y="41625"/>
                  <a:pt x="37302" y="41982"/>
                  <a:pt x="37362" y="41637"/>
                </a:cubicBezTo>
                <a:cubicBezTo>
                  <a:pt x="37380" y="41502"/>
                  <a:pt x="37383" y="41458"/>
                  <a:pt x="37378" y="41458"/>
                </a:cubicBezTo>
                <a:cubicBezTo>
                  <a:pt x="37370" y="41458"/>
                  <a:pt x="37340" y="41592"/>
                  <a:pt x="37335" y="41592"/>
                </a:cubicBezTo>
                <a:cubicBezTo>
                  <a:pt x="37334" y="41592"/>
                  <a:pt x="37335" y="41581"/>
                  <a:pt x="37338" y="41554"/>
                </a:cubicBezTo>
                <a:lnTo>
                  <a:pt x="37422" y="41018"/>
                </a:lnTo>
                <a:lnTo>
                  <a:pt x="37422" y="41018"/>
                </a:lnTo>
                <a:cubicBezTo>
                  <a:pt x="37416" y="41157"/>
                  <a:pt x="37418" y="41200"/>
                  <a:pt x="37424" y="41200"/>
                </a:cubicBezTo>
                <a:cubicBezTo>
                  <a:pt x="37431" y="41200"/>
                  <a:pt x="37444" y="41134"/>
                  <a:pt x="37457" y="41101"/>
                </a:cubicBezTo>
                <a:cubicBezTo>
                  <a:pt x="37493" y="40649"/>
                  <a:pt x="37576" y="39911"/>
                  <a:pt x="37529" y="39768"/>
                </a:cubicBezTo>
                <a:cubicBezTo>
                  <a:pt x="37576" y="39137"/>
                  <a:pt x="37588" y="39137"/>
                  <a:pt x="37588" y="38875"/>
                </a:cubicBezTo>
                <a:lnTo>
                  <a:pt x="37588" y="38875"/>
                </a:lnTo>
                <a:cubicBezTo>
                  <a:pt x="37576" y="38958"/>
                  <a:pt x="37576" y="39137"/>
                  <a:pt x="37553" y="39137"/>
                </a:cubicBezTo>
                <a:cubicBezTo>
                  <a:pt x="37568" y="39031"/>
                  <a:pt x="37570" y="38993"/>
                  <a:pt x="37567" y="38993"/>
                </a:cubicBezTo>
                <a:cubicBezTo>
                  <a:pt x="37562" y="38993"/>
                  <a:pt x="37547" y="39063"/>
                  <a:pt x="37541" y="39125"/>
                </a:cubicBezTo>
                <a:cubicBezTo>
                  <a:pt x="37529" y="38934"/>
                  <a:pt x="37553" y="38446"/>
                  <a:pt x="37553" y="37982"/>
                </a:cubicBezTo>
                <a:cubicBezTo>
                  <a:pt x="37553" y="37517"/>
                  <a:pt x="37541" y="37089"/>
                  <a:pt x="37517" y="37053"/>
                </a:cubicBezTo>
                <a:lnTo>
                  <a:pt x="37529" y="37053"/>
                </a:lnTo>
                <a:cubicBezTo>
                  <a:pt x="37481" y="36970"/>
                  <a:pt x="37457" y="37113"/>
                  <a:pt x="37410" y="36851"/>
                </a:cubicBezTo>
                <a:lnTo>
                  <a:pt x="37410" y="36672"/>
                </a:lnTo>
                <a:lnTo>
                  <a:pt x="37362" y="36398"/>
                </a:lnTo>
                <a:cubicBezTo>
                  <a:pt x="37362" y="36312"/>
                  <a:pt x="37365" y="36290"/>
                  <a:pt x="37368" y="36290"/>
                </a:cubicBezTo>
                <a:cubicBezTo>
                  <a:pt x="37370" y="36290"/>
                  <a:pt x="37372" y="36303"/>
                  <a:pt x="37373" y="36310"/>
                </a:cubicBezTo>
                <a:lnTo>
                  <a:pt x="37373" y="36310"/>
                </a:lnTo>
                <a:cubicBezTo>
                  <a:pt x="37314" y="35882"/>
                  <a:pt x="37255" y="35265"/>
                  <a:pt x="37195" y="34755"/>
                </a:cubicBezTo>
                <a:lnTo>
                  <a:pt x="37160" y="35315"/>
                </a:lnTo>
                <a:cubicBezTo>
                  <a:pt x="37124" y="34874"/>
                  <a:pt x="37064" y="34065"/>
                  <a:pt x="37005" y="33981"/>
                </a:cubicBezTo>
                <a:lnTo>
                  <a:pt x="37005" y="33707"/>
                </a:lnTo>
                <a:cubicBezTo>
                  <a:pt x="36933" y="32815"/>
                  <a:pt x="36874" y="33100"/>
                  <a:pt x="36826" y="32743"/>
                </a:cubicBezTo>
                <a:lnTo>
                  <a:pt x="36802" y="32291"/>
                </a:lnTo>
                <a:lnTo>
                  <a:pt x="36874" y="32743"/>
                </a:lnTo>
                <a:cubicBezTo>
                  <a:pt x="36814" y="32291"/>
                  <a:pt x="36802" y="32112"/>
                  <a:pt x="36767" y="31755"/>
                </a:cubicBezTo>
                <a:lnTo>
                  <a:pt x="36767" y="31802"/>
                </a:lnTo>
                <a:lnTo>
                  <a:pt x="36755" y="31743"/>
                </a:lnTo>
                <a:cubicBezTo>
                  <a:pt x="36719" y="31695"/>
                  <a:pt x="36660" y="31457"/>
                  <a:pt x="36624" y="31160"/>
                </a:cubicBezTo>
                <a:cubicBezTo>
                  <a:pt x="36540" y="30719"/>
                  <a:pt x="36457" y="30386"/>
                  <a:pt x="36386" y="29671"/>
                </a:cubicBezTo>
                <a:lnTo>
                  <a:pt x="36302" y="29516"/>
                </a:lnTo>
                <a:lnTo>
                  <a:pt x="36267" y="28981"/>
                </a:lnTo>
                <a:lnTo>
                  <a:pt x="36290" y="28981"/>
                </a:lnTo>
                <a:cubicBezTo>
                  <a:pt x="36350" y="29493"/>
                  <a:pt x="36529" y="30469"/>
                  <a:pt x="36648" y="31124"/>
                </a:cubicBezTo>
                <a:lnTo>
                  <a:pt x="36660" y="31136"/>
                </a:lnTo>
                <a:cubicBezTo>
                  <a:pt x="36588" y="30743"/>
                  <a:pt x="36505" y="30302"/>
                  <a:pt x="36457" y="30028"/>
                </a:cubicBezTo>
                <a:cubicBezTo>
                  <a:pt x="36448" y="29931"/>
                  <a:pt x="36433" y="29729"/>
                  <a:pt x="36450" y="29729"/>
                </a:cubicBezTo>
                <a:cubicBezTo>
                  <a:pt x="36452" y="29729"/>
                  <a:pt x="36455" y="29733"/>
                  <a:pt x="36459" y="29742"/>
                </a:cubicBezTo>
                <a:lnTo>
                  <a:pt x="36459" y="29742"/>
                </a:lnTo>
                <a:lnTo>
                  <a:pt x="36410" y="29576"/>
                </a:lnTo>
                <a:cubicBezTo>
                  <a:pt x="36326" y="28921"/>
                  <a:pt x="36279" y="28588"/>
                  <a:pt x="36243" y="28243"/>
                </a:cubicBezTo>
                <a:cubicBezTo>
                  <a:pt x="36231" y="27909"/>
                  <a:pt x="36207" y="27564"/>
                  <a:pt x="36183" y="26873"/>
                </a:cubicBezTo>
                <a:lnTo>
                  <a:pt x="36171" y="26992"/>
                </a:lnTo>
                <a:cubicBezTo>
                  <a:pt x="36159" y="26730"/>
                  <a:pt x="36148" y="26445"/>
                  <a:pt x="36159" y="26373"/>
                </a:cubicBezTo>
                <a:cubicBezTo>
                  <a:pt x="36148" y="25957"/>
                  <a:pt x="36148" y="25540"/>
                  <a:pt x="36171" y="25147"/>
                </a:cubicBezTo>
                <a:cubicBezTo>
                  <a:pt x="36183" y="24766"/>
                  <a:pt x="36207" y="24421"/>
                  <a:pt x="36243" y="24159"/>
                </a:cubicBezTo>
                <a:lnTo>
                  <a:pt x="36219" y="24040"/>
                </a:lnTo>
                <a:cubicBezTo>
                  <a:pt x="36231" y="23861"/>
                  <a:pt x="36302" y="23599"/>
                  <a:pt x="36243" y="23516"/>
                </a:cubicBezTo>
                <a:lnTo>
                  <a:pt x="36243" y="23147"/>
                </a:lnTo>
                <a:cubicBezTo>
                  <a:pt x="36267" y="22909"/>
                  <a:pt x="36243" y="22754"/>
                  <a:pt x="36290" y="22492"/>
                </a:cubicBezTo>
                <a:cubicBezTo>
                  <a:pt x="36290" y="22468"/>
                  <a:pt x="36290" y="22456"/>
                  <a:pt x="36302" y="22444"/>
                </a:cubicBezTo>
                <a:cubicBezTo>
                  <a:pt x="36362" y="21908"/>
                  <a:pt x="36267" y="22444"/>
                  <a:pt x="36338" y="21837"/>
                </a:cubicBezTo>
                <a:cubicBezTo>
                  <a:pt x="36386" y="21635"/>
                  <a:pt x="36302" y="21611"/>
                  <a:pt x="36338" y="21313"/>
                </a:cubicBezTo>
                <a:lnTo>
                  <a:pt x="36421" y="21015"/>
                </a:lnTo>
                <a:cubicBezTo>
                  <a:pt x="36517" y="20468"/>
                  <a:pt x="36457" y="20373"/>
                  <a:pt x="36540" y="19575"/>
                </a:cubicBezTo>
                <a:cubicBezTo>
                  <a:pt x="36580" y="19312"/>
                  <a:pt x="36631" y="19145"/>
                  <a:pt x="36663" y="19145"/>
                </a:cubicBezTo>
                <a:cubicBezTo>
                  <a:pt x="36680" y="19145"/>
                  <a:pt x="36691" y="19186"/>
                  <a:pt x="36695" y="19277"/>
                </a:cubicBezTo>
                <a:cubicBezTo>
                  <a:pt x="36683" y="18920"/>
                  <a:pt x="36683" y="19110"/>
                  <a:pt x="36695" y="18646"/>
                </a:cubicBezTo>
                <a:cubicBezTo>
                  <a:pt x="36702" y="18625"/>
                  <a:pt x="36707" y="18615"/>
                  <a:pt x="36712" y="18615"/>
                </a:cubicBezTo>
                <a:cubicBezTo>
                  <a:pt x="36721" y="18615"/>
                  <a:pt x="36726" y="18667"/>
                  <a:pt x="36743" y="18741"/>
                </a:cubicBezTo>
                <a:cubicBezTo>
                  <a:pt x="36814" y="18337"/>
                  <a:pt x="36755" y="18479"/>
                  <a:pt x="36779" y="18170"/>
                </a:cubicBezTo>
                <a:cubicBezTo>
                  <a:pt x="36755" y="18087"/>
                  <a:pt x="36695" y="17967"/>
                  <a:pt x="36707" y="17860"/>
                </a:cubicBezTo>
                <a:lnTo>
                  <a:pt x="36707" y="17860"/>
                </a:lnTo>
                <a:lnTo>
                  <a:pt x="36683" y="17979"/>
                </a:lnTo>
                <a:cubicBezTo>
                  <a:pt x="36695" y="17646"/>
                  <a:pt x="36719" y="17289"/>
                  <a:pt x="36779" y="16908"/>
                </a:cubicBezTo>
                <a:lnTo>
                  <a:pt x="36802" y="16920"/>
                </a:lnTo>
                <a:lnTo>
                  <a:pt x="36826" y="16515"/>
                </a:lnTo>
                <a:lnTo>
                  <a:pt x="36862" y="16491"/>
                </a:lnTo>
                <a:lnTo>
                  <a:pt x="36898" y="15908"/>
                </a:lnTo>
                <a:lnTo>
                  <a:pt x="36886" y="15979"/>
                </a:lnTo>
                <a:cubicBezTo>
                  <a:pt x="36898" y="15848"/>
                  <a:pt x="36933" y="15408"/>
                  <a:pt x="36981" y="15146"/>
                </a:cubicBezTo>
                <a:lnTo>
                  <a:pt x="36993" y="15169"/>
                </a:lnTo>
                <a:cubicBezTo>
                  <a:pt x="37100" y="14455"/>
                  <a:pt x="37100" y="13836"/>
                  <a:pt x="37136" y="12991"/>
                </a:cubicBezTo>
                <a:lnTo>
                  <a:pt x="37172" y="13110"/>
                </a:lnTo>
                <a:cubicBezTo>
                  <a:pt x="37219" y="12824"/>
                  <a:pt x="37124" y="13026"/>
                  <a:pt x="37172" y="12681"/>
                </a:cubicBezTo>
                <a:lnTo>
                  <a:pt x="37219" y="12669"/>
                </a:lnTo>
                <a:cubicBezTo>
                  <a:pt x="37183" y="12348"/>
                  <a:pt x="37243" y="12276"/>
                  <a:pt x="37255" y="12050"/>
                </a:cubicBezTo>
                <a:lnTo>
                  <a:pt x="37255" y="12050"/>
                </a:lnTo>
                <a:lnTo>
                  <a:pt x="37195" y="12145"/>
                </a:lnTo>
                <a:lnTo>
                  <a:pt x="37231" y="11741"/>
                </a:lnTo>
                <a:cubicBezTo>
                  <a:pt x="37243" y="11518"/>
                  <a:pt x="37262" y="11456"/>
                  <a:pt x="37279" y="11456"/>
                </a:cubicBezTo>
                <a:cubicBezTo>
                  <a:pt x="37295" y="11456"/>
                  <a:pt x="37309" y="11509"/>
                  <a:pt x="37314" y="11538"/>
                </a:cubicBezTo>
                <a:lnTo>
                  <a:pt x="37291" y="11240"/>
                </a:lnTo>
                <a:lnTo>
                  <a:pt x="37338" y="11181"/>
                </a:lnTo>
                <a:cubicBezTo>
                  <a:pt x="37291" y="10955"/>
                  <a:pt x="37338" y="10955"/>
                  <a:pt x="37302" y="10586"/>
                </a:cubicBezTo>
                <a:cubicBezTo>
                  <a:pt x="37305" y="10579"/>
                  <a:pt x="37307" y="10577"/>
                  <a:pt x="37310" y="10577"/>
                </a:cubicBezTo>
                <a:cubicBezTo>
                  <a:pt x="37316" y="10577"/>
                  <a:pt x="37323" y="10588"/>
                  <a:pt x="37328" y="10588"/>
                </a:cubicBezTo>
                <a:cubicBezTo>
                  <a:pt x="37334" y="10588"/>
                  <a:pt x="37338" y="10576"/>
                  <a:pt x="37338" y="10526"/>
                </a:cubicBezTo>
                <a:lnTo>
                  <a:pt x="37279" y="9895"/>
                </a:lnTo>
                <a:lnTo>
                  <a:pt x="37302" y="10264"/>
                </a:lnTo>
                <a:lnTo>
                  <a:pt x="37243" y="10228"/>
                </a:lnTo>
                <a:cubicBezTo>
                  <a:pt x="37231" y="10121"/>
                  <a:pt x="37231" y="10050"/>
                  <a:pt x="37231" y="9966"/>
                </a:cubicBezTo>
                <a:lnTo>
                  <a:pt x="37231" y="9728"/>
                </a:lnTo>
                <a:cubicBezTo>
                  <a:pt x="37231" y="9598"/>
                  <a:pt x="37231" y="9474"/>
                  <a:pt x="37220" y="9332"/>
                </a:cubicBezTo>
                <a:lnTo>
                  <a:pt x="37220" y="9332"/>
                </a:lnTo>
                <a:lnTo>
                  <a:pt x="37231" y="9431"/>
                </a:lnTo>
                <a:cubicBezTo>
                  <a:pt x="37172" y="8681"/>
                  <a:pt x="37195" y="8597"/>
                  <a:pt x="37183" y="8121"/>
                </a:cubicBezTo>
                <a:lnTo>
                  <a:pt x="37183" y="8121"/>
                </a:lnTo>
                <a:cubicBezTo>
                  <a:pt x="37183" y="8231"/>
                  <a:pt x="37178" y="8373"/>
                  <a:pt x="37171" y="8373"/>
                </a:cubicBezTo>
                <a:cubicBezTo>
                  <a:pt x="37168" y="8373"/>
                  <a:pt x="37164" y="8336"/>
                  <a:pt x="37160" y="8240"/>
                </a:cubicBezTo>
                <a:cubicBezTo>
                  <a:pt x="37136" y="8026"/>
                  <a:pt x="37172" y="8061"/>
                  <a:pt x="37160" y="7823"/>
                </a:cubicBezTo>
                <a:lnTo>
                  <a:pt x="37160" y="7823"/>
                </a:lnTo>
                <a:cubicBezTo>
                  <a:pt x="37153" y="7830"/>
                  <a:pt x="37148" y="7833"/>
                  <a:pt x="37144" y="7833"/>
                </a:cubicBezTo>
                <a:cubicBezTo>
                  <a:pt x="37135" y="7833"/>
                  <a:pt x="37132" y="7813"/>
                  <a:pt x="37124" y="7788"/>
                </a:cubicBezTo>
                <a:cubicBezTo>
                  <a:pt x="37124" y="7752"/>
                  <a:pt x="37112" y="7728"/>
                  <a:pt x="37112" y="7692"/>
                </a:cubicBezTo>
                <a:cubicBezTo>
                  <a:pt x="37112" y="7692"/>
                  <a:pt x="37112" y="7657"/>
                  <a:pt x="37107" y="7657"/>
                </a:cubicBezTo>
                <a:cubicBezTo>
                  <a:pt x="37105" y="7657"/>
                  <a:pt x="37103" y="7660"/>
                  <a:pt x="37100" y="7669"/>
                </a:cubicBezTo>
                <a:lnTo>
                  <a:pt x="37052" y="7740"/>
                </a:lnTo>
                <a:cubicBezTo>
                  <a:pt x="36933" y="7931"/>
                  <a:pt x="36802" y="8145"/>
                  <a:pt x="36648" y="8323"/>
                </a:cubicBezTo>
                <a:cubicBezTo>
                  <a:pt x="36648" y="8300"/>
                  <a:pt x="36660" y="8276"/>
                  <a:pt x="36683" y="8240"/>
                </a:cubicBezTo>
                <a:lnTo>
                  <a:pt x="36683" y="8240"/>
                </a:lnTo>
                <a:cubicBezTo>
                  <a:pt x="36600" y="8359"/>
                  <a:pt x="36576" y="8442"/>
                  <a:pt x="36445" y="8597"/>
                </a:cubicBezTo>
                <a:lnTo>
                  <a:pt x="36517" y="8407"/>
                </a:lnTo>
                <a:lnTo>
                  <a:pt x="36279" y="8835"/>
                </a:lnTo>
                <a:cubicBezTo>
                  <a:pt x="36119" y="9051"/>
                  <a:pt x="35928" y="9397"/>
                  <a:pt x="35911" y="9397"/>
                </a:cubicBezTo>
                <a:cubicBezTo>
                  <a:pt x="35910" y="9397"/>
                  <a:pt x="35909" y="9397"/>
                  <a:pt x="35909" y="9395"/>
                </a:cubicBezTo>
                <a:lnTo>
                  <a:pt x="35993" y="9240"/>
                </a:lnTo>
                <a:lnTo>
                  <a:pt x="35993" y="9240"/>
                </a:lnTo>
                <a:cubicBezTo>
                  <a:pt x="35993" y="9240"/>
                  <a:pt x="35802" y="9538"/>
                  <a:pt x="35588" y="9847"/>
                </a:cubicBezTo>
                <a:cubicBezTo>
                  <a:pt x="35409" y="10121"/>
                  <a:pt x="35255" y="10407"/>
                  <a:pt x="35255" y="10407"/>
                </a:cubicBezTo>
                <a:lnTo>
                  <a:pt x="35207" y="10407"/>
                </a:lnTo>
                <a:cubicBezTo>
                  <a:pt x="35195" y="10538"/>
                  <a:pt x="34838" y="11002"/>
                  <a:pt x="34909" y="11002"/>
                </a:cubicBezTo>
                <a:cubicBezTo>
                  <a:pt x="34772" y="11172"/>
                  <a:pt x="34512" y="11708"/>
                  <a:pt x="34464" y="11708"/>
                </a:cubicBezTo>
                <a:cubicBezTo>
                  <a:pt x="34458" y="11708"/>
                  <a:pt x="34456" y="11699"/>
                  <a:pt x="34457" y="11681"/>
                </a:cubicBezTo>
                <a:lnTo>
                  <a:pt x="34457" y="11681"/>
                </a:lnTo>
                <a:cubicBezTo>
                  <a:pt x="34040" y="12431"/>
                  <a:pt x="33885" y="12860"/>
                  <a:pt x="33409" y="13765"/>
                </a:cubicBezTo>
                <a:cubicBezTo>
                  <a:pt x="33183" y="14062"/>
                  <a:pt x="32790" y="15003"/>
                  <a:pt x="32540" y="15610"/>
                </a:cubicBezTo>
                <a:cubicBezTo>
                  <a:pt x="32099" y="16836"/>
                  <a:pt x="31861" y="17634"/>
                  <a:pt x="31564" y="18932"/>
                </a:cubicBezTo>
                <a:cubicBezTo>
                  <a:pt x="31278" y="19694"/>
                  <a:pt x="31171" y="20896"/>
                  <a:pt x="31052" y="21742"/>
                </a:cubicBezTo>
                <a:lnTo>
                  <a:pt x="31064" y="21980"/>
                </a:lnTo>
                <a:cubicBezTo>
                  <a:pt x="30968" y="22551"/>
                  <a:pt x="30980" y="23421"/>
                  <a:pt x="30945" y="24230"/>
                </a:cubicBezTo>
                <a:cubicBezTo>
                  <a:pt x="30968" y="24433"/>
                  <a:pt x="30980" y="24540"/>
                  <a:pt x="30980" y="24575"/>
                </a:cubicBezTo>
                <a:cubicBezTo>
                  <a:pt x="30980" y="24540"/>
                  <a:pt x="30980" y="24480"/>
                  <a:pt x="31004" y="24468"/>
                </a:cubicBezTo>
                <a:lnTo>
                  <a:pt x="31004" y="24468"/>
                </a:lnTo>
                <a:cubicBezTo>
                  <a:pt x="30993" y="24686"/>
                  <a:pt x="31048" y="25137"/>
                  <a:pt x="31009" y="25137"/>
                </a:cubicBezTo>
                <a:cubicBezTo>
                  <a:pt x="31007" y="25137"/>
                  <a:pt x="31006" y="25136"/>
                  <a:pt x="31004" y="25135"/>
                </a:cubicBezTo>
                <a:lnTo>
                  <a:pt x="30992" y="25075"/>
                </a:lnTo>
                <a:cubicBezTo>
                  <a:pt x="30991" y="25075"/>
                  <a:pt x="30991" y="25075"/>
                  <a:pt x="30990" y="25075"/>
                </a:cubicBezTo>
                <a:cubicBezTo>
                  <a:pt x="30948" y="25075"/>
                  <a:pt x="31064" y="25782"/>
                  <a:pt x="31064" y="26028"/>
                </a:cubicBezTo>
                <a:lnTo>
                  <a:pt x="31099" y="25885"/>
                </a:lnTo>
                <a:cubicBezTo>
                  <a:pt x="31099" y="25885"/>
                  <a:pt x="31111" y="25980"/>
                  <a:pt x="31111" y="26099"/>
                </a:cubicBezTo>
                <a:cubicBezTo>
                  <a:pt x="31123" y="26207"/>
                  <a:pt x="31147" y="26326"/>
                  <a:pt x="31147" y="26326"/>
                </a:cubicBezTo>
                <a:lnTo>
                  <a:pt x="31111" y="26207"/>
                </a:lnTo>
                <a:lnTo>
                  <a:pt x="31111" y="26207"/>
                </a:lnTo>
                <a:cubicBezTo>
                  <a:pt x="31302" y="27135"/>
                  <a:pt x="31457" y="27802"/>
                  <a:pt x="31635" y="28457"/>
                </a:cubicBezTo>
                <a:cubicBezTo>
                  <a:pt x="31814" y="29100"/>
                  <a:pt x="32004" y="29731"/>
                  <a:pt x="32361" y="30540"/>
                </a:cubicBezTo>
                <a:cubicBezTo>
                  <a:pt x="32341" y="30510"/>
                  <a:pt x="32330" y="30497"/>
                  <a:pt x="32328" y="30497"/>
                </a:cubicBezTo>
                <a:cubicBezTo>
                  <a:pt x="32313" y="30497"/>
                  <a:pt x="32509" y="30858"/>
                  <a:pt x="32469" y="30898"/>
                </a:cubicBezTo>
                <a:cubicBezTo>
                  <a:pt x="32576" y="31326"/>
                  <a:pt x="32778" y="31660"/>
                  <a:pt x="32945" y="31981"/>
                </a:cubicBezTo>
                <a:lnTo>
                  <a:pt x="32957" y="31993"/>
                </a:lnTo>
                <a:lnTo>
                  <a:pt x="33195" y="32576"/>
                </a:lnTo>
                <a:cubicBezTo>
                  <a:pt x="33157" y="32516"/>
                  <a:pt x="33141" y="32492"/>
                  <a:pt x="33139" y="32492"/>
                </a:cubicBezTo>
                <a:cubicBezTo>
                  <a:pt x="33134" y="32492"/>
                  <a:pt x="33289" y="32757"/>
                  <a:pt x="33287" y="32757"/>
                </a:cubicBezTo>
                <a:cubicBezTo>
                  <a:pt x="33287" y="32757"/>
                  <a:pt x="33274" y="32736"/>
                  <a:pt x="33242" y="32684"/>
                </a:cubicBezTo>
                <a:lnTo>
                  <a:pt x="33242" y="32684"/>
                </a:lnTo>
                <a:cubicBezTo>
                  <a:pt x="33826" y="34219"/>
                  <a:pt x="34671" y="36184"/>
                  <a:pt x="35016" y="38041"/>
                </a:cubicBezTo>
                <a:lnTo>
                  <a:pt x="35016" y="37946"/>
                </a:lnTo>
                <a:cubicBezTo>
                  <a:pt x="35100" y="38410"/>
                  <a:pt x="35219" y="38994"/>
                  <a:pt x="35255" y="39363"/>
                </a:cubicBezTo>
                <a:cubicBezTo>
                  <a:pt x="35267" y="39720"/>
                  <a:pt x="35386" y="40137"/>
                  <a:pt x="35397" y="40292"/>
                </a:cubicBezTo>
                <a:cubicBezTo>
                  <a:pt x="35454" y="40608"/>
                  <a:pt x="35435" y="40913"/>
                  <a:pt x="35413" y="40913"/>
                </a:cubicBezTo>
                <a:cubicBezTo>
                  <a:pt x="35412" y="40913"/>
                  <a:pt x="35411" y="40913"/>
                  <a:pt x="35409" y="40911"/>
                </a:cubicBezTo>
                <a:lnTo>
                  <a:pt x="35409" y="40911"/>
                </a:lnTo>
                <a:cubicBezTo>
                  <a:pt x="35445" y="41316"/>
                  <a:pt x="35517" y="41720"/>
                  <a:pt x="35493" y="42280"/>
                </a:cubicBezTo>
                <a:cubicBezTo>
                  <a:pt x="35445" y="42470"/>
                  <a:pt x="35469" y="43887"/>
                  <a:pt x="35397" y="43899"/>
                </a:cubicBezTo>
                <a:cubicBezTo>
                  <a:pt x="35278" y="44649"/>
                  <a:pt x="35267" y="45364"/>
                  <a:pt x="35052" y="46149"/>
                </a:cubicBezTo>
                <a:lnTo>
                  <a:pt x="35052" y="46102"/>
                </a:lnTo>
                <a:cubicBezTo>
                  <a:pt x="35052" y="46102"/>
                  <a:pt x="35040" y="46209"/>
                  <a:pt x="35040" y="46364"/>
                </a:cubicBezTo>
                <a:cubicBezTo>
                  <a:pt x="35028" y="46507"/>
                  <a:pt x="34993" y="46721"/>
                  <a:pt x="34981" y="46923"/>
                </a:cubicBezTo>
                <a:cubicBezTo>
                  <a:pt x="34957" y="47162"/>
                  <a:pt x="34909" y="47400"/>
                  <a:pt x="34897" y="47566"/>
                </a:cubicBezTo>
                <a:cubicBezTo>
                  <a:pt x="34576" y="48031"/>
                  <a:pt x="34266" y="48459"/>
                  <a:pt x="34028" y="48745"/>
                </a:cubicBezTo>
                <a:lnTo>
                  <a:pt x="34016" y="48828"/>
                </a:lnTo>
                <a:cubicBezTo>
                  <a:pt x="33945" y="48936"/>
                  <a:pt x="33778" y="49067"/>
                  <a:pt x="33790" y="49138"/>
                </a:cubicBezTo>
                <a:lnTo>
                  <a:pt x="33647" y="49376"/>
                </a:lnTo>
                <a:cubicBezTo>
                  <a:pt x="33540" y="49531"/>
                  <a:pt x="33492" y="49638"/>
                  <a:pt x="33362" y="49781"/>
                </a:cubicBezTo>
                <a:lnTo>
                  <a:pt x="33326" y="49817"/>
                </a:lnTo>
                <a:cubicBezTo>
                  <a:pt x="33076" y="50126"/>
                  <a:pt x="33362" y="49829"/>
                  <a:pt x="33076" y="50186"/>
                </a:cubicBezTo>
                <a:cubicBezTo>
                  <a:pt x="32969" y="50269"/>
                  <a:pt x="33004" y="50352"/>
                  <a:pt x="32897" y="50495"/>
                </a:cubicBezTo>
                <a:cubicBezTo>
                  <a:pt x="32897" y="50495"/>
                  <a:pt x="32885" y="50495"/>
                  <a:pt x="32885" y="50507"/>
                </a:cubicBezTo>
                <a:cubicBezTo>
                  <a:pt x="32873" y="50531"/>
                  <a:pt x="32873" y="50543"/>
                  <a:pt x="32850" y="50555"/>
                </a:cubicBezTo>
                <a:lnTo>
                  <a:pt x="32695" y="50686"/>
                </a:lnTo>
                <a:cubicBezTo>
                  <a:pt x="32421" y="51007"/>
                  <a:pt x="32433" y="51091"/>
                  <a:pt x="32064" y="51567"/>
                </a:cubicBezTo>
                <a:cubicBezTo>
                  <a:pt x="31945" y="51700"/>
                  <a:pt x="31855" y="51778"/>
                  <a:pt x="31820" y="51778"/>
                </a:cubicBezTo>
                <a:cubicBezTo>
                  <a:pt x="31799" y="51778"/>
                  <a:pt x="31799" y="51749"/>
                  <a:pt x="31826" y="51686"/>
                </a:cubicBezTo>
                <a:lnTo>
                  <a:pt x="31826" y="51686"/>
                </a:lnTo>
                <a:cubicBezTo>
                  <a:pt x="31707" y="51924"/>
                  <a:pt x="31778" y="51805"/>
                  <a:pt x="31587" y="52091"/>
                </a:cubicBezTo>
                <a:cubicBezTo>
                  <a:pt x="31576" y="52097"/>
                  <a:pt x="31568" y="52100"/>
                  <a:pt x="31564" y="52100"/>
                </a:cubicBezTo>
                <a:cubicBezTo>
                  <a:pt x="31552" y="52100"/>
                  <a:pt x="31570" y="52073"/>
                  <a:pt x="31587" y="52019"/>
                </a:cubicBezTo>
                <a:lnTo>
                  <a:pt x="31587" y="52019"/>
                </a:lnTo>
                <a:cubicBezTo>
                  <a:pt x="31385" y="52234"/>
                  <a:pt x="31480" y="52174"/>
                  <a:pt x="31349" y="52353"/>
                </a:cubicBezTo>
                <a:cubicBezTo>
                  <a:pt x="31337" y="52436"/>
                  <a:pt x="31349" y="52531"/>
                  <a:pt x="31302" y="52591"/>
                </a:cubicBezTo>
                <a:lnTo>
                  <a:pt x="31361" y="52531"/>
                </a:lnTo>
                <a:lnTo>
                  <a:pt x="31361" y="52531"/>
                </a:lnTo>
                <a:cubicBezTo>
                  <a:pt x="31230" y="52746"/>
                  <a:pt x="31064" y="52948"/>
                  <a:pt x="30873" y="53162"/>
                </a:cubicBezTo>
                <a:lnTo>
                  <a:pt x="30861" y="53150"/>
                </a:lnTo>
                <a:lnTo>
                  <a:pt x="30683" y="53388"/>
                </a:lnTo>
                <a:lnTo>
                  <a:pt x="30647" y="53388"/>
                </a:lnTo>
                <a:cubicBezTo>
                  <a:pt x="30647" y="53388"/>
                  <a:pt x="30587" y="53472"/>
                  <a:pt x="30516" y="53543"/>
                </a:cubicBezTo>
                <a:cubicBezTo>
                  <a:pt x="30444" y="53639"/>
                  <a:pt x="30385" y="53710"/>
                  <a:pt x="30385" y="53710"/>
                </a:cubicBezTo>
                <a:lnTo>
                  <a:pt x="30433" y="53662"/>
                </a:lnTo>
                <a:lnTo>
                  <a:pt x="30433" y="53662"/>
                </a:lnTo>
                <a:cubicBezTo>
                  <a:pt x="30385" y="53722"/>
                  <a:pt x="30254" y="53877"/>
                  <a:pt x="30135" y="54008"/>
                </a:cubicBezTo>
                <a:cubicBezTo>
                  <a:pt x="30254" y="53722"/>
                  <a:pt x="30373" y="53460"/>
                  <a:pt x="30468" y="53174"/>
                </a:cubicBezTo>
                <a:cubicBezTo>
                  <a:pt x="30683" y="52698"/>
                  <a:pt x="30945" y="52138"/>
                  <a:pt x="31004" y="51924"/>
                </a:cubicBezTo>
                <a:cubicBezTo>
                  <a:pt x="31147" y="51603"/>
                  <a:pt x="31242" y="51162"/>
                  <a:pt x="31397" y="50745"/>
                </a:cubicBezTo>
                <a:cubicBezTo>
                  <a:pt x="31587" y="50067"/>
                  <a:pt x="31528" y="50424"/>
                  <a:pt x="31647" y="50079"/>
                </a:cubicBezTo>
                <a:cubicBezTo>
                  <a:pt x="31688" y="49943"/>
                  <a:pt x="31698" y="49900"/>
                  <a:pt x="31693" y="49900"/>
                </a:cubicBezTo>
                <a:cubicBezTo>
                  <a:pt x="31684" y="49900"/>
                  <a:pt x="31632" y="50026"/>
                  <a:pt x="31628" y="50026"/>
                </a:cubicBezTo>
                <a:cubicBezTo>
                  <a:pt x="31626" y="50026"/>
                  <a:pt x="31628" y="50017"/>
                  <a:pt x="31635" y="49995"/>
                </a:cubicBezTo>
                <a:cubicBezTo>
                  <a:pt x="31635" y="49995"/>
                  <a:pt x="31683" y="49876"/>
                  <a:pt x="31718" y="49733"/>
                </a:cubicBezTo>
                <a:cubicBezTo>
                  <a:pt x="31766" y="49614"/>
                  <a:pt x="31814" y="49483"/>
                  <a:pt x="31814" y="49483"/>
                </a:cubicBezTo>
                <a:lnTo>
                  <a:pt x="31814" y="49483"/>
                </a:lnTo>
                <a:cubicBezTo>
                  <a:pt x="31780" y="49623"/>
                  <a:pt x="31776" y="49665"/>
                  <a:pt x="31782" y="49665"/>
                </a:cubicBezTo>
                <a:cubicBezTo>
                  <a:pt x="31790" y="49665"/>
                  <a:pt x="31813" y="49610"/>
                  <a:pt x="31826" y="49578"/>
                </a:cubicBezTo>
                <a:cubicBezTo>
                  <a:pt x="31933" y="49126"/>
                  <a:pt x="32159" y="48424"/>
                  <a:pt x="32123" y="48281"/>
                </a:cubicBezTo>
                <a:cubicBezTo>
                  <a:pt x="32278" y="47673"/>
                  <a:pt x="32290" y="47673"/>
                  <a:pt x="32338" y="47412"/>
                </a:cubicBezTo>
                <a:lnTo>
                  <a:pt x="32338" y="47412"/>
                </a:lnTo>
                <a:cubicBezTo>
                  <a:pt x="32324" y="47447"/>
                  <a:pt x="32310" y="47492"/>
                  <a:pt x="32296" y="47534"/>
                </a:cubicBezTo>
                <a:lnTo>
                  <a:pt x="32296" y="47534"/>
                </a:lnTo>
                <a:cubicBezTo>
                  <a:pt x="32296" y="47534"/>
                  <a:pt x="32296" y="47534"/>
                  <a:pt x="32296" y="47534"/>
                </a:cubicBezTo>
                <a:cubicBezTo>
                  <a:pt x="32290" y="47534"/>
                  <a:pt x="32263" y="47596"/>
                  <a:pt x="32242" y="47650"/>
                </a:cubicBezTo>
                <a:cubicBezTo>
                  <a:pt x="32302" y="47281"/>
                  <a:pt x="32659" y="45721"/>
                  <a:pt x="32600" y="45626"/>
                </a:cubicBezTo>
                <a:lnTo>
                  <a:pt x="32611" y="45626"/>
                </a:lnTo>
                <a:cubicBezTo>
                  <a:pt x="32588" y="45542"/>
                  <a:pt x="32528" y="45673"/>
                  <a:pt x="32528" y="45411"/>
                </a:cubicBezTo>
                <a:lnTo>
                  <a:pt x="32576" y="45233"/>
                </a:lnTo>
                <a:lnTo>
                  <a:pt x="32588" y="44959"/>
                </a:lnTo>
                <a:cubicBezTo>
                  <a:pt x="32599" y="44872"/>
                  <a:pt x="32605" y="44850"/>
                  <a:pt x="32611" y="44850"/>
                </a:cubicBezTo>
                <a:cubicBezTo>
                  <a:pt x="32617" y="44850"/>
                  <a:pt x="32623" y="44876"/>
                  <a:pt x="32635" y="44876"/>
                </a:cubicBezTo>
                <a:cubicBezTo>
                  <a:pt x="32659" y="44399"/>
                  <a:pt x="32719" y="43828"/>
                  <a:pt x="32754" y="43304"/>
                </a:cubicBezTo>
                <a:lnTo>
                  <a:pt x="32754" y="43304"/>
                </a:lnTo>
                <a:lnTo>
                  <a:pt x="32600" y="43863"/>
                </a:lnTo>
                <a:cubicBezTo>
                  <a:pt x="32659" y="43411"/>
                  <a:pt x="32730" y="42625"/>
                  <a:pt x="32707" y="42530"/>
                </a:cubicBezTo>
                <a:lnTo>
                  <a:pt x="32754" y="42268"/>
                </a:lnTo>
                <a:cubicBezTo>
                  <a:pt x="32838" y="41375"/>
                  <a:pt x="32707" y="41637"/>
                  <a:pt x="32730" y="41280"/>
                </a:cubicBezTo>
                <a:lnTo>
                  <a:pt x="32766" y="40839"/>
                </a:lnTo>
                <a:lnTo>
                  <a:pt x="32778" y="41280"/>
                </a:lnTo>
                <a:cubicBezTo>
                  <a:pt x="32790" y="40839"/>
                  <a:pt x="32814" y="40661"/>
                  <a:pt x="32814" y="40304"/>
                </a:cubicBezTo>
                <a:lnTo>
                  <a:pt x="32814" y="40292"/>
                </a:lnTo>
                <a:cubicBezTo>
                  <a:pt x="32778" y="40232"/>
                  <a:pt x="32754" y="40006"/>
                  <a:pt x="32730" y="39696"/>
                </a:cubicBezTo>
                <a:cubicBezTo>
                  <a:pt x="32719" y="39244"/>
                  <a:pt x="32635" y="38899"/>
                  <a:pt x="32611" y="38184"/>
                </a:cubicBezTo>
                <a:lnTo>
                  <a:pt x="32552" y="38029"/>
                </a:lnTo>
                <a:lnTo>
                  <a:pt x="32492" y="37494"/>
                </a:lnTo>
                <a:lnTo>
                  <a:pt x="32528" y="37494"/>
                </a:lnTo>
                <a:cubicBezTo>
                  <a:pt x="32571" y="37758"/>
                  <a:pt x="32624" y="38149"/>
                  <a:pt x="32671" y="38557"/>
                </a:cubicBezTo>
                <a:lnTo>
                  <a:pt x="32671" y="38557"/>
                </a:lnTo>
                <a:cubicBezTo>
                  <a:pt x="32671" y="38449"/>
                  <a:pt x="32671" y="38254"/>
                  <a:pt x="32691" y="38254"/>
                </a:cubicBezTo>
                <a:cubicBezTo>
                  <a:pt x="32694" y="38254"/>
                  <a:pt x="32697" y="38259"/>
                  <a:pt x="32701" y="38270"/>
                </a:cubicBezTo>
                <a:lnTo>
                  <a:pt x="32701" y="38270"/>
                </a:lnTo>
                <a:lnTo>
                  <a:pt x="32659" y="38101"/>
                </a:lnTo>
                <a:cubicBezTo>
                  <a:pt x="32469" y="36779"/>
                  <a:pt x="32469" y="36779"/>
                  <a:pt x="32230" y="35386"/>
                </a:cubicBezTo>
                <a:lnTo>
                  <a:pt x="32230" y="35386"/>
                </a:lnTo>
                <a:lnTo>
                  <a:pt x="32242" y="35505"/>
                </a:lnTo>
                <a:cubicBezTo>
                  <a:pt x="32171" y="35243"/>
                  <a:pt x="32099" y="34970"/>
                  <a:pt x="32111" y="34898"/>
                </a:cubicBezTo>
                <a:cubicBezTo>
                  <a:pt x="31933" y="34124"/>
                  <a:pt x="31766" y="33350"/>
                  <a:pt x="31623" y="32707"/>
                </a:cubicBezTo>
                <a:lnTo>
                  <a:pt x="31540" y="32612"/>
                </a:lnTo>
                <a:cubicBezTo>
                  <a:pt x="31504" y="32445"/>
                  <a:pt x="31480" y="32160"/>
                  <a:pt x="31409" y="32100"/>
                </a:cubicBezTo>
                <a:lnTo>
                  <a:pt x="31290" y="31743"/>
                </a:lnTo>
                <a:cubicBezTo>
                  <a:pt x="31218" y="31505"/>
                  <a:pt x="31159" y="31374"/>
                  <a:pt x="31099" y="31100"/>
                </a:cubicBezTo>
                <a:cubicBezTo>
                  <a:pt x="31099" y="31088"/>
                  <a:pt x="31099" y="31076"/>
                  <a:pt x="31087" y="31064"/>
                </a:cubicBezTo>
                <a:cubicBezTo>
                  <a:pt x="30933" y="30540"/>
                  <a:pt x="31052" y="31076"/>
                  <a:pt x="30885" y="30481"/>
                </a:cubicBezTo>
                <a:cubicBezTo>
                  <a:pt x="30861" y="30290"/>
                  <a:pt x="30766" y="30290"/>
                  <a:pt x="30683" y="29993"/>
                </a:cubicBezTo>
                <a:lnTo>
                  <a:pt x="30647" y="29671"/>
                </a:lnTo>
                <a:cubicBezTo>
                  <a:pt x="30516" y="29135"/>
                  <a:pt x="30433" y="29064"/>
                  <a:pt x="30171" y="28326"/>
                </a:cubicBezTo>
                <a:cubicBezTo>
                  <a:pt x="30104" y="28060"/>
                  <a:pt x="30084" y="27887"/>
                  <a:pt x="30118" y="27887"/>
                </a:cubicBezTo>
                <a:cubicBezTo>
                  <a:pt x="30129" y="27887"/>
                  <a:pt x="30144" y="27903"/>
                  <a:pt x="30164" y="27936"/>
                </a:cubicBezTo>
                <a:lnTo>
                  <a:pt x="30164" y="27936"/>
                </a:lnTo>
                <a:cubicBezTo>
                  <a:pt x="30036" y="27704"/>
                  <a:pt x="30088" y="27833"/>
                  <a:pt x="29933" y="27433"/>
                </a:cubicBezTo>
                <a:cubicBezTo>
                  <a:pt x="29933" y="27403"/>
                  <a:pt x="29936" y="27390"/>
                  <a:pt x="29942" y="27390"/>
                </a:cubicBezTo>
                <a:cubicBezTo>
                  <a:pt x="29954" y="27390"/>
                  <a:pt x="29978" y="27431"/>
                  <a:pt x="30016" y="27492"/>
                </a:cubicBezTo>
                <a:cubicBezTo>
                  <a:pt x="29909" y="27088"/>
                  <a:pt x="29909" y="27254"/>
                  <a:pt x="29813" y="26969"/>
                </a:cubicBezTo>
                <a:cubicBezTo>
                  <a:pt x="29742" y="26897"/>
                  <a:pt x="29659" y="26814"/>
                  <a:pt x="29623" y="26730"/>
                </a:cubicBezTo>
                <a:lnTo>
                  <a:pt x="29623" y="26730"/>
                </a:lnTo>
                <a:lnTo>
                  <a:pt x="29659" y="26849"/>
                </a:lnTo>
                <a:cubicBezTo>
                  <a:pt x="29540" y="26552"/>
                  <a:pt x="29397" y="26207"/>
                  <a:pt x="29313" y="25837"/>
                </a:cubicBezTo>
                <a:lnTo>
                  <a:pt x="29337" y="25837"/>
                </a:lnTo>
                <a:lnTo>
                  <a:pt x="29206" y="25445"/>
                </a:lnTo>
                <a:lnTo>
                  <a:pt x="29218" y="25421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60" y="24934"/>
                  <a:pt x="29062" y="24940"/>
                  <a:pt x="29063" y="24945"/>
                </a:cubicBezTo>
                <a:lnTo>
                  <a:pt x="29040" y="24873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06" y="24782"/>
                  <a:pt x="28882" y="24387"/>
                  <a:pt x="28825" y="24135"/>
                </a:cubicBezTo>
                <a:lnTo>
                  <a:pt x="28837" y="24135"/>
                </a:lnTo>
                <a:cubicBezTo>
                  <a:pt x="28670" y="23444"/>
                  <a:pt x="28444" y="22885"/>
                  <a:pt x="28242" y="22087"/>
                </a:cubicBezTo>
                <a:lnTo>
                  <a:pt x="28242" y="22087"/>
                </a:lnTo>
                <a:lnTo>
                  <a:pt x="28301" y="22194"/>
                </a:lnTo>
                <a:cubicBezTo>
                  <a:pt x="28254" y="21908"/>
                  <a:pt x="28242" y="22135"/>
                  <a:pt x="28170" y="21789"/>
                </a:cubicBezTo>
                <a:lnTo>
                  <a:pt x="28194" y="21754"/>
                </a:lnTo>
                <a:cubicBezTo>
                  <a:pt x="28075" y="21480"/>
                  <a:pt x="28111" y="21385"/>
                  <a:pt x="28087" y="21182"/>
                </a:cubicBezTo>
                <a:lnTo>
                  <a:pt x="28087" y="21182"/>
                </a:lnTo>
                <a:lnTo>
                  <a:pt x="28063" y="21277"/>
                </a:lnTo>
                <a:lnTo>
                  <a:pt x="27992" y="20896"/>
                </a:lnTo>
                <a:cubicBezTo>
                  <a:pt x="27947" y="20672"/>
                  <a:pt x="27950" y="20610"/>
                  <a:pt x="27969" y="20610"/>
                </a:cubicBezTo>
                <a:cubicBezTo>
                  <a:pt x="27985" y="20610"/>
                  <a:pt x="28011" y="20655"/>
                  <a:pt x="28028" y="20682"/>
                </a:cubicBezTo>
                <a:lnTo>
                  <a:pt x="27932" y="20420"/>
                </a:lnTo>
                <a:lnTo>
                  <a:pt x="27956" y="20361"/>
                </a:lnTo>
                <a:cubicBezTo>
                  <a:pt x="27873" y="20170"/>
                  <a:pt x="27932" y="20146"/>
                  <a:pt x="27825" y="19789"/>
                </a:cubicBezTo>
                <a:cubicBezTo>
                  <a:pt x="27827" y="19786"/>
                  <a:pt x="27828" y="19785"/>
                  <a:pt x="27830" y="19785"/>
                </a:cubicBezTo>
                <a:cubicBezTo>
                  <a:pt x="27834" y="19785"/>
                  <a:pt x="27838" y="19794"/>
                  <a:pt x="27840" y="19794"/>
                </a:cubicBezTo>
                <a:cubicBezTo>
                  <a:pt x="27843" y="19794"/>
                  <a:pt x="27843" y="19780"/>
                  <a:pt x="27837" y="19718"/>
                </a:cubicBezTo>
                <a:lnTo>
                  <a:pt x="27754" y="19420"/>
                </a:lnTo>
                <a:lnTo>
                  <a:pt x="27730" y="19360"/>
                </a:lnTo>
                <a:cubicBezTo>
                  <a:pt x="27718" y="19337"/>
                  <a:pt x="27718" y="19289"/>
                  <a:pt x="27706" y="19253"/>
                </a:cubicBezTo>
                <a:lnTo>
                  <a:pt x="27658" y="19075"/>
                </a:lnTo>
                <a:cubicBezTo>
                  <a:pt x="27647" y="19039"/>
                  <a:pt x="27647" y="19003"/>
                  <a:pt x="27635" y="18979"/>
                </a:cubicBezTo>
                <a:lnTo>
                  <a:pt x="27635" y="18979"/>
                </a:lnTo>
                <a:cubicBezTo>
                  <a:pt x="27647" y="19039"/>
                  <a:pt x="27658" y="19134"/>
                  <a:pt x="27694" y="19241"/>
                </a:cubicBezTo>
                <a:cubicBezTo>
                  <a:pt x="27706" y="19313"/>
                  <a:pt x="27718" y="19372"/>
                  <a:pt x="27730" y="19420"/>
                </a:cubicBezTo>
                <a:cubicBezTo>
                  <a:pt x="27754" y="19456"/>
                  <a:pt x="27754" y="19480"/>
                  <a:pt x="27754" y="19480"/>
                </a:cubicBezTo>
                <a:lnTo>
                  <a:pt x="27670" y="19456"/>
                </a:lnTo>
                <a:cubicBezTo>
                  <a:pt x="27658" y="19420"/>
                  <a:pt x="27658" y="19408"/>
                  <a:pt x="27658" y="19372"/>
                </a:cubicBezTo>
                <a:cubicBezTo>
                  <a:pt x="27647" y="19337"/>
                  <a:pt x="27647" y="19301"/>
                  <a:pt x="27635" y="19277"/>
                </a:cubicBezTo>
                <a:cubicBezTo>
                  <a:pt x="27611" y="19194"/>
                  <a:pt x="27599" y="19134"/>
                  <a:pt x="27587" y="19075"/>
                </a:cubicBezTo>
                <a:cubicBezTo>
                  <a:pt x="27575" y="18956"/>
                  <a:pt x="27551" y="18860"/>
                  <a:pt x="27539" y="18753"/>
                </a:cubicBezTo>
                <a:cubicBezTo>
                  <a:pt x="27516" y="18539"/>
                  <a:pt x="27492" y="18360"/>
                  <a:pt x="27456" y="18146"/>
                </a:cubicBezTo>
                <a:lnTo>
                  <a:pt x="27456" y="18146"/>
                </a:lnTo>
                <a:lnTo>
                  <a:pt x="27516" y="18420"/>
                </a:lnTo>
                <a:cubicBezTo>
                  <a:pt x="27396" y="17682"/>
                  <a:pt x="27408" y="17586"/>
                  <a:pt x="27349" y="17098"/>
                </a:cubicBezTo>
                <a:lnTo>
                  <a:pt x="27349" y="17098"/>
                </a:lnTo>
                <a:cubicBezTo>
                  <a:pt x="27357" y="17220"/>
                  <a:pt x="27365" y="17375"/>
                  <a:pt x="27358" y="17375"/>
                </a:cubicBezTo>
                <a:cubicBezTo>
                  <a:pt x="27355" y="17375"/>
                  <a:pt x="27348" y="17341"/>
                  <a:pt x="27337" y="17253"/>
                </a:cubicBezTo>
                <a:cubicBezTo>
                  <a:pt x="27301" y="17039"/>
                  <a:pt x="27337" y="17051"/>
                  <a:pt x="27301" y="16801"/>
                </a:cubicBezTo>
                <a:cubicBezTo>
                  <a:pt x="27301" y="16813"/>
                  <a:pt x="27300" y="16818"/>
                  <a:pt x="27297" y="16818"/>
                </a:cubicBezTo>
                <a:cubicBezTo>
                  <a:pt x="27293" y="16818"/>
                  <a:pt x="27285" y="16800"/>
                  <a:pt x="27277" y="16777"/>
                </a:cubicBezTo>
                <a:cubicBezTo>
                  <a:pt x="27277" y="16753"/>
                  <a:pt x="27254" y="16729"/>
                  <a:pt x="27254" y="16693"/>
                </a:cubicBezTo>
                <a:cubicBezTo>
                  <a:pt x="27254" y="16675"/>
                  <a:pt x="27252" y="16668"/>
                  <a:pt x="27250" y="16668"/>
                </a:cubicBezTo>
                <a:cubicBezTo>
                  <a:pt x="27242" y="16668"/>
                  <a:pt x="27227" y="16732"/>
                  <a:pt x="27218" y="16777"/>
                </a:cubicBezTo>
                <a:cubicBezTo>
                  <a:pt x="27135" y="16991"/>
                  <a:pt x="27051" y="17229"/>
                  <a:pt x="26980" y="17432"/>
                </a:cubicBezTo>
                <a:cubicBezTo>
                  <a:pt x="26980" y="17396"/>
                  <a:pt x="26980" y="17384"/>
                  <a:pt x="26992" y="17336"/>
                </a:cubicBezTo>
                <a:lnTo>
                  <a:pt x="26992" y="17336"/>
                </a:lnTo>
                <a:cubicBezTo>
                  <a:pt x="26944" y="17467"/>
                  <a:pt x="26932" y="17563"/>
                  <a:pt x="26837" y="17753"/>
                </a:cubicBezTo>
                <a:lnTo>
                  <a:pt x="26885" y="17515"/>
                </a:lnTo>
                <a:lnTo>
                  <a:pt x="26742" y="18039"/>
                </a:lnTo>
                <a:cubicBezTo>
                  <a:pt x="26643" y="18270"/>
                  <a:pt x="26533" y="18654"/>
                  <a:pt x="26508" y="18654"/>
                </a:cubicBezTo>
                <a:cubicBezTo>
                  <a:pt x="26506" y="18654"/>
                  <a:pt x="26504" y="18651"/>
                  <a:pt x="26504" y="18646"/>
                </a:cubicBezTo>
                <a:lnTo>
                  <a:pt x="26539" y="18479"/>
                </a:lnTo>
                <a:lnTo>
                  <a:pt x="26111" y="19956"/>
                </a:lnTo>
                <a:lnTo>
                  <a:pt x="26063" y="19956"/>
                </a:lnTo>
                <a:cubicBezTo>
                  <a:pt x="26075" y="20084"/>
                  <a:pt x="25824" y="20588"/>
                  <a:pt x="25880" y="20588"/>
                </a:cubicBezTo>
                <a:cubicBezTo>
                  <a:pt x="25881" y="20588"/>
                  <a:pt x="25883" y="20587"/>
                  <a:pt x="25884" y="20587"/>
                </a:cubicBezTo>
                <a:lnTo>
                  <a:pt x="25884" y="20587"/>
                </a:lnTo>
                <a:cubicBezTo>
                  <a:pt x="25778" y="20778"/>
                  <a:pt x="25643" y="21351"/>
                  <a:pt x="25599" y="21351"/>
                </a:cubicBezTo>
                <a:cubicBezTo>
                  <a:pt x="25593" y="21351"/>
                  <a:pt x="25589" y="21343"/>
                  <a:pt x="25587" y="21325"/>
                </a:cubicBezTo>
                <a:cubicBezTo>
                  <a:pt x="25325" y="22135"/>
                  <a:pt x="25241" y="22575"/>
                  <a:pt x="24944" y="23563"/>
                </a:cubicBezTo>
                <a:cubicBezTo>
                  <a:pt x="24789" y="23885"/>
                  <a:pt x="24563" y="24873"/>
                  <a:pt x="24432" y="25504"/>
                </a:cubicBezTo>
                <a:cubicBezTo>
                  <a:pt x="24206" y="26778"/>
                  <a:pt x="24098" y="27611"/>
                  <a:pt x="24027" y="28933"/>
                </a:cubicBezTo>
                <a:cubicBezTo>
                  <a:pt x="23872" y="29719"/>
                  <a:pt x="24015" y="30910"/>
                  <a:pt x="24027" y="31755"/>
                </a:cubicBezTo>
                <a:lnTo>
                  <a:pt x="24087" y="31981"/>
                </a:lnTo>
                <a:cubicBezTo>
                  <a:pt x="24087" y="32541"/>
                  <a:pt x="24253" y="33410"/>
                  <a:pt x="24348" y="34196"/>
                </a:cubicBezTo>
                <a:cubicBezTo>
                  <a:pt x="24420" y="34410"/>
                  <a:pt x="24432" y="34493"/>
                  <a:pt x="24444" y="34529"/>
                </a:cubicBezTo>
                <a:cubicBezTo>
                  <a:pt x="24444" y="34493"/>
                  <a:pt x="24432" y="34434"/>
                  <a:pt x="24456" y="34422"/>
                </a:cubicBezTo>
                <a:cubicBezTo>
                  <a:pt x="24490" y="34642"/>
                  <a:pt x="24604" y="35066"/>
                  <a:pt x="24555" y="35066"/>
                </a:cubicBezTo>
                <a:cubicBezTo>
                  <a:pt x="24554" y="35066"/>
                  <a:pt x="24552" y="35065"/>
                  <a:pt x="24551" y="35065"/>
                </a:cubicBezTo>
                <a:lnTo>
                  <a:pt x="24527" y="35005"/>
                </a:lnTo>
                <a:cubicBezTo>
                  <a:pt x="24526" y="35005"/>
                  <a:pt x="24525" y="35005"/>
                  <a:pt x="24524" y="35005"/>
                </a:cubicBezTo>
                <a:cubicBezTo>
                  <a:pt x="24476" y="35005"/>
                  <a:pt x="24706" y="35676"/>
                  <a:pt x="24729" y="35922"/>
                </a:cubicBezTo>
                <a:lnTo>
                  <a:pt x="24741" y="35779"/>
                </a:lnTo>
                <a:lnTo>
                  <a:pt x="24849" y="36196"/>
                </a:lnTo>
                <a:lnTo>
                  <a:pt x="24801" y="36089"/>
                </a:lnTo>
                <a:lnTo>
                  <a:pt x="24801" y="36089"/>
                </a:lnTo>
                <a:cubicBezTo>
                  <a:pt x="25384" y="37863"/>
                  <a:pt x="25515" y="38696"/>
                  <a:pt x="26194" y="40304"/>
                </a:cubicBezTo>
                <a:cubicBezTo>
                  <a:pt x="26172" y="40270"/>
                  <a:pt x="26162" y="40256"/>
                  <a:pt x="26160" y="40256"/>
                </a:cubicBezTo>
                <a:cubicBezTo>
                  <a:pt x="26148" y="40256"/>
                  <a:pt x="26341" y="40621"/>
                  <a:pt x="26301" y="40661"/>
                </a:cubicBezTo>
                <a:cubicBezTo>
                  <a:pt x="26396" y="41089"/>
                  <a:pt x="26599" y="41411"/>
                  <a:pt x="26754" y="41744"/>
                </a:cubicBezTo>
                <a:lnTo>
                  <a:pt x="26765" y="41756"/>
                </a:lnTo>
                <a:lnTo>
                  <a:pt x="26992" y="42339"/>
                </a:lnTo>
                <a:cubicBezTo>
                  <a:pt x="26951" y="42276"/>
                  <a:pt x="26933" y="42251"/>
                  <a:pt x="26930" y="42251"/>
                </a:cubicBezTo>
                <a:cubicBezTo>
                  <a:pt x="26922" y="42251"/>
                  <a:pt x="27075" y="42519"/>
                  <a:pt x="27072" y="42519"/>
                </a:cubicBezTo>
                <a:cubicBezTo>
                  <a:pt x="27071" y="42519"/>
                  <a:pt x="27059" y="42499"/>
                  <a:pt x="27027" y="42447"/>
                </a:cubicBezTo>
                <a:lnTo>
                  <a:pt x="27027" y="42447"/>
                </a:lnTo>
                <a:cubicBezTo>
                  <a:pt x="27563" y="43971"/>
                  <a:pt x="28385" y="45935"/>
                  <a:pt x="28718" y="47769"/>
                </a:cubicBezTo>
                <a:lnTo>
                  <a:pt x="28718" y="47685"/>
                </a:lnTo>
                <a:cubicBezTo>
                  <a:pt x="28801" y="48138"/>
                  <a:pt x="28909" y="48721"/>
                  <a:pt x="28909" y="49078"/>
                </a:cubicBezTo>
                <a:cubicBezTo>
                  <a:pt x="28909" y="49436"/>
                  <a:pt x="29016" y="49852"/>
                  <a:pt x="29016" y="49983"/>
                </a:cubicBezTo>
                <a:cubicBezTo>
                  <a:pt x="29050" y="50316"/>
                  <a:pt x="28996" y="50616"/>
                  <a:pt x="28981" y="50616"/>
                </a:cubicBezTo>
                <a:cubicBezTo>
                  <a:pt x="28981" y="50616"/>
                  <a:pt x="28980" y="50615"/>
                  <a:pt x="28980" y="50614"/>
                </a:cubicBezTo>
                <a:lnTo>
                  <a:pt x="28980" y="50614"/>
                </a:lnTo>
                <a:cubicBezTo>
                  <a:pt x="28980" y="51019"/>
                  <a:pt x="29028" y="51400"/>
                  <a:pt x="28920" y="51972"/>
                </a:cubicBezTo>
                <a:cubicBezTo>
                  <a:pt x="28873" y="52055"/>
                  <a:pt x="28849" y="52460"/>
                  <a:pt x="28790" y="52829"/>
                </a:cubicBezTo>
                <a:cubicBezTo>
                  <a:pt x="28730" y="53198"/>
                  <a:pt x="28659" y="53543"/>
                  <a:pt x="28623" y="53543"/>
                </a:cubicBezTo>
                <a:lnTo>
                  <a:pt x="28623" y="53555"/>
                </a:lnTo>
                <a:cubicBezTo>
                  <a:pt x="28385" y="54258"/>
                  <a:pt x="28242" y="54960"/>
                  <a:pt x="27885" y="55674"/>
                </a:cubicBezTo>
                <a:cubicBezTo>
                  <a:pt x="27885" y="55674"/>
                  <a:pt x="27885" y="55667"/>
                  <a:pt x="27890" y="55648"/>
                </a:cubicBezTo>
                <a:lnTo>
                  <a:pt x="27890" y="55648"/>
                </a:lnTo>
                <a:cubicBezTo>
                  <a:pt x="27863" y="55734"/>
                  <a:pt x="27756" y="56072"/>
                  <a:pt x="27623" y="56401"/>
                </a:cubicBezTo>
                <a:cubicBezTo>
                  <a:pt x="27551" y="56591"/>
                  <a:pt x="27480" y="56794"/>
                  <a:pt x="27420" y="56937"/>
                </a:cubicBezTo>
                <a:cubicBezTo>
                  <a:pt x="27408" y="56972"/>
                  <a:pt x="27408" y="56984"/>
                  <a:pt x="27385" y="56996"/>
                </a:cubicBezTo>
                <a:cubicBezTo>
                  <a:pt x="27362" y="57019"/>
                  <a:pt x="27334" y="57042"/>
                  <a:pt x="27308" y="57068"/>
                </a:cubicBezTo>
                <a:lnTo>
                  <a:pt x="27308" y="57068"/>
                </a:lnTo>
                <a:lnTo>
                  <a:pt x="27361" y="57008"/>
                </a:lnTo>
                <a:lnTo>
                  <a:pt x="27361" y="57008"/>
                </a:lnTo>
                <a:cubicBezTo>
                  <a:pt x="27123" y="57246"/>
                  <a:pt x="27087" y="57246"/>
                  <a:pt x="26944" y="57365"/>
                </a:cubicBezTo>
                <a:cubicBezTo>
                  <a:pt x="26970" y="57352"/>
                  <a:pt x="27007" y="57332"/>
                  <a:pt x="27017" y="57332"/>
                </a:cubicBezTo>
                <a:cubicBezTo>
                  <a:pt x="27026" y="57332"/>
                  <a:pt x="27016" y="57346"/>
                  <a:pt x="26968" y="57389"/>
                </a:cubicBezTo>
                <a:cubicBezTo>
                  <a:pt x="26896" y="57460"/>
                  <a:pt x="26908" y="57401"/>
                  <a:pt x="26837" y="57460"/>
                </a:cubicBezTo>
                <a:cubicBezTo>
                  <a:pt x="26849" y="57508"/>
                  <a:pt x="26694" y="57687"/>
                  <a:pt x="26515" y="57818"/>
                </a:cubicBezTo>
                <a:lnTo>
                  <a:pt x="26515" y="57782"/>
                </a:lnTo>
                <a:cubicBezTo>
                  <a:pt x="26480" y="57829"/>
                  <a:pt x="26468" y="57865"/>
                  <a:pt x="26373" y="57925"/>
                </a:cubicBezTo>
                <a:lnTo>
                  <a:pt x="26396" y="57841"/>
                </a:lnTo>
                <a:lnTo>
                  <a:pt x="26396" y="57841"/>
                </a:lnTo>
                <a:lnTo>
                  <a:pt x="26289" y="58008"/>
                </a:lnTo>
                <a:cubicBezTo>
                  <a:pt x="26196" y="58070"/>
                  <a:pt x="26094" y="58196"/>
                  <a:pt x="26069" y="58196"/>
                </a:cubicBezTo>
                <a:cubicBezTo>
                  <a:pt x="26065" y="58196"/>
                  <a:pt x="26063" y="58193"/>
                  <a:pt x="26063" y="58187"/>
                </a:cubicBezTo>
                <a:lnTo>
                  <a:pt x="26111" y="58127"/>
                </a:lnTo>
                <a:lnTo>
                  <a:pt x="26111" y="58127"/>
                </a:lnTo>
                <a:lnTo>
                  <a:pt x="25384" y="58734"/>
                </a:lnTo>
                <a:lnTo>
                  <a:pt x="25349" y="58722"/>
                </a:lnTo>
                <a:cubicBezTo>
                  <a:pt x="25325" y="58830"/>
                  <a:pt x="24944" y="59032"/>
                  <a:pt x="25003" y="59068"/>
                </a:cubicBezTo>
                <a:cubicBezTo>
                  <a:pt x="24873" y="59138"/>
                  <a:pt x="24580" y="59421"/>
                  <a:pt x="24522" y="59421"/>
                </a:cubicBezTo>
                <a:cubicBezTo>
                  <a:pt x="24511" y="59421"/>
                  <a:pt x="24508" y="59411"/>
                  <a:pt x="24515" y="59389"/>
                </a:cubicBezTo>
                <a:lnTo>
                  <a:pt x="24515" y="59389"/>
                </a:lnTo>
                <a:cubicBezTo>
                  <a:pt x="24027" y="59782"/>
                  <a:pt x="23801" y="60032"/>
                  <a:pt x="23182" y="60449"/>
                </a:cubicBezTo>
                <a:cubicBezTo>
                  <a:pt x="22920" y="60568"/>
                  <a:pt x="22348" y="61020"/>
                  <a:pt x="21932" y="61270"/>
                </a:cubicBezTo>
                <a:cubicBezTo>
                  <a:pt x="21515" y="61580"/>
                  <a:pt x="21181" y="61818"/>
                  <a:pt x="20824" y="62056"/>
                </a:cubicBezTo>
                <a:cubicBezTo>
                  <a:pt x="20943" y="61866"/>
                  <a:pt x="21062" y="61675"/>
                  <a:pt x="21170" y="61461"/>
                </a:cubicBezTo>
                <a:cubicBezTo>
                  <a:pt x="21348" y="61151"/>
                  <a:pt x="21610" y="60723"/>
                  <a:pt x="21670" y="60568"/>
                </a:cubicBezTo>
                <a:cubicBezTo>
                  <a:pt x="21789" y="60366"/>
                  <a:pt x="21872" y="60080"/>
                  <a:pt x="21991" y="59806"/>
                </a:cubicBezTo>
                <a:cubicBezTo>
                  <a:pt x="22146" y="59377"/>
                  <a:pt x="22110" y="59604"/>
                  <a:pt x="22205" y="59389"/>
                </a:cubicBezTo>
                <a:cubicBezTo>
                  <a:pt x="22243" y="59307"/>
                  <a:pt x="22253" y="59281"/>
                  <a:pt x="22250" y="59281"/>
                </a:cubicBezTo>
                <a:cubicBezTo>
                  <a:pt x="22246" y="59281"/>
                  <a:pt x="22205" y="59353"/>
                  <a:pt x="22194" y="59353"/>
                </a:cubicBezTo>
                <a:cubicBezTo>
                  <a:pt x="22190" y="59353"/>
                  <a:pt x="22190" y="59347"/>
                  <a:pt x="22193" y="59330"/>
                </a:cubicBezTo>
                <a:lnTo>
                  <a:pt x="22348" y="59020"/>
                </a:lnTo>
                <a:lnTo>
                  <a:pt x="22348" y="59020"/>
                </a:lnTo>
                <a:cubicBezTo>
                  <a:pt x="22321" y="59108"/>
                  <a:pt x="22314" y="59135"/>
                  <a:pt x="22317" y="59135"/>
                </a:cubicBezTo>
                <a:cubicBezTo>
                  <a:pt x="22322" y="59135"/>
                  <a:pt x="22341" y="59099"/>
                  <a:pt x="22360" y="59080"/>
                </a:cubicBezTo>
                <a:cubicBezTo>
                  <a:pt x="22467" y="58794"/>
                  <a:pt x="22670" y="58365"/>
                  <a:pt x="22646" y="58258"/>
                </a:cubicBezTo>
                <a:cubicBezTo>
                  <a:pt x="22801" y="57889"/>
                  <a:pt x="22824" y="57889"/>
                  <a:pt x="22884" y="57722"/>
                </a:cubicBezTo>
                <a:lnTo>
                  <a:pt x="22884" y="57722"/>
                </a:lnTo>
                <a:cubicBezTo>
                  <a:pt x="22850" y="57768"/>
                  <a:pt x="22805" y="57878"/>
                  <a:pt x="22791" y="57878"/>
                </a:cubicBezTo>
                <a:cubicBezTo>
                  <a:pt x="22790" y="57878"/>
                  <a:pt x="22789" y="57878"/>
                  <a:pt x="22789" y="57877"/>
                </a:cubicBezTo>
                <a:cubicBezTo>
                  <a:pt x="22819" y="57812"/>
                  <a:pt x="22826" y="57789"/>
                  <a:pt x="22823" y="57789"/>
                </a:cubicBezTo>
                <a:cubicBezTo>
                  <a:pt x="22819" y="57789"/>
                  <a:pt x="22804" y="57815"/>
                  <a:pt x="22795" y="57843"/>
                </a:cubicBezTo>
                <a:lnTo>
                  <a:pt x="22795" y="57843"/>
                </a:lnTo>
                <a:cubicBezTo>
                  <a:pt x="22874" y="57573"/>
                  <a:pt x="23312" y="56672"/>
                  <a:pt x="23277" y="56591"/>
                </a:cubicBezTo>
                <a:lnTo>
                  <a:pt x="23301" y="56591"/>
                </a:lnTo>
                <a:cubicBezTo>
                  <a:pt x="23265" y="56520"/>
                  <a:pt x="23205" y="56591"/>
                  <a:pt x="23241" y="56436"/>
                </a:cubicBezTo>
                <a:lnTo>
                  <a:pt x="23301" y="56329"/>
                </a:lnTo>
                <a:lnTo>
                  <a:pt x="23325" y="56151"/>
                </a:lnTo>
                <a:cubicBezTo>
                  <a:pt x="23347" y="56100"/>
                  <a:pt x="23359" y="56087"/>
                  <a:pt x="23365" y="56087"/>
                </a:cubicBezTo>
                <a:cubicBezTo>
                  <a:pt x="23372" y="56087"/>
                  <a:pt x="23372" y="56103"/>
                  <a:pt x="23372" y="56103"/>
                </a:cubicBezTo>
                <a:cubicBezTo>
                  <a:pt x="23432" y="55817"/>
                  <a:pt x="23563" y="55448"/>
                  <a:pt x="23634" y="55103"/>
                </a:cubicBezTo>
                <a:lnTo>
                  <a:pt x="23634" y="55103"/>
                </a:lnTo>
                <a:cubicBezTo>
                  <a:pt x="23634" y="55103"/>
                  <a:pt x="23598" y="55198"/>
                  <a:pt x="23539" y="55270"/>
                </a:cubicBezTo>
                <a:cubicBezTo>
                  <a:pt x="23491" y="55365"/>
                  <a:pt x="23432" y="55436"/>
                  <a:pt x="23432" y="55436"/>
                </a:cubicBezTo>
                <a:cubicBezTo>
                  <a:pt x="23539" y="55163"/>
                  <a:pt x="23682" y="54651"/>
                  <a:pt x="23658" y="54591"/>
                </a:cubicBezTo>
                <a:lnTo>
                  <a:pt x="23717" y="54424"/>
                </a:lnTo>
                <a:cubicBezTo>
                  <a:pt x="23860" y="53841"/>
                  <a:pt x="23729" y="54008"/>
                  <a:pt x="23777" y="53781"/>
                </a:cubicBezTo>
                <a:lnTo>
                  <a:pt x="23837" y="53484"/>
                </a:lnTo>
                <a:lnTo>
                  <a:pt x="23837" y="53484"/>
                </a:lnTo>
                <a:lnTo>
                  <a:pt x="23813" y="53781"/>
                </a:lnTo>
                <a:cubicBezTo>
                  <a:pt x="23848" y="53519"/>
                  <a:pt x="23860" y="53400"/>
                  <a:pt x="23908" y="53127"/>
                </a:cubicBezTo>
                <a:lnTo>
                  <a:pt x="23908" y="53115"/>
                </a:lnTo>
                <a:cubicBezTo>
                  <a:pt x="23896" y="53079"/>
                  <a:pt x="23872" y="52924"/>
                  <a:pt x="23860" y="52710"/>
                </a:cubicBezTo>
                <a:cubicBezTo>
                  <a:pt x="23848" y="52412"/>
                  <a:pt x="23801" y="52186"/>
                  <a:pt x="23801" y="51710"/>
                </a:cubicBezTo>
                <a:lnTo>
                  <a:pt x="23741" y="51614"/>
                </a:lnTo>
                <a:lnTo>
                  <a:pt x="23729" y="51257"/>
                </a:lnTo>
                <a:lnTo>
                  <a:pt x="23753" y="51257"/>
                </a:lnTo>
                <a:cubicBezTo>
                  <a:pt x="23780" y="51447"/>
                  <a:pt x="23823" y="51740"/>
                  <a:pt x="23856" y="52041"/>
                </a:cubicBezTo>
                <a:lnTo>
                  <a:pt x="23856" y="52041"/>
                </a:lnTo>
                <a:cubicBezTo>
                  <a:pt x="23853" y="52007"/>
                  <a:pt x="23850" y="51976"/>
                  <a:pt x="23848" y="51948"/>
                </a:cubicBezTo>
                <a:cubicBezTo>
                  <a:pt x="23848" y="51886"/>
                  <a:pt x="23855" y="51745"/>
                  <a:pt x="23873" y="51745"/>
                </a:cubicBezTo>
                <a:cubicBezTo>
                  <a:pt x="23874" y="51745"/>
                  <a:pt x="23874" y="51745"/>
                  <a:pt x="23875" y="51746"/>
                </a:cubicBezTo>
                <a:lnTo>
                  <a:pt x="23875" y="51746"/>
                </a:lnTo>
                <a:lnTo>
                  <a:pt x="23837" y="51638"/>
                </a:lnTo>
                <a:cubicBezTo>
                  <a:pt x="23717" y="50793"/>
                  <a:pt x="23717" y="50805"/>
                  <a:pt x="23598" y="49852"/>
                </a:cubicBezTo>
                <a:lnTo>
                  <a:pt x="23598" y="49924"/>
                </a:lnTo>
                <a:cubicBezTo>
                  <a:pt x="23551" y="49745"/>
                  <a:pt x="23503" y="49567"/>
                  <a:pt x="23539" y="49531"/>
                </a:cubicBezTo>
                <a:cubicBezTo>
                  <a:pt x="23444" y="48995"/>
                  <a:pt x="23360" y="48424"/>
                  <a:pt x="23336" y="48066"/>
                </a:cubicBezTo>
                <a:lnTo>
                  <a:pt x="23277" y="47995"/>
                </a:lnTo>
                <a:cubicBezTo>
                  <a:pt x="23265" y="47876"/>
                  <a:pt x="23301" y="47697"/>
                  <a:pt x="23217" y="47650"/>
                </a:cubicBezTo>
                <a:lnTo>
                  <a:pt x="23158" y="47412"/>
                </a:lnTo>
                <a:cubicBezTo>
                  <a:pt x="23134" y="47269"/>
                  <a:pt x="23086" y="47162"/>
                  <a:pt x="23086" y="46983"/>
                </a:cubicBezTo>
                <a:lnTo>
                  <a:pt x="23086" y="46947"/>
                </a:lnTo>
                <a:cubicBezTo>
                  <a:pt x="23027" y="46590"/>
                  <a:pt x="23063" y="46971"/>
                  <a:pt x="23003" y="46554"/>
                </a:cubicBezTo>
                <a:cubicBezTo>
                  <a:pt x="23003" y="46411"/>
                  <a:pt x="22920" y="46411"/>
                  <a:pt x="22896" y="46221"/>
                </a:cubicBezTo>
                <a:lnTo>
                  <a:pt x="22908" y="46019"/>
                </a:lnTo>
                <a:cubicBezTo>
                  <a:pt x="22860" y="45661"/>
                  <a:pt x="22801" y="45602"/>
                  <a:pt x="22682" y="45090"/>
                </a:cubicBezTo>
                <a:cubicBezTo>
                  <a:pt x="22665" y="44914"/>
                  <a:pt x="22672" y="44797"/>
                  <a:pt x="22706" y="44797"/>
                </a:cubicBezTo>
                <a:cubicBezTo>
                  <a:pt x="22721" y="44797"/>
                  <a:pt x="22740" y="44818"/>
                  <a:pt x="22765" y="44864"/>
                </a:cubicBezTo>
                <a:cubicBezTo>
                  <a:pt x="22658" y="44661"/>
                  <a:pt x="22705" y="44780"/>
                  <a:pt x="22610" y="44483"/>
                </a:cubicBezTo>
                <a:cubicBezTo>
                  <a:pt x="22614" y="44467"/>
                  <a:pt x="22619" y="44461"/>
                  <a:pt x="22625" y="44461"/>
                </a:cubicBezTo>
                <a:cubicBezTo>
                  <a:pt x="22637" y="44461"/>
                  <a:pt x="22654" y="44490"/>
                  <a:pt x="22670" y="44530"/>
                </a:cubicBezTo>
                <a:cubicBezTo>
                  <a:pt x="22646" y="44256"/>
                  <a:pt x="22610" y="44364"/>
                  <a:pt x="22586" y="44173"/>
                </a:cubicBezTo>
                <a:cubicBezTo>
                  <a:pt x="22527" y="44125"/>
                  <a:pt x="22443" y="44066"/>
                  <a:pt x="22432" y="44006"/>
                </a:cubicBezTo>
                <a:lnTo>
                  <a:pt x="22432" y="44078"/>
                </a:lnTo>
                <a:cubicBezTo>
                  <a:pt x="22360" y="43875"/>
                  <a:pt x="22301" y="43649"/>
                  <a:pt x="22265" y="43399"/>
                </a:cubicBezTo>
                <a:lnTo>
                  <a:pt x="22301" y="43399"/>
                </a:lnTo>
                <a:lnTo>
                  <a:pt x="22229" y="43137"/>
                </a:lnTo>
                <a:lnTo>
                  <a:pt x="22253" y="43125"/>
                </a:lnTo>
                <a:lnTo>
                  <a:pt x="22170" y="42756"/>
                </a:lnTo>
                <a:lnTo>
                  <a:pt x="22170" y="42816"/>
                </a:lnTo>
                <a:cubicBezTo>
                  <a:pt x="22134" y="42720"/>
                  <a:pt x="22074" y="42447"/>
                  <a:pt x="22051" y="42280"/>
                </a:cubicBezTo>
                <a:lnTo>
                  <a:pt x="22062" y="42280"/>
                </a:lnTo>
                <a:cubicBezTo>
                  <a:pt x="22003" y="41804"/>
                  <a:pt x="21848" y="41447"/>
                  <a:pt x="21729" y="40911"/>
                </a:cubicBezTo>
                <a:lnTo>
                  <a:pt x="21729" y="40911"/>
                </a:lnTo>
                <a:lnTo>
                  <a:pt x="21777" y="40970"/>
                </a:lnTo>
                <a:cubicBezTo>
                  <a:pt x="21765" y="40780"/>
                  <a:pt x="21717" y="40923"/>
                  <a:pt x="21693" y="40696"/>
                </a:cubicBezTo>
                <a:lnTo>
                  <a:pt x="21717" y="40685"/>
                </a:lnTo>
                <a:cubicBezTo>
                  <a:pt x="21634" y="40506"/>
                  <a:pt x="21670" y="40435"/>
                  <a:pt x="21658" y="40304"/>
                </a:cubicBezTo>
                <a:lnTo>
                  <a:pt x="21658" y="40304"/>
                </a:lnTo>
                <a:lnTo>
                  <a:pt x="21634" y="40375"/>
                </a:lnTo>
                <a:lnTo>
                  <a:pt x="21586" y="40125"/>
                </a:lnTo>
                <a:cubicBezTo>
                  <a:pt x="21560" y="39970"/>
                  <a:pt x="21566" y="39931"/>
                  <a:pt x="21584" y="39931"/>
                </a:cubicBezTo>
                <a:cubicBezTo>
                  <a:pt x="21600" y="39931"/>
                  <a:pt x="21624" y="39959"/>
                  <a:pt x="21646" y="39970"/>
                </a:cubicBezTo>
                <a:lnTo>
                  <a:pt x="21574" y="39792"/>
                </a:lnTo>
                <a:lnTo>
                  <a:pt x="21598" y="39744"/>
                </a:lnTo>
                <a:cubicBezTo>
                  <a:pt x="21527" y="39625"/>
                  <a:pt x="21574" y="39613"/>
                  <a:pt x="21491" y="39375"/>
                </a:cubicBezTo>
                <a:cubicBezTo>
                  <a:pt x="21496" y="39370"/>
                  <a:pt x="21500" y="39369"/>
                  <a:pt x="21503" y="39369"/>
                </a:cubicBezTo>
                <a:cubicBezTo>
                  <a:pt x="21510" y="39369"/>
                  <a:pt x="21515" y="39374"/>
                  <a:pt x="21519" y="39374"/>
                </a:cubicBezTo>
                <a:cubicBezTo>
                  <a:pt x="21524" y="39374"/>
                  <a:pt x="21527" y="39365"/>
                  <a:pt x="21527" y="39327"/>
                </a:cubicBezTo>
                <a:cubicBezTo>
                  <a:pt x="21527" y="39327"/>
                  <a:pt x="21479" y="39244"/>
                  <a:pt x="21455" y="39137"/>
                </a:cubicBezTo>
                <a:cubicBezTo>
                  <a:pt x="21434" y="39116"/>
                  <a:pt x="21413" y="39031"/>
                  <a:pt x="21384" y="38970"/>
                </a:cubicBezTo>
                <a:lnTo>
                  <a:pt x="21384" y="38970"/>
                </a:lnTo>
                <a:lnTo>
                  <a:pt x="21408" y="39053"/>
                </a:lnTo>
                <a:cubicBezTo>
                  <a:pt x="21431" y="39113"/>
                  <a:pt x="21455" y="39184"/>
                  <a:pt x="21455" y="39184"/>
                </a:cubicBezTo>
                <a:lnTo>
                  <a:pt x="21372" y="39172"/>
                </a:lnTo>
                <a:cubicBezTo>
                  <a:pt x="21348" y="39125"/>
                  <a:pt x="21336" y="39030"/>
                  <a:pt x="21300" y="38946"/>
                </a:cubicBezTo>
                <a:cubicBezTo>
                  <a:pt x="21289" y="38875"/>
                  <a:pt x="21277" y="38791"/>
                  <a:pt x="21253" y="38732"/>
                </a:cubicBezTo>
                <a:cubicBezTo>
                  <a:pt x="21232" y="38615"/>
                  <a:pt x="21220" y="38508"/>
                  <a:pt x="21184" y="38386"/>
                </a:cubicBezTo>
                <a:lnTo>
                  <a:pt x="21184" y="38386"/>
                </a:lnTo>
                <a:lnTo>
                  <a:pt x="21229" y="38530"/>
                </a:lnTo>
                <a:cubicBezTo>
                  <a:pt x="21098" y="38053"/>
                  <a:pt x="21110" y="37982"/>
                  <a:pt x="21050" y="37660"/>
                </a:cubicBezTo>
                <a:lnTo>
                  <a:pt x="21050" y="37660"/>
                </a:lnTo>
                <a:cubicBezTo>
                  <a:pt x="21059" y="37742"/>
                  <a:pt x="21067" y="37846"/>
                  <a:pt x="21060" y="37846"/>
                </a:cubicBezTo>
                <a:cubicBezTo>
                  <a:pt x="21056" y="37846"/>
                  <a:pt x="21050" y="37824"/>
                  <a:pt x="21039" y="37768"/>
                </a:cubicBezTo>
                <a:cubicBezTo>
                  <a:pt x="21003" y="37637"/>
                  <a:pt x="21039" y="37637"/>
                  <a:pt x="20991" y="37482"/>
                </a:cubicBezTo>
                <a:cubicBezTo>
                  <a:pt x="20988" y="37487"/>
                  <a:pt x="20984" y="37490"/>
                  <a:pt x="20979" y="37490"/>
                </a:cubicBezTo>
                <a:cubicBezTo>
                  <a:pt x="20940" y="37490"/>
                  <a:pt x="20866" y="37242"/>
                  <a:pt x="20812" y="36886"/>
                </a:cubicBezTo>
                <a:cubicBezTo>
                  <a:pt x="20812" y="36878"/>
                  <a:pt x="20812" y="36870"/>
                  <a:pt x="20817" y="36870"/>
                </a:cubicBezTo>
                <a:cubicBezTo>
                  <a:pt x="20818" y="36870"/>
                  <a:pt x="20821" y="36871"/>
                  <a:pt x="20824" y="36875"/>
                </a:cubicBezTo>
                <a:cubicBezTo>
                  <a:pt x="20812" y="36815"/>
                  <a:pt x="20800" y="36815"/>
                  <a:pt x="20765" y="36636"/>
                </a:cubicBezTo>
                <a:lnTo>
                  <a:pt x="20800" y="36553"/>
                </a:lnTo>
                <a:lnTo>
                  <a:pt x="20717" y="36434"/>
                </a:lnTo>
                <a:cubicBezTo>
                  <a:pt x="20705" y="36374"/>
                  <a:pt x="20705" y="36339"/>
                  <a:pt x="20693" y="36315"/>
                </a:cubicBezTo>
                <a:cubicBezTo>
                  <a:pt x="20681" y="36339"/>
                  <a:pt x="20681" y="36351"/>
                  <a:pt x="20658" y="36386"/>
                </a:cubicBezTo>
                <a:cubicBezTo>
                  <a:pt x="20646" y="36434"/>
                  <a:pt x="20646" y="36458"/>
                  <a:pt x="20634" y="36494"/>
                </a:cubicBezTo>
                <a:cubicBezTo>
                  <a:pt x="20627" y="36529"/>
                  <a:pt x="20615" y="36552"/>
                  <a:pt x="20607" y="36552"/>
                </a:cubicBezTo>
                <a:cubicBezTo>
                  <a:pt x="20602" y="36552"/>
                  <a:pt x="20598" y="36541"/>
                  <a:pt x="20598" y="36517"/>
                </a:cubicBezTo>
                <a:lnTo>
                  <a:pt x="20634" y="36386"/>
                </a:lnTo>
                <a:lnTo>
                  <a:pt x="20634" y="36386"/>
                </a:lnTo>
                <a:cubicBezTo>
                  <a:pt x="20634" y="36387"/>
                  <a:pt x="20538" y="36708"/>
                  <a:pt x="20443" y="37029"/>
                </a:cubicBezTo>
                <a:cubicBezTo>
                  <a:pt x="20336" y="37351"/>
                  <a:pt x="20241" y="37684"/>
                  <a:pt x="20241" y="37684"/>
                </a:cubicBezTo>
                <a:lnTo>
                  <a:pt x="20217" y="37625"/>
                </a:lnTo>
                <a:cubicBezTo>
                  <a:pt x="20217" y="37839"/>
                  <a:pt x="20003" y="38339"/>
                  <a:pt x="20062" y="38375"/>
                </a:cubicBezTo>
                <a:cubicBezTo>
                  <a:pt x="20027" y="38482"/>
                  <a:pt x="19967" y="38756"/>
                  <a:pt x="19919" y="38958"/>
                </a:cubicBezTo>
                <a:cubicBezTo>
                  <a:pt x="19907" y="39018"/>
                  <a:pt x="19907" y="39065"/>
                  <a:pt x="19884" y="39113"/>
                </a:cubicBezTo>
                <a:cubicBezTo>
                  <a:pt x="19872" y="39149"/>
                  <a:pt x="19872" y="39149"/>
                  <a:pt x="19872" y="39184"/>
                </a:cubicBezTo>
                <a:cubicBezTo>
                  <a:pt x="19864" y="39199"/>
                  <a:pt x="19857" y="39214"/>
                  <a:pt x="19852" y="39214"/>
                </a:cubicBezTo>
                <a:cubicBezTo>
                  <a:pt x="19850" y="39214"/>
                  <a:pt x="19848" y="39209"/>
                  <a:pt x="19848" y="39196"/>
                </a:cubicBezTo>
                <a:cubicBezTo>
                  <a:pt x="19741" y="39744"/>
                  <a:pt x="19765" y="40065"/>
                  <a:pt x="19681" y="40732"/>
                </a:cubicBezTo>
                <a:cubicBezTo>
                  <a:pt x="19586" y="40970"/>
                  <a:pt x="19574" y="41637"/>
                  <a:pt x="19562" y="42066"/>
                </a:cubicBezTo>
                <a:cubicBezTo>
                  <a:pt x="19574" y="42923"/>
                  <a:pt x="19622" y="43471"/>
                  <a:pt x="19693" y="44328"/>
                </a:cubicBezTo>
                <a:cubicBezTo>
                  <a:pt x="19634" y="44852"/>
                  <a:pt x="19824" y="45614"/>
                  <a:pt x="19848" y="46173"/>
                </a:cubicBezTo>
                <a:lnTo>
                  <a:pt x="19907" y="46328"/>
                </a:lnTo>
                <a:cubicBezTo>
                  <a:pt x="19884" y="46697"/>
                  <a:pt x="20038" y="47245"/>
                  <a:pt x="20050" y="47769"/>
                </a:cubicBezTo>
                <a:cubicBezTo>
                  <a:pt x="20086" y="47888"/>
                  <a:pt x="20098" y="47959"/>
                  <a:pt x="20110" y="47995"/>
                </a:cubicBezTo>
                <a:cubicBezTo>
                  <a:pt x="20110" y="47959"/>
                  <a:pt x="20110" y="47935"/>
                  <a:pt x="20122" y="47924"/>
                </a:cubicBezTo>
                <a:cubicBezTo>
                  <a:pt x="20122" y="48064"/>
                  <a:pt x="20202" y="48352"/>
                  <a:pt x="20149" y="48352"/>
                </a:cubicBezTo>
                <a:cubicBezTo>
                  <a:pt x="20148" y="48352"/>
                  <a:pt x="20147" y="48352"/>
                  <a:pt x="20146" y="48352"/>
                </a:cubicBezTo>
                <a:lnTo>
                  <a:pt x="20122" y="48316"/>
                </a:lnTo>
                <a:cubicBezTo>
                  <a:pt x="20121" y="48316"/>
                  <a:pt x="20121" y="48316"/>
                  <a:pt x="20120" y="48316"/>
                </a:cubicBezTo>
                <a:cubicBezTo>
                  <a:pt x="20089" y="48316"/>
                  <a:pt x="20217" y="48771"/>
                  <a:pt x="20205" y="48936"/>
                </a:cubicBezTo>
                <a:lnTo>
                  <a:pt x="20229" y="48840"/>
                </a:lnTo>
                <a:lnTo>
                  <a:pt x="20265" y="49126"/>
                </a:lnTo>
                <a:lnTo>
                  <a:pt x="20265" y="49126"/>
                </a:lnTo>
                <a:lnTo>
                  <a:pt x="20241" y="49055"/>
                </a:lnTo>
                <a:lnTo>
                  <a:pt x="20241" y="49055"/>
                </a:lnTo>
                <a:cubicBezTo>
                  <a:pt x="20527" y="50245"/>
                  <a:pt x="20467" y="50793"/>
                  <a:pt x="20705" y="51912"/>
                </a:cubicBezTo>
                <a:cubicBezTo>
                  <a:pt x="20693" y="51885"/>
                  <a:pt x="20687" y="51874"/>
                  <a:pt x="20684" y="51874"/>
                </a:cubicBezTo>
                <a:cubicBezTo>
                  <a:pt x="20673" y="51874"/>
                  <a:pt x="20754" y="52131"/>
                  <a:pt x="20705" y="52150"/>
                </a:cubicBezTo>
                <a:cubicBezTo>
                  <a:pt x="20681" y="52448"/>
                  <a:pt x="20777" y="52662"/>
                  <a:pt x="20824" y="52900"/>
                </a:cubicBezTo>
                <a:lnTo>
                  <a:pt x="20836" y="52924"/>
                </a:lnTo>
                <a:lnTo>
                  <a:pt x="20872" y="53317"/>
                </a:lnTo>
                <a:cubicBezTo>
                  <a:pt x="20854" y="53271"/>
                  <a:pt x="20845" y="53254"/>
                  <a:pt x="20843" y="53254"/>
                </a:cubicBezTo>
                <a:cubicBezTo>
                  <a:pt x="20837" y="53254"/>
                  <a:pt x="20901" y="53448"/>
                  <a:pt x="20894" y="53448"/>
                </a:cubicBezTo>
                <a:cubicBezTo>
                  <a:pt x="20892" y="53448"/>
                  <a:pt x="20886" y="53434"/>
                  <a:pt x="20872" y="53400"/>
                </a:cubicBezTo>
                <a:lnTo>
                  <a:pt x="20872" y="53400"/>
                </a:lnTo>
                <a:cubicBezTo>
                  <a:pt x="20919" y="54448"/>
                  <a:pt x="21062" y="55853"/>
                  <a:pt x="20979" y="57068"/>
                </a:cubicBezTo>
                <a:lnTo>
                  <a:pt x="20991" y="57008"/>
                </a:lnTo>
                <a:lnTo>
                  <a:pt x="20991" y="57008"/>
                </a:lnTo>
                <a:cubicBezTo>
                  <a:pt x="20979" y="57329"/>
                  <a:pt x="20979" y="57710"/>
                  <a:pt x="20919" y="57937"/>
                </a:cubicBezTo>
                <a:cubicBezTo>
                  <a:pt x="20872" y="58175"/>
                  <a:pt x="20919" y="58461"/>
                  <a:pt x="20896" y="58544"/>
                </a:cubicBezTo>
                <a:cubicBezTo>
                  <a:pt x="20896" y="58765"/>
                  <a:pt x="20842" y="58947"/>
                  <a:pt x="20827" y="58947"/>
                </a:cubicBezTo>
                <a:cubicBezTo>
                  <a:pt x="20823" y="58947"/>
                  <a:pt x="20822" y="58936"/>
                  <a:pt x="20824" y="58913"/>
                </a:cubicBezTo>
                <a:lnTo>
                  <a:pt x="20824" y="58913"/>
                </a:lnTo>
                <a:cubicBezTo>
                  <a:pt x="20777" y="59187"/>
                  <a:pt x="20812" y="59449"/>
                  <a:pt x="20705" y="59830"/>
                </a:cubicBezTo>
                <a:cubicBezTo>
                  <a:pt x="20658" y="59889"/>
                  <a:pt x="20622" y="60139"/>
                  <a:pt x="20574" y="60377"/>
                </a:cubicBezTo>
                <a:cubicBezTo>
                  <a:pt x="20527" y="60616"/>
                  <a:pt x="20467" y="60842"/>
                  <a:pt x="20443" y="60842"/>
                </a:cubicBezTo>
                <a:cubicBezTo>
                  <a:pt x="20241" y="61282"/>
                  <a:pt x="20157" y="61747"/>
                  <a:pt x="19848" y="62151"/>
                </a:cubicBezTo>
                <a:lnTo>
                  <a:pt x="19848" y="62116"/>
                </a:lnTo>
                <a:cubicBezTo>
                  <a:pt x="19848" y="62116"/>
                  <a:pt x="19753" y="62366"/>
                  <a:pt x="19622" y="62592"/>
                </a:cubicBezTo>
                <a:cubicBezTo>
                  <a:pt x="19550" y="62723"/>
                  <a:pt x="19467" y="62842"/>
                  <a:pt x="19407" y="62937"/>
                </a:cubicBezTo>
                <a:cubicBezTo>
                  <a:pt x="18967" y="63199"/>
                  <a:pt x="18479" y="63580"/>
                  <a:pt x="18026" y="63771"/>
                </a:cubicBezTo>
                <a:lnTo>
                  <a:pt x="17895" y="63890"/>
                </a:lnTo>
                <a:cubicBezTo>
                  <a:pt x="17502" y="64033"/>
                  <a:pt x="16990" y="64426"/>
                  <a:pt x="16431" y="64652"/>
                </a:cubicBezTo>
                <a:cubicBezTo>
                  <a:pt x="16312" y="64723"/>
                  <a:pt x="16252" y="64771"/>
                  <a:pt x="16228" y="64783"/>
                </a:cubicBezTo>
                <a:cubicBezTo>
                  <a:pt x="16245" y="64775"/>
                  <a:pt x="16267" y="64761"/>
                  <a:pt x="16287" y="64761"/>
                </a:cubicBezTo>
                <a:cubicBezTo>
                  <a:pt x="16296" y="64761"/>
                  <a:pt x="16304" y="64763"/>
                  <a:pt x="16312" y="64771"/>
                </a:cubicBezTo>
                <a:cubicBezTo>
                  <a:pt x="16185" y="64823"/>
                  <a:pt x="15938" y="64969"/>
                  <a:pt x="15882" y="64969"/>
                </a:cubicBezTo>
                <a:cubicBezTo>
                  <a:pt x="15875" y="64969"/>
                  <a:pt x="15871" y="64967"/>
                  <a:pt x="15871" y="64961"/>
                </a:cubicBezTo>
                <a:lnTo>
                  <a:pt x="15895" y="64926"/>
                </a:lnTo>
                <a:cubicBezTo>
                  <a:pt x="15895" y="64924"/>
                  <a:pt x="15894" y="64923"/>
                  <a:pt x="15891" y="64923"/>
                </a:cubicBezTo>
                <a:cubicBezTo>
                  <a:pt x="15848" y="64923"/>
                  <a:pt x="15456" y="65191"/>
                  <a:pt x="15276" y="65247"/>
                </a:cubicBezTo>
                <a:lnTo>
                  <a:pt x="15395" y="65247"/>
                </a:lnTo>
                <a:lnTo>
                  <a:pt x="15109" y="65378"/>
                </a:lnTo>
                <a:lnTo>
                  <a:pt x="15181" y="65330"/>
                </a:lnTo>
                <a:lnTo>
                  <a:pt x="15181" y="65330"/>
                </a:lnTo>
                <a:cubicBezTo>
                  <a:pt x="14812" y="65557"/>
                  <a:pt x="14502" y="65723"/>
                  <a:pt x="14204" y="65866"/>
                </a:cubicBezTo>
                <a:cubicBezTo>
                  <a:pt x="14026" y="65902"/>
                  <a:pt x="13859" y="65926"/>
                  <a:pt x="13788" y="65961"/>
                </a:cubicBezTo>
                <a:cubicBezTo>
                  <a:pt x="13788" y="65961"/>
                  <a:pt x="13895" y="65938"/>
                  <a:pt x="14050" y="65938"/>
                </a:cubicBezTo>
                <a:cubicBezTo>
                  <a:pt x="13478" y="66223"/>
                  <a:pt x="12954" y="66438"/>
                  <a:pt x="12240" y="66831"/>
                </a:cubicBezTo>
                <a:cubicBezTo>
                  <a:pt x="12268" y="66809"/>
                  <a:pt x="12277" y="66800"/>
                  <a:pt x="12274" y="66800"/>
                </a:cubicBezTo>
                <a:cubicBezTo>
                  <a:pt x="12264" y="66800"/>
                  <a:pt x="12152" y="66870"/>
                  <a:pt x="12073" y="66914"/>
                </a:cubicBezTo>
                <a:cubicBezTo>
                  <a:pt x="12121" y="66866"/>
                  <a:pt x="12168" y="66819"/>
                  <a:pt x="12228" y="66771"/>
                </a:cubicBezTo>
                <a:cubicBezTo>
                  <a:pt x="12442" y="66581"/>
                  <a:pt x="12764" y="66354"/>
                  <a:pt x="12835" y="66271"/>
                </a:cubicBezTo>
                <a:cubicBezTo>
                  <a:pt x="13002" y="66152"/>
                  <a:pt x="13133" y="65938"/>
                  <a:pt x="13311" y="65783"/>
                </a:cubicBezTo>
                <a:cubicBezTo>
                  <a:pt x="13573" y="65497"/>
                  <a:pt x="13478" y="65664"/>
                  <a:pt x="13621" y="65521"/>
                </a:cubicBezTo>
                <a:cubicBezTo>
                  <a:pt x="13680" y="65470"/>
                  <a:pt x="13693" y="65455"/>
                  <a:pt x="13688" y="65455"/>
                </a:cubicBezTo>
                <a:cubicBezTo>
                  <a:pt x="13680" y="65455"/>
                  <a:pt x="13634" y="65485"/>
                  <a:pt x="13622" y="65485"/>
                </a:cubicBezTo>
                <a:cubicBezTo>
                  <a:pt x="13617" y="65485"/>
                  <a:pt x="13618" y="65479"/>
                  <a:pt x="13633" y="65461"/>
                </a:cubicBezTo>
                <a:lnTo>
                  <a:pt x="13859" y="65271"/>
                </a:lnTo>
                <a:lnTo>
                  <a:pt x="13859" y="65271"/>
                </a:lnTo>
                <a:cubicBezTo>
                  <a:pt x="13805" y="65336"/>
                  <a:pt x="13794" y="65354"/>
                  <a:pt x="13800" y="65354"/>
                </a:cubicBezTo>
                <a:cubicBezTo>
                  <a:pt x="13805" y="65354"/>
                  <a:pt x="13829" y="65336"/>
                  <a:pt x="13847" y="65330"/>
                </a:cubicBezTo>
                <a:cubicBezTo>
                  <a:pt x="14026" y="65152"/>
                  <a:pt x="14312" y="64866"/>
                  <a:pt x="14323" y="64783"/>
                </a:cubicBezTo>
                <a:cubicBezTo>
                  <a:pt x="14487" y="64611"/>
                  <a:pt x="14544" y="64563"/>
                  <a:pt x="14598" y="64515"/>
                </a:cubicBezTo>
                <a:lnTo>
                  <a:pt x="14598" y="64515"/>
                </a:lnTo>
                <a:cubicBezTo>
                  <a:pt x="14584" y="64526"/>
                  <a:pt x="14572" y="64534"/>
                  <a:pt x="14565" y="64534"/>
                </a:cubicBezTo>
                <a:cubicBezTo>
                  <a:pt x="14564" y="64534"/>
                  <a:pt x="14562" y="64534"/>
                  <a:pt x="14562" y="64533"/>
                </a:cubicBezTo>
                <a:cubicBezTo>
                  <a:pt x="14613" y="64487"/>
                  <a:pt x="14626" y="64472"/>
                  <a:pt x="14620" y="64472"/>
                </a:cubicBezTo>
                <a:cubicBezTo>
                  <a:pt x="14615" y="64472"/>
                  <a:pt x="14586" y="64490"/>
                  <a:pt x="14562" y="64509"/>
                </a:cubicBezTo>
                <a:cubicBezTo>
                  <a:pt x="14681" y="64330"/>
                  <a:pt x="15300" y="63723"/>
                  <a:pt x="15276" y="63652"/>
                </a:cubicBezTo>
                <a:lnTo>
                  <a:pt x="15288" y="63652"/>
                </a:lnTo>
                <a:cubicBezTo>
                  <a:pt x="15288" y="63592"/>
                  <a:pt x="15204" y="63616"/>
                  <a:pt x="15276" y="63485"/>
                </a:cubicBezTo>
                <a:lnTo>
                  <a:pt x="15347" y="63414"/>
                </a:lnTo>
                <a:lnTo>
                  <a:pt x="15419" y="63283"/>
                </a:lnTo>
                <a:cubicBezTo>
                  <a:pt x="15458" y="63244"/>
                  <a:pt x="15471" y="63233"/>
                  <a:pt x="15475" y="63233"/>
                </a:cubicBezTo>
                <a:cubicBezTo>
                  <a:pt x="15479" y="63233"/>
                  <a:pt x="15472" y="63247"/>
                  <a:pt x="15478" y="63247"/>
                </a:cubicBezTo>
                <a:cubicBezTo>
                  <a:pt x="15597" y="63044"/>
                  <a:pt x="15812" y="62782"/>
                  <a:pt x="15978" y="62532"/>
                </a:cubicBezTo>
                <a:lnTo>
                  <a:pt x="15978" y="62532"/>
                </a:lnTo>
                <a:lnTo>
                  <a:pt x="15705" y="62723"/>
                </a:lnTo>
                <a:cubicBezTo>
                  <a:pt x="15859" y="62532"/>
                  <a:pt x="16133" y="62211"/>
                  <a:pt x="16133" y="62128"/>
                </a:cubicBezTo>
                <a:lnTo>
                  <a:pt x="16240" y="62032"/>
                </a:lnTo>
                <a:cubicBezTo>
                  <a:pt x="16550" y="61639"/>
                  <a:pt x="16395" y="61711"/>
                  <a:pt x="16514" y="61568"/>
                </a:cubicBezTo>
                <a:lnTo>
                  <a:pt x="16669" y="61378"/>
                </a:lnTo>
                <a:lnTo>
                  <a:pt x="16550" y="61580"/>
                </a:lnTo>
                <a:cubicBezTo>
                  <a:pt x="16669" y="61401"/>
                  <a:pt x="16728" y="61318"/>
                  <a:pt x="16871" y="61139"/>
                </a:cubicBezTo>
                <a:lnTo>
                  <a:pt x="16871" y="61139"/>
                </a:lnTo>
                <a:lnTo>
                  <a:pt x="16848" y="61151"/>
                </a:lnTo>
                <a:lnTo>
                  <a:pt x="16871" y="61116"/>
                </a:lnTo>
                <a:cubicBezTo>
                  <a:pt x="16871" y="61092"/>
                  <a:pt x="16907" y="60961"/>
                  <a:pt x="16990" y="60806"/>
                </a:cubicBezTo>
                <a:cubicBezTo>
                  <a:pt x="17109" y="60604"/>
                  <a:pt x="17145" y="60401"/>
                  <a:pt x="17360" y="60068"/>
                </a:cubicBezTo>
                <a:lnTo>
                  <a:pt x="17360" y="59961"/>
                </a:lnTo>
                <a:lnTo>
                  <a:pt x="17502" y="59711"/>
                </a:lnTo>
                <a:lnTo>
                  <a:pt x="17538" y="59723"/>
                </a:lnTo>
                <a:cubicBezTo>
                  <a:pt x="17419" y="59985"/>
                  <a:pt x="17229" y="60496"/>
                  <a:pt x="17050" y="60818"/>
                </a:cubicBezTo>
                <a:lnTo>
                  <a:pt x="17062" y="60842"/>
                </a:lnTo>
                <a:cubicBezTo>
                  <a:pt x="17169" y="60639"/>
                  <a:pt x="17252" y="60401"/>
                  <a:pt x="17312" y="60270"/>
                </a:cubicBezTo>
                <a:cubicBezTo>
                  <a:pt x="17338" y="60227"/>
                  <a:pt x="17407" y="60141"/>
                  <a:pt x="17425" y="60141"/>
                </a:cubicBezTo>
                <a:cubicBezTo>
                  <a:pt x="17426" y="60141"/>
                  <a:pt x="17426" y="60141"/>
                  <a:pt x="17427" y="60141"/>
                </a:cubicBezTo>
                <a:lnTo>
                  <a:pt x="17427" y="60141"/>
                </a:lnTo>
                <a:lnTo>
                  <a:pt x="17443" y="60044"/>
                </a:lnTo>
                <a:cubicBezTo>
                  <a:pt x="17598" y="59723"/>
                  <a:pt x="17657" y="59532"/>
                  <a:pt x="17729" y="59365"/>
                </a:cubicBezTo>
                <a:cubicBezTo>
                  <a:pt x="17800" y="59187"/>
                  <a:pt x="17895" y="59020"/>
                  <a:pt x="18026" y="58651"/>
                </a:cubicBezTo>
                <a:lnTo>
                  <a:pt x="18026" y="58651"/>
                </a:lnTo>
                <a:lnTo>
                  <a:pt x="18002" y="58711"/>
                </a:lnTo>
                <a:cubicBezTo>
                  <a:pt x="18026" y="58556"/>
                  <a:pt x="18074" y="58413"/>
                  <a:pt x="18122" y="58377"/>
                </a:cubicBezTo>
                <a:cubicBezTo>
                  <a:pt x="18264" y="57949"/>
                  <a:pt x="18383" y="57472"/>
                  <a:pt x="18503" y="57187"/>
                </a:cubicBezTo>
                <a:lnTo>
                  <a:pt x="18479" y="57115"/>
                </a:lnTo>
                <a:cubicBezTo>
                  <a:pt x="18491" y="57032"/>
                  <a:pt x="18574" y="56889"/>
                  <a:pt x="18538" y="56829"/>
                </a:cubicBezTo>
                <a:lnTo>
                  <a:pt x="18550" y="56627"/>
                </a:lnTo>
                <a:cubicBezTo>
                  <a:pt x="18574" y="56496"/>
                  <a:pt x="18562" y="56413"/>
                  <a:pt x="18622" y="56270"/>
                </a:cubicBezTo>
                <a:cubicBezTo>
                  <a:pt x="18622" y="56258"/>
                  <a:pt x="18622" y="56258"/>
                  <a:pt x="18633" y="56234"/>
                </a:cubicBezTo>
                <a:cubicBezTo>
                  <a:pt x="18693" y="55936"/>
                  <a:pt x="18610" y="56234"/>
                  <a:pt x="18669" y="55901"/>
                </a:cubicBezTo>
                <a:cubicBezTo>
                  <a:pt x="18717" y="55794"/>
                  <a:pt x="18633" y="55758"/>
                  <a:pt x="18657" y="55603"/>
                </a:cubicBezTo>
                <a:lnTo>
                  <a:pt x="18729" y="55436"/>
                </a:lnTo>
                <a:cubicBezTo>
                  <a:pt x="18788" y="55139"/>
                  <a:pt x="18729" y="55079"/>
                  <a:pt x="18753" y="54627"/>
                </a:cubicBezTo>
                <a:cubicBezTo>
                  <a:pt x="18776" y="54491"/>
                  <a:pt x="18811" y="54398"/>
                  <a:pt x="18838" y="54398"/>
                </a:cubicBezTo>
                <a:cubicBezTo>
                  <a:pt x="18850" y="54398"/>
                  <a:pt x="18860" y="54415"/>
                  <a:pt x="18868" y="54452"/>
                </a:cubicBezTo>
                <a:lnTo>
                  <a:pt x="18868" y="54452"/>
                </a:lnTo>
                <a:cubicBezTo>
                  <a:pt x="18837" y="54276"/>
                  <a:pt x="18847" y="54368"/>
                  <a:pt x="18836" y="54127"/>
                </a:cubicBezTo>
                <a:cubicBezTo>
                  <a:pt x="18844" y="54111"/>
                  <a:pt x="18849" y="54105"/>
                  <a:pt x="18853" y="54105"/>
                </a:cubicBezTo>
                <a:cubicBezTo>
                  <a:pt x="18861" y="54105"/>
                  <a:pt x="18864" y="54134"/>
                  <a:pt x="18872" y="54174"/>
                </a:cubicBezTo>
                <a:cubicBezTo>
                  <a:pt x="18907" y="53948"/>
                  <a:pt x="18860" y="54031"/>
                  <a:pt x="18860" y="53853"/>
                </a:cubicBezTo>
                <a:cubicBezTo>
                  <a:pt x="18812" y="53817"/>
                  <a:pt x="18753" y="53758"/>
                  <a:pt x="18753" y="53698"/>
                </a:cubicBezTo>
                <a:lnTo>
                  <a:pt x="18741" y="53758"/>
                </a:lnTo>
                <a:cubicBezTo>
                  <a:pt x="18729" y="53579"/>
                  <a:pt x="18717" y="53377"/>
                  <a:pt x="18729" y="53174"/>
                </a:cubicBezTo>
                <a:lnTo>
                  <a:pt x="18729" y="53174"/>
                </a:lnTo>
                <a:lnTo>
                  <a:pt x="18741" y="53186"/>
                </a:lnTo>
                <a:lnTo>
                  <a:pt x="18741" y="53186"/>
                </a:lnTo>
                <a:lnTo>
                  <a:pt x="18729" y="52960"/>
                </a:lnTo>
                <a:lnTo>
                  <a:pt x="18753" y="52948"/>
                </a:lnTo>
                <a:lnTo>
                  <a:pt x="18741" y="52638"/>
                </a:lnTo>
                <a:lnTo>
                  <a:pt x="18741" y="52686"/>
                </a:lnTo>
                <a:cubicBezTo>
                  <a:pt x="18741" y="52603"/>
                  <a:pt x="18729" y="52365"/>
                  <a:pt x="18729" y="52222"/>
                </a:cubicBezTo>
                <a:lnTo>
                  <a:pt x="18741" y="52222"/>
                </a:lnTo>
                <a:cubicBezTo>
                  <a:pt x="18788" y="51817"/>
                  <a:pt x="18717" y="51507"/>
                  <a:pt x="18693" y="51043"/>
                </a:cubicBezTo>
                <a:lnTo>
                  <a:pt x="18693" y="51043"/>
                </a:lnTo>
                <a:lnTo>
                  <a:pt x="18729" y="51102"/>
                </a:lnTo>
                <a:cubicBezTo>
                  <a:pt x="18753" y="50936"/>
                  <a:pt x="18681" y="51055"/>
                  <a:pt x="18681" y="50876"/>
                </a:cubicBezTo>
                <a:lnTo>
                  <a:pt x="18729" y="50864"/>
                </a:lnTo>
                <a:cubicBezTo>
                  <a:pt x="18669" y="50698"/>
                  <a:pt x="18729" y="50662"/>
                  <a:pt x="18741" y="50543"/>
                </a:cubicBezTo>
                <a:lnTo>
                  <a:pt x="18741" y="50543"/>
                </a:lnTo>
                <a:lnTo>
                  <a:pt x="18693" y="50602"/>
                </a:lnTo>
                <a:lnTo>
                  <a:pt x="18693" y="50388"/>
                </a:lnTo>
                <a:cubicBezTo>
                  <a:pt x="18705" y="50266"/>
                  <a:pt x="18720" y="50232"/>
                  <a:pt x="18737" y="50232"/>
                </a:cubicBezTo>
                <a:cubicBezTo>
                  <a:pt x="18753" y="50232"/>
                  <a:pt x="18771" y="50263"/>
                  <a:pt x="18788" y="50281"/>
                </a:cubicBezTo>
                <a:lnTo>
                  <a:pt x="18741" y="50126"/>
                </a:lnTo>
                <a:lnTo>
                  <a:pt x="18788" y="50090"/>
                </a:lnTo>
                <a:cubicBezTo>
                  <a:pt x="18729" y="49971"/>
                  <a:pt x="18788" y="49971"/>
                  <a:pt x="18753" y="49781"/>
                </a:cubicBezTo>
                <a:cubicBezTo>
                  <a:pt x="18757" y="49779"/>
                  <a:pt x="18760" y="49778"/>
                  <a:pt x="18763" y="49778"/>
                </a:cubicBezTo>
                <a:cubicBezTo>
                  <a:pt x="18770" y="49778"/>
                  <a:pt x="18775" y="49781"/>
                  <a:pt x="18779" y="49781"/>
                </a:cubicBezTo>
                <a:cubicBezTo>
                  <a:pt x="18785" y="49781"/>
                  <a:pt x="18788" y="49775"/>
                  <a:pt x="18788" y="49745"/>
                </a:cubicBezTo>
                <a:lnTo>
                  <a:pt x="18753" y="49567"/>
                </a:lnTo>
                <a:lnTo>
                  <a:pt x="18753" y="49614"/>
                </a:lnTo>
                <a:lnTo>
                  <a:pt x="18693" y="49590"/>
                </a:lnTo>
                <a:cubicBezTo>
                  <a:pt x="18633" y="49245"/>
                  <a:pt x="18717" y="49078"/>
                  <a:pt x="18693" y="48828"/>
                </a:cubicBezTo>
                <a:lnTo>
                  <a:pt x="18693" y="48828"/>
                </a:lnTo>
                <a:lnTo>
                  <a:pt x="18717" y="48995"/>
                </a:lnTo>
                <a:cubicBezTo>
                  <a:pt x="18717" y="48555"/>
                  <a:pt x="18729" y="48519"/>
                  <a:pt x="18753" y="48221"/>
                </a:cubicBezTo>
                <a:lnTo>
                  <a:pt x="18753" y="48221"/>
                </a:lnTo>
                <a:cubicBezTo>
                  <a:pt x="18744" y="48286"/>
                  <a:pt x="18736" y="48378"/>
                  <a:pt x="18728" y="48378"/>
                </a:cubicBezTo>
                <a:cubicBezTo>
                  <a:pt x="18724" y="48378"/>
                  <a:pt x="18721" y="48358"/>
                  <a:pt x="18717" y="48305"/>
                </a:cubicBezTo>
                <a:cubicBezTo>
                  <a:pt x="18717" y="48185"/>
                  <a:pt x="18741" y="48185"/>
                  <a:pt x="18753" y="48043"/>
                </a:cubicBezTo>
                <a:lnTo>
                  <a:pt x="18753" y="48043"/>
                </a:lnTo>
                <a:cubicBezTo>
                  <a:pt x="18750" y="48045"/>
                  <a:pt x="18748" y="48046"/>
                  <a:pt x="18746" y="48046"/>
                </a:cubicBezTo>
                <a:cubicBezTo>
                  <a:pt x="18714" y="48046"/>
                  <a:pt x="18696" y="47816"/>
                  <a:pt x="18741" y="47483"/>
                </a:cubicBezTo>
                <a:cubicBezTo>
                  <a:pt x="18741" y="47475"/>
                  <a:pt x="18747" y="47466"/>
                  <a:pt x="18750" y="47466"/>
                </a:cubicBezTo>
                <a:cubicBezTo>
                  <a:pt x="18752" y="47466"/>
                  <a:pt x="18753" y="47468"/>
                  <a:pt x="18753" y="47471"/>
                </a:cubicBezTo>
                <a:cubicBezTo>
                  <a:pt x="18753" y="47412"/>
                  <a:pt x="18741" y="47412"/>
                  <a:pt x="18753" y="47245"/>
                </a:cubicBezTo>
                <a:lnTo>
                  <a:pt x="18800" y="47162"/>
                </a:lnTo>
                <a:cubicBezTo>
                  <a:pt x="18800" y="47150"/>
                  <a:pt x="18758" y="47065"/>
                  <a:pt x="18753" y="47065"/>
                </a:cubicBezTo>
                <a:cubicBezTo>
                  <a:pt x="18753" y="47065"/>
                  <a:pt x="18753" y="47065"/>
                  <a:pt x="18753" y="47065"/>
                </a:cubicBezTo>
                <a:lnTo>
                  <a:pt x="18753" y="47065"/>
                </a:lnTo>
                <a:cubicBezTo>
                  <a:pt x="18788" y="46852"/>
                  <a:pt x="18753" y="46757"/>
                  <a:pt x="18788" y="46638"/>
                </a:cubicBezTo>
                <a:lnTo>
                  <a:pt x="18788" y="46697"/>
                </a:lnTo>
                <a:lnTo>
                  <a:pt x="18800" y="46459"/>
                </a:lnTo>
                <a:lnTo>
                  <a:pt x="18800" y="46459"/>
                </a:lnTo>
                <a:cubicBezTo>
                  <a:pt x="18776" y="46507"/>
                  <a:pt x="18753" y="46519"/>
                  <a:pt x="18717" y="46578"/>
                </a:cubicBezTo>
                <a:lnTo>
                  <a:pt x="18598" y="46769"/>
                </a:lnTo>
                <a:lnTo>
                  <a:pt x="18372" y="47173"/>
                </a:lnTo>
                <a:lnTo>
                  <a:pt x="18383" y="47066"/>
                </a:lnTo>
                <a:lnTo>
                  <a:pt x="18383" y="47066"/>
                </a:lnTo>
                <a:cubicBezTo>
                  <a:pt x="18312" y="47328"/>
                  <a:pt x="18074" y="47590"/>
                  <a:pt x="18086" y="47709"/>
                </a:cubicBezTo>
                <a:cubicBezTo>
                  <a:pt x="17994" y="47811"/>
                  <a:pt x="17781" y="48304"/>
                  <a:pt x="17736" y="48304"/>
                </a:cubicBezTo>
                <a:cubicBezTo>
                  <a:pt x="17728" y="48304"/>
                  <a:pt x="17725" y="48290"/>
                  <a:pt x="17729" y="48257"/>
                </a:cubicBezTo>
                <a:lnTo>
                  <a:pt x="17729" y="48257"/>
                </a:lnTo>
                <a:cubicBezTo>
                  <a:pt x="17550" y="48602"/>
                  <a:pt x="17443" y="48888"/>
                  <a:pt x="17312" y="49150"/>
                </a:cubicBezTo>
                <a:cubicBezTo>
                  <a:pt x="17288" y="49233"/>
                  <a:pt x="17252" y="49305"/>
                  <a:pt x="17229" y="49364"/>
                </a:cubicBezTo>
                <a:lnTo>
                  <a:pt x="17169" y="49531"/>
                </a:lnTo>
                <a:cubicBezTo>
                  <a:pt x="17121" y="49626"/>
                  <a:pt x="17074" y="49733"/>
                  <a:pt x="17014" y="49864"/>
                </a:cubicBezTo>
                <a:cubicBezTo>
                  <a:pt x="16883" y="50031"/>
                  <a:pt x="16693" y="50555"/>
                  <a:pt x="16574" y="50876"/>
                </a:cubicBezTo>
                <a:cubicBezTo>
                  <a:pt x="16347" y="51555"/>
                  <a:pt x="16240" y="51995"/>
                  <a:pt x="16050" y="52686"/>
                </a:cubicBezTo>
                <a:cubicBezTo>
                  <a:pt x="15836" y="53067"/>
                  <a:pt x="15776" y="53722"/>
                  <a:pt x="15597" y="54150"/>
                </a:cubicBezTo>
                <a:lnTo>
                  <a:pt x="15597" y="54293"/>
                </a:lnTo>
                <a:cubicBezTo>
                  <a:pt x="15466" y="54567"/>
                  <a:pt x="15407" y="55043"/>
                  <a:pt x="15264" y="55448"/>
                </a:cubicBezTo>
                <a:cubicBezTo>
                  <a:pt x="15248" y="55521"/>
                  <a:pt x="15243" y="55572"/>
                  <a:pt x="15237" y="55601"/>
                </a:cubicBezTo>
                <a:lnTo>
                  <a:pt x="15237" y="55601"/>
                </a:lnTo>
                <a:cubicBezTo>
                  <a:pt x="15245" y="55589"/>
                  <a:pt x="15257" y="55579"/>
                  <a:pt x="15276" y="55579"/>
                </a:cubicBezTo>
                <a:cubicBezTo>
                  <a:pt x="15231" y="55693"/>
                  <a:pt x="15185" y="55914"/>
                  <a:pt x="15160" y="55914"/>
                </a:cubicBezTo>
                <a:cubicBezTo>
                  <a:pt x="15159" y="55914"/>
                  <a:pt x="15158" y="55914"/>
                  <a:pt x="15157" y="55913"/>
                </a:cubicBezTo>
                <a:lnTo>
                  <a:pt x="15157" y="55877"/>
                </a:lnTo>
                <a:cubicBezTo>
                  <a:pt x="15155" y="55876"/>
                  <a:pt x="15154" y="55876"/>
                  <a:pt x="15153" y="55876"/>
                </a:cubicBezTo>
                <a:cubicBezTo>
                  <a:pt x="15108" y="55876"/>
                  <a:pt x="15083" y="56261"/>
                  <a:pt x="15002" y="56377"/>
                </a:cubicBezTo>
                <a:lnTo>
                  <a:pt x="15062" y="56317"/>
                </a:lnTo>
                <a:lnTo>
                  <a:pt x="15002" y="56532"/>
                </a:lnTo>
                <a:lnTo>
                  <a:pt x="15002" y="56472"/>
                </a:lnTo>
                <a:cubicBezTo>
                  <a:pt x="14859" y="57472"/>
                  <a:pt x="14609" y="57877"/>
                  <a:pt x="14442" y="58818"/>
                </a:cubicBezTo>
                <a:cubicBezTo>
                  <a:pt x="14440" y="58792"/>
                  <a:pt x="14438" y="58782"/>
                  <a:pt x="14435" y="58782"/>
                </a:cubicBezTo>
                <a:cubicBezTo>
                  <a:pt x="14422" y="58782"/>
                  <a:pt x="14401" y="58997"/>
                  <a:pt x="14373" y="58997"/>
                </a:cubicBezTo>
                <a:cubicBezTo>
                  <a:pt x="14372" y="58997"/>
                  <a:pt x="14372" y="58997"/>
                  <a:pt x="14371" y="58996"/>
                </a:cubicBezTo>
                <a:cubicBezTo>
                  <a:pt x="14228" y="59199"/>
                  <a:pt x="14264" y="59425"/>
                  <a:pt x="14216" y="59615"/>
                </a:cubicBezTo>
                <a:lnTo>
                  <a:pt x="14216" y="59627"/>
                </a:lnTo>
                <a:lnTo>
                  <a:pt x="14109" y="59961"/>
                </a:lnTo>
                <a:cubicBezTo>
                  <a:pt x="14107" y="59919"/>
                  <a:pt x="14105" y="59903"/>
                  <a:pt x="14103" y="59903"/>
                </a:cubicBezTo>
                <a:cubicBezTo>
                  <a:pt x="14099" y="59903"/>
                  <a:pt x="14097" y="60067"/>
                  <a:pt x="14097" y="60067"/>
                </a:cubicBezTo>
                <a:cubicBezTo>
                  <a:pt x="14097" y="60067"/>
                  <a:pt x="14097" y="60054"/>
                  <a:pt x="14097" y="60020"/>
                </a:cubicBezTo>
                <a:cubicBezTo>
                  <a:pt x="13788" y="60854"/>
                  <a:pt x="13478" y="61973"/>
                  <a:pt x="13038" y="62890"/>
                </a:cubicBezTo>
                <a:lnTo>
                  <a:pt x="13073" y="62866"/>
                </a:lnTo>
                <a:lnTo>
                  <a:pt x="13073" y="62866"/>
                </a:lnTo>
                <a:cubicBezTo>
                  <a:pt x="12966" y="63104"/>
                  <a:pt x="12847" y="63402"/>
                  <a:pt x="12740" y="63556"/>
                </a:cubicBezTo>
                <a:cubicBezTo>
                  <a:pt x="12645" y="63723"/>
                  <a:pt x="12597" y="63961"/>
                  <a:pt x="12561" y="64033"/>
                </a:cubicBezTo>
                <a:cubicBezTo>
                  <a:pt x="12514" y="64204"/>
                  <a:pt x="12406" y="64329"/>
                  <a:pt x="12394" y="64331"/>
                </a:cubicBezTo>
                <a:lnTo>
                  <a:pt x="12394" y="64331"/>
                </a:lnTo>
                <a:cubicBezTo>
                  <a:pt x="12398" y="64323"/>
                  <a:pt x="12402" y="64314"/>
                  <a:pt x="12407" y="64306"/>
                </a:cubicBezTo>
                <a:lnTo>
                  <a:pt x="12407" y="64306"/>
                </a:lnTo>
                <a:cubicBezTo>
                  <a:pt x="12395" y="64323"/>
                  <a:pt x="12391" y="64331"/>
                  <a:pt x="12394" y="64331"/>
                </a:cubicBezTo>
                <a:cubicBezTo>
                  <a:pt x="12394" y="64331"/>
                  <a:pt x="12394" y="64331"/>
                  <a:pt x="12394" y="64331"/>
                </a:cubicBezTo>
                <a:lnTo>
                  <a:pt x="12394" y="64331"/>
                </a:lnTo>
                <a:cubicBezTo>
                  <a:pt x="12296" y="64527"/>
                  <a:pt x="12256" y="64746"/>
                  <a:pt x="12073" y="65009"/>
                </a:cubicBezTo>
                <a:cubicBezTo>
                  <a:pt x="11969" y="65079"/>
                  <a:pt x="11683" y="65748"/>
                  <a:pt x="11614" y="65748"/>
                </a:cubicBezTo>
                <a:cubicBezTo>
                  <a:pt x="11612" y="65748"/>
                  <a:pt x="11610" y="65748"/>
                  <a:pt x="11609" y="65747"/>
                </a:cubicBezTo>
                <a:cubicBezTo>
                  <a:pt x="11347" y="66057"/>
                  <a:pt x="11192" y="66414"/>
                  <a:pt x="10883" y="66747"/>
                </a:cubicBezTo>
                <a:lnTo>
                  <a:pt x="10883" y="66712"/>
                </a:lnTo>
                <a:cubicBezTo>
                  <a:pt x="10883" y="66712"/>
                  <a:pt x="10799" y="66926"/>
                  <a:pt x="10680" y="67128"/>
                </a:cubicBezTo>
                <a:cubicBezTo>
                  <a:pt x="10573" y="67343"/>
                  <a:pt x="10454" y="67533"/>
                  <a:pt x="10454" y="67533"/>
                </a:cubicBezTo>
                <a:lnTo>
                  <a:pt x="10502" y="67533"/>
                </a:lnTo>
                <a:lnTo>
                  <a:pt x="10466" y="67569"/>
                </a:lnTo>
                <a:lnTo>
                  <a:pt x="10478" y="67605"/>
                </a:lnTo>
                <a:cubicBezTo>
                  <a:pt x="9382" y="68057"/>
                  <a:pt x="8025" y="68700"/>
                  <a:pt x="6775" y="69176"/>
                </a:cubicBezTo>
                <a:lnTo>
                  <a:pt x="6834" y="69176"/>
                </a:lnTo>
                <a:cubicBezTo>
                  <a:pt x="6513" y="69307"/>
                  <a:pt x="6096" y="69498"/>
                  <a:pt x="5834" y="69569"/>
                </a:cubicBezTo>
                <a:cubicBezTo>
                  <a:pt x="5572" y="69652"/>
                  <a:pt x="5298" y="69843"/>
                  <a:pt x="5203" y="69891"/>
                </a:cubicBezTo>
                <a:cubicBezTo>
                  <a:pt x="5011" y="69986"/>
                  <a:pt x="4820" y="70044"/>
                  <a:pt x="4765" y="70044"/>
                </a:cubicBezTo>
                <a:cubicBezTo>
                  <a:pt x="4751" y="70044"/>
                  <a:pt x="4746" y="70040"/>
                  <a:pt x="4751" y="70033"/>
                </a:cubicBezTo>
                <a:lnTo>
                  <a:pt x="4751" y="70033"/>
                </a:lnTo>
                <a:cubicBezTo>
                  <a:pt x="4465" y="70152"/>
                  <a:pt x="4215" y="70319"/>
                  <a:pt x="3810" y="70450"/>
                </a:cubicBezTo>
                <a:cubicBezTo>
                  <a:pt x="3664" y="70450"/>
                  <a:pt x="2816" y="70907"/>
                  <a:pt x="2683" y="70907"/>
                </a:cubicBezTo>
                <a:cubicBezTo>
                  <a:pt x="2675" y="70907"/>
                  <a:pt x="2670" y="70906"/>
                  <a:pt x="2667" y="70903"/>
                </a:cubicBezTo>
                <a:cubicBezTo>
                  <a:pt x="2129" y="71055"/>
                  <a:pt x="1672" y="71321"/>
                  <a:pt x="1092" y="71500"/>
                </a:cubicBezTo>
                <a:lnTo>
                  <a:pt x="1092" y="71500"/>
                </a:lnTo>
                <a:lnTo>
                  <a:pt x="1096" y="71498"/>
                </a:lnTo>
                <a:cubicBezTo>
                  <a:pt x="1072" y="71498"/>
                  <a:pt x="1060" y="71510"/>
                  <a:pt x="1060" y="71510"/>
                </a:cubicBezTo>
                <a:cubicBezTo>
                  <a:pt x="1071" y="71507"/>
                  <a:pt x="1081" y="71503"/>
                  <a:pt x="1092" y="71500"/>
                </a:cubicBezTo>
                <a:lnTo>
                  <a:pt x="1092" y="71500"/>
                </a:lnTo>
                <a:lnTo>
                  <a:pt x="0" y="72129"/>
                </a:lnTo>
                <a:lnTo>
                  <a:pt x="417" y="72212"/>
                </a:lnTo>
                <a:lnTo>
                  <a:pt x="1488" y="71986"/>
                </a:lnTo>
                <a:lnTo>
                  <a:pt x="4203" y="70879"/>
                </a:lnTo>
                <a:lnTo>
                  <a:pt x="6406" y="70081"/>
                </a:lnTo>
                <a:cubicBezTo>
                  <a:pt x="6406" y="70081"/>
                  <a:pt x="6727" y="69950"/>
                  <a:pt x="7227" y="69736"/>
                </a:cubicBezTo>
                <a:cubicBezTo>
                  <a:pt x="7715" y="69533"/>
                  <a:pt x="8370" y="69259"/>
                  <a:pt x="9025" y="68962"/>
                </a:cubicBezTo>
                <a:cubicBezTo>
                  <a:pt x="9049" y="68950"/>
                  <a:pt x="9085" y="68938"/>
                  <a:pt x="9108" y="68938"/>
                </a:cubicBezTo>
                <a:lnTo>
                  <a:pt x="8532" y="69319"/>
                </a:lnTo>
                <a:lnTo>
                  <a:pt x="8532" y="69319"/>
                </a:lnTo>
                <a:cubicBezTo>
                  <a:pt x="9065" y="68985"/>
                  <a:pt x="9717" y="68877"/>
                  <a:pt x="10359" y="68855"/>
                </a:cubicBezTo>
                <a:cubicBezTo>
                  <a:pt x="10644" y="68890"/>
                  <a:pt x="10990" y="68950"/>
                  <a:pt x="11109" y="68962"/>
                </a:cubicBezTo>
                <a:cubicBezTo>
                  <a:pt x="11287" y="69021"/>
                  <a:pt x="11514" y="68998"/>
                  <a:pt x="11752" y="69033"/>
                </a:cubicBezTo>
                <a:cubicBezTo>
                  <a:pt x="12109" y="69093"/>
                  <a:pt x="11930" y="69093"/>
                  <a:pt x="12109" y="69152"/>
                </a:cubicBezTo>
                <a:cubicBezTo>
                  <a:pt x="12161" y="69167"/>
                  <a:pt x="12185" y="69172"/>
                  <a:pt x="12192" y="69172"/>
                </a:cubicBezTo>
                <a:cubicBezTo>
                  <a:pt x="12215" y="69172"/>
                  <a:pt x="12102" y="69127"/>
                  <a:pt x="12133" y="69127"/>
                </a:cubicBezTo>
                <a:cubicBezTo>
                  <a:pt x="12136" y="69127"/>
                  <a:pt x="12140" y="69128"/>
                  <a:pt x="12145" y="69129"/>
                </a:cubicBezTo>
                <a:lnTo>
                  <a:pt x="12418" y="69212"/>
                </a:lnTo>
                <a:cubicBezTo>
                  <a:pt x="12373" y="69205"/>
                  <a:pt x="12348" y="69202"/>
                  <a:pt x="12336" y="69202"/>
                </a:cubicBezTo>
                <a:cubicBezTo>
                  <a:pt x="12307" y="69202"/>
                  <a:pt x="12354" y="69219"/>
                  <a:pt x="12371" y="69236"/>
                </a:cubicBezTo>
                <a:cubicBezTo>
                  <a:pt x="12575" y="69266"/>
                  <a:pt x="12859" y="69376"/>
                  <a:pt x="12988" y="69376"/>
                </a:cubicBezTo>
                <a:cubicBezTo>
                  <a:pt x="13009" y="69376"/>
                  <a:pt x="13026" y="69373"/>
                  <a:pt x="13038" y="69367"/>
                </a:cubicBezTo>
                <a:cubicBezTo>
                  <a:pt x="13335" y="69474"/>
                  <a:pt x="13335" y="69486"/>
                  <a:pt x="13478" y="69533"/>
                </a:cubicBezTo>
                <a:cubicBezTo>
                  <a:pt x="13430" y="69510"/>
                  <a:pt x="13335" y="69486"/>
                  <a:pt x="13359" y="69474"/>
                </a:cubicBezTo>
                <a:lnTo>
                  <a:pt x="13359" y="69474"/>
                </a:lnTo>
                <a:cubicBezTo>
                  <a:pt x="13400" y="69494"/>
                  <a:pt x="13420" y="69502"/>
                  <a:pt x="13426" y="69502"/>
                </a:cubicBezTo>
                <a:cubicBezTo>
                  <a:pt x="13439" y="69502"/>
                  <a:pt x="13402" y="69473"/>
                  <a:pt x="13371" y="69450"/>
                </a:cubicBezTo>
                <a:lnTo>
                  <a:pt x="13371" y="69450"/>
                </a:lnTo>
                <a:cubicBezTo>
                  <a:pt x="13555" y="69473"/>
                  <a:pt x="14260" y="69785"/>
                  <a:pt x="14362" y="69785"/>
                </a:cubicBezTo>
                <a:cubicBezTo>
                  <a:pt x="14366" y="69785"/>
                  <a:pt x="14369" y="69784"/>
                  <a:pt x="14371" y="69783"/>
                </a:cubicBezTo>
                <a:lnTo>
                  <a:pt x="14371" y="69795"/>
                </a:lnTo>
                <a:cubicBezTo>
                  <a:pt x="14425" y="69774"/>
                  <a:pt x="14381" y="69722"/>
                  <a:pt x="14471" y="69722"/>
                </a:cubicBezTo>
                <a:cubicBezTo>
                  <a:pt x="14480" y="69722"/>
                  <a:pt x="14490" y="69723"/>
                  <a:pt x="14502" y="69724"/>
                </a:cubicBezTo>
                <a:lnTo>
                  <a:pt x="14573" y="69771"/>
                </a:lnTo>
                <a:lnTo>
                  <a:pt x="14704" y="69795"/>
                </a:lnTo>
                <a:cubicBezTo>
                  <a:pt x="14800" y="69843"/>
                  <a:pt x="14740" y="69843"/>
                  <a:pt x="14740" y="69843"/>
                </a:cubicBezTo>
                <a:cubicBezTo>
                  <a:pt x="14966" y="69891"/>
                  <a:pt x="15240" y="70021"/>
                  <a:pt x="15502" y="70105"/>
                </a:cubicBezTo>
                <a:lnTo>
                  <a:pt x="15276" y="69902"/>
                </a:lnTo>
                <a:lnTo>
                  <a:pt x="15276" y="69902"/>
                </a:lnTo>
                <a:cubicBezTo>
                  <a:pt x="15472" y="70006"/>
                  <a:pt x="15837" y="70189"/>
                  <a:pt x="15891" y="70189"/>
                </a:cubicBezTo>
                <a:cubicBezTo>
                  <a:pt x="15893" y="70189"/>
                  <a:pt x="15894" y="70189"/>
                  <a:pt x="15895" y="70188"/>
                </a:cubicBezTo>
                <a:lnTo>
                  <a:pt x="16014" y="70272"/>
                </a:lnTo>
                <a:cubicBezTo>
                  <a:pt x="16252" y="70412"/>
                  <a:pt x="16321" y="70420"/>
                  <a:pt x="16370" y="70420"/>
                </a:cubicBezTo>
                <a:cubicBezTo>
                  <a:pt x="16376" y="70420"/>
                  <a:pt x="16382" y="70420"/>
                  <a:pt x="16388" y="70420"/>
                </a:cubicBezTo>
                <a:cubicBezTo>
                  <a:pt x="16414" y="70420"/>
                  <a:pt x="16439" y="70422"/>
                  <a:pt x="16490" y="70450"/>
                </a:cubicBezTo>
                <a:lnTo>
                  <a:pt x="16693" y="70569"/>
                </a:lnTo>
                <a:lnTo>
                  <a:pt x="16478" y="70486"/>
                </a:lnTo>
                <a:lnTo>
                  <a:pt x="16478" y="70486"/>
                </a:lnTo>
                <a:cubicBezTo>
                  <a:pt x="16684" y="70577"/>
                  <a:pt x="16758" y="70625"/>
                  <a:pt x="16910" y="70712"/>
                </a:cubicBezTo>
                <a:lnTo>
                  <a:pt x="16910" y="70712"/>
                </a:lnTo>
                <a:cubicBezTo>
                  <a:pt x="16907" y="70706"/>
                  <a:pt x="16907" y="70700"/>
                  <a:pt x="16907" y="70700"/>
                </a:cubicBezTo>
                <a:lnTo>
                  <a:pt x="16907" y="70700"/>
                </a:lnTo>
                <a:lnTo>
                  <a:pt x="16943" y="70724"/>
                </a:lnTo>
                <a:cubicBezTo>
                  <a:pt x="16948" y="70719"/>
                  <a:pt x="16957" y="70717"/>
                  <a:pt x="16970" y="70717"/>
                </a:cubicBezTo>
                <a:cubicBezTo>
                  <a:pt x="17018" y="70717"/>
                  <a:pt x="17118" y="70751"/>
                  <a:pt x="17240" y="70807"/>
                </a:cubicBezTo>
                <a:cubicBezTo>
                  <a:pt x="17443" y="70903"/>
                  <a:pt x="17621" y="70938"/>
                  <a:pt x="17955" y="71117"/>
                </a:cubicBezTo>
                <a:lnTo>
                  <a:pt x="18062" y="71117"/>
                </a:lnTo>
                <a:lnTo>
                  <a:pt x="18300" y="71260"/>
                </a:lnTo>
                <a:lnTo>
                  <a:pt x="18276" y="71284"/>
                </a:lnTo>
                <a:cubicBezTo>
                  <a:pt x="18026" y="71176"/>
                  <a:pt x="17550" y="70998"/>
                  <a:pt x="17240" y="70867"/>
                </a:cubicBezTo>
                <a:lnTo>
                  <a:pt x="17229" y="70879"/>
                </a:lnTo>
                <a:cubicBezTo>
                  <a:pt x="17419" y="70962"/>
                  <a:pt x="17645" y="71034"/>
                  <a:pt x="17764" y="71093"/>
                </a:cubicBezTo>
                <a:cubicBezTo>
                  <a:pt x="17817" y="71114"/>
                  <a:pt x="17933" y="71199"/>
                  <a:pt x="17872" y="71203"/>
                </a:cubicBezTo>
                <a:lnTo>
                  <a:pt x="17872" y="71203"/>
                </a:lnTo>
                <a:lnTo>
                  <a:pt x="17836" y="71200"/>
                </a:lnTo>
                <a:lnTo>
                  <a:pt x="17836" y="71200"/>
                </a:lnTo>
                <a:cubicBezTo>
                  <a:pt x="17849" y="71203"/>
                  <a:pt x="17859" y="71204"/>
                  <a:pt x="17867" y="71204"/>
                </a:cubicBezTo>
                <a:cubicBezTo>
                  <a:pt x="17869" y="71204"/>
                  <a:pt x="17870" y="71204"/>
                  <a:pt x="17872" y="71203"/>
                </a:cubicBezTo>
                <a:lnTo>
                  <a:pt x="17872" y="71203"/>
                </a:lnTo>
                <a:lnTo>
                  <a:pt x="17967" y="71212"/>
                </a:lnTo>
                <a:cubicBezTo>
                  <a:pt x="18610" y="71462"/>
                  <a:pt x="18610" y="71462"/>
                  <a:pt x="19265" y="71772"/>
                </a:cubicBezTo>
                <a:lnTo>
                  <a:pt x="19217" y="71736"/>
                </a:lnTo>
                <a:lnTo>
                  <a:pt x="19217" y="71736"/>
                </a:lnTo>
                <a:cubicBezTo>
                  <a:pt x="19348" y="71772"/>
                  <a:pt x="19491" y="71819"/>
                  <a:pt x="19515" y="71867"/>
                </a:cubicBezTo>
                <a:cubicBezTo>
                  <a:pt x="19919" y="72034"/>
                  <a:pt x="20324" y="72212"/>
                  <a:pt x="20574" y="72343"/>
                </a:cubicBezTo>
                <a:lnTo>
                  <a:pt x="20646" y="72331"/>
                </a:lnTo>
                <a:cubicBezTo>
                  <a:pt x="20727" y="72352"/>
                  <a:pt x="20809" y="72434"/>
                  <a:pt x="20869" y="72434"/>
                </a:cubicBezTo>
                <a:cubicBezTo>
                  <a:pt x="20878" y="72434"/>
                  <a:pt x="20887" y="72432"/>
                  <a:pt x="20896" y="72427"/>
                </a:cubicBezTo>
                <a:lnTo>
                  <a:pt x="21098" y="72474"/>
                </a:lnTo>
                <a:cubicBezTo>
                  <a:pt x="21217" y="72522"/>
                  <a:pt x="21289" y="72522"/>
                  <a:pt x="21420" y="72593"/>
                </a:cubicBezTo>
                <a:cubicBezTo>
                  <a:pt x="21431" y="72593"/>
                  <a:pt x="21431" y="72605"/>
                  <a:pt x="21455" y="72605"/>
                </a:cubicBezTo>
                <a:cubicBezTo>
                  <a:pt x="21547" y="72643"/>
                  <a:pt x="21576" y="72651"/>
                  <a:pt x="21588" y="72651"/>
                </a:cubicBezTo>
                <a:cubicBezTo>
                  <a:pt x="21597" y="72651"/>
                  <a:pt x="21595" y="72646"/>
                  <a:pt x="21605" y="72646"/>
                </a:cubicBezTo>
                <a:cubicBezTo>
                  <a:pt x="21618" y="72646"/>
                  <a:pt x="21653" y="72656"/>
                  <a:pt x="21765" y="72700"/>
                </a:cubicBezTo>
                <a:cubicBezTo>
                  <a:pt x="21794" y="72721"/>
                  <a:pt x="21817" y="72726"/>
                  <a:pt x="21841" y="72726"/>
                </a:cubicBezTo>
                <a:cubicBezTo>
                  <a:pt x="21862" y="72726"/>
                  <a:pt x="21883" y="72722"/>
                  <a:pt x="21910" y="72722"/>
                </a:cubicBezTo>
                <a:cubicBezTo>
                  <a:pt x="21940" y="72722"/>
                  <a:pt x="21977" y="72727"/>
                  <a:pt x="22027" y="72748"/>
                </a:cubicBezTo>
                <a:lnTo>
                  <a:pt x="22170" y="72843"/>
                </a:lnTo>
                <a:cubicBezTo>
                  <a:pt x="22432" y="72962"/>
                  <a:pt x="22491" y="72927"/>
                  <a:pt x="22896" y="73022"/>
                </a:cubicBezTo>
                <a:cubicBezTo>
                  <a:pt x="23086" y="73081"/>
                  <a:pt x="23158" y="73165"/>
                  <a:pt x="23027" y="73177"/>
                </a:cubicBezTo>
                <a:cubicBezTo>
                  <a:pt x="23106" y="73172"/>
                  <a:pt x="23136" y="73169"/>
                  <a:pt x="23161" y="73169"/>
                </a:cubicBezTo>
                <a:cubicBezTo>
                  <a:pt x="23196" y="73169"/>
                  <a:pt x="23221" y="73175"/>
                  <a:pt x="23360" y="73189"/>
                </a:cubicBezTo>
                <a:cubicBezTo>
                  <a:pt x="23384" y="73224"/>
                  <a:pt x="23360" y="73224"/>
                  <a:pt x="23313" y="73224"/>
                </a:cubicBezTo>
                <a:cubicBezTo>
                  <a:pt x="23396" y="73254"/>
                  <a:pt x="23433" y="73261"/>
                  <a:pt x="23459" y="73261"/>
                </a:cubicBezTo>
                <a:cubicBezTo>
                  <a:pt x="23484" y="73261"/>
                  <a:pt x="23500" y="73254"/>
                  <a:pt x="23538" y="73254"/>
                </a:cubicBezTo>
                <a:cubicBezTo>
                  <a:pt x="23556" y="73254"/>
                  <a:pt x="23579" y="73255"/>
                  <a:pt x="23610" y="73260"/>
                </a:cubicBezTo>
                <a:cubicBezTo>
                  <a:pt x="23664" y="73238"/>
                  <a:pt x="23719" y="73187"/>
                  <a:pt x="23773" y="73187"/>
                </a:cubicBezTo>
                <a:cubicBezTo>
                  <a:pt x="23778" y="73187"/>
                  <a:pt x="23784" y="73187"/>
                  <a:pt x="23789" y="73189"/>
                </a:cubicBezTo>
                <a:lnTo>
                  <a:pt x="23729" y="73165"/>
                </a:lnTo>
                <a:lnTo>
                  <a:pt x="23729" y="73165"/>
                </a:lnTo>
                <a:cubicBezTo>
                  <a:pt x="23908" y="73177"/>
                  <a:pt x="24087" y="73189"/>
                  <a:pt x="24277" y="73248"/>
                </a:cubicBezTo>
                <a:lnTo>
                  <a:pt x="24265" y="73260"/>
                </a:lnTo>
                <a:lnTo>
                  <a:pt x="24468" y="73296"/>
                </a:lnTo>
                <a:lnTo>
                  <a:pt x="24491" y="73319"/>
                </a:lnTo>
                <a:lnTo>
                  <a:pt x="24789" y="73355"/>
                </a:lnTo>
                <a:lnTo>
                  <a:pt x="24789" y="73355"/>
                </a:lnTo>
                <a:lnTo>
                  <a:pt x="24741" y="73343"/>
                </a:lnTo>
                <a:lnTo>
                  <a:pt x="24741" y="73343"/>
                </a:lnTo>
                <a:cubicBezTo>
                  <a:pt x="24813" y="73355"/>
                  <a:pt x="25051" y="73367"/>
                  <a:pt x="25182" y="73379"/>
                </a:cubicBezTo>
                <a:lnTo>
                  <a:pt x="25182" y="73403"/>
                </a:lnTo>
                <a:cubicBezTo>
                  <a:pt x="25345" y="73433"/>
                  <a:pt x="25498" y="73442"/>
                  <a:pt x="25654" y="73442"/>
                </a:cubicBezTo>
                <a:cubicBezTo>
                  <a:pt x="25863" y="73442"/>
                  <a:pt x="26078" y="73427"/>
                  <a:pt x="26337" y="73427"/>
                </a:cubicBezTo>
                <a:lnTo>
                  <a:pt x="26277" y="73462"/>
                </a:lnTo>
                <a:cubicBezTo>
                  <a:pt x="26298" y="73466"/>
                  <a:pt x="26313" y="73467"/>
                  <a:pt x="26325" y="73467"/>
                </a:cubicBezTo>
                <a:cubicBezTo>
                  <a:pt x="26389" y="73467"/>
                  <a:pt x="26348" y="73425"/>
                  <a:pt x="26455" y="73425"/>
                </a:cubicBezTo>
                <a:cubicBezTo>
                  <a:pt x="26465" y="73425"/>
                  <a:pt x="26478" y="73426"/>
                  <a:pt x="26492" y="73427"/>
                </a:cubicBezTo>
                <a:lnTo>
                  <a:pt x="26515" y="73474"/>
                </a:lnTo>
                <a:cubicBezTo>
                  <a:pt x="26565" y="73455"/>
                  <a:pt x="26604" y="73448"/>
                  <a:pt x="26637" y="73448"/>
                </a:cubicBezTo>
                <a:cubicBezTo>
                  <a:pt x="26707" y="73448"/>
                  <a:pt x="26752" y="73478"/>
                  <a:pt x="26825" y="73486"/>
                </a:cubicBezTo>
                <a:lnTo>
                  <a:pt x="26765" y="73439"/>
                </a:lnTo>
                <a:lnTo>
                  <a:pt x="26968" y="73439"/>
                </a:lnTo>
                <a:cubicBezTo>
                  <a:pt x="27194" y="73439"/>
                  <a:pt x="27123" y="73486"/>
                  <a:pt x="27087" y="73522"/>
                </a:cubicBezTo>
                <a:lnTo>
                  <a:pt x="27242" y="73462"/>
                </a:lnTo>
                <a:lnTo>
                  <a:pt x="27266" y="73498"/>
                </a:lnTo>
                <a:cubicBezTo>
                  <a:pt x="27319" y="73468"/>
                  <a:pt x="27349" y="73468"/>
                  <a:pt x="27391" y="73468"/>
                </a:cubicBezTo>
                <a:cubicBezTo>
                  <a:pt x="27432" y="73468"/>
                  <a:pt x="27486" y="73468"/>
                  <a:pt x="27587" y="73439"/>
                </a:cubicBezTo>
                <a:lnTo>
                  <a:pt x="27587" y="73439"/>
                </a:lnTo>
                <a:cubicBezTo>
                  <a:pt x="27599" y="73462"/>
                  <a:pt x="27551" y="73474"/>
                  <a:pt x="27623" y="73474"/>
                </a:cubicBezTo>
                <a:cubicBezTo>
                  <a:pt x="27623" y="73474"/>
                  <a:pt x="27706" y="73439"/>
                  <a:pt x="27789" y="73415"/>
                </a:cubicBezTo>
                <a:cubicBezTo>
                  <a:pt x="27810" y="73404"/>
                  <a:pt x="27833" y="73395"/>
                  <a:pt x="27856" y="73387"/>
                </a:cubicBezTo>
                <a:lnTo>
                  <a:pt x="27856" y="73387"/>
                </a:lnTo>
                <a:lnTo>
                  <a:pt x="27766" y="73415"/>
                </a:lnTo>
                <a:lnTo>
                  <a:pt x="27777" y="73343"/>
                </a:lnTo>
                <a:cubicBezTo>
                  <a:pt x="27968" y="73248"/>
                  <a:pt x="28063" y="73296"/>
                  <a:pt x="28206" y="73236"/>
                </a:cubicBezTo>
                <a:lnTo>
                  <a:pt x="28206" y="73236"/>
                </a:lnTo>
                <a:lnTo>
                  <a:pt x="28099" y="73284"/>
                </a:lnTo>
                <a:cubicBezTo>
                  <a:pt x="28337" y="73200"/>
                  <a:pt x="28361" y="73224"/>
                  <a:pt x="28504" y="73189"/>
                </a:cubicBezTo>
                <a:cubicBezTo>
                  <a:pt x="28456" y="73189"/>
                  <a:pt x="28385" y="73189"/>
                  <a:pt x="28492" y="73165"/>
                </a:cubicBezTo>
                <a:cubicBezTo>
                  <a:pt x="28514" y="73154"/>
                  <a:pt x="28527" y="73151"/>
                  <a:pt x="28537" y="73151"/>
                </a:cubicBezTo>
                <a:cubicBezTo>
                  <a:pt x="28548" y="73151"/>
                  <a:pt x="28555" y="73155"/>
                  <a:pt x="28566" y="73155"/>
                </a:cubicBezTo>
                <a:cubicBezTo>
                  <a:pt x="28576" y="73155"/>
                  <a:pt x="28589" y="73152"/>
                  <a:pt x="28611" y="73141"/>
                </a:cubicBezTo>
                <a:cubicBezTo>
                  <a:pt x="28576" y="73117"/>
                  <a:pt x="28830" y="73001"/>
                  <a:pt x="29065" y="72895"/>
                </a:cubicBezTo>
                <a:lnTo>
                  <a:pt x="29065" y="72895"/>
                </a:lnTo>
                <a:cubicBezTo>
                  <a:pt x="29107" y="72872"/>
                  <a:pt x="29143" y="72840"/>
                  <a:pt x="29218" y="72808"/>
                </a:cubicBezTo>
                <a:lnTo>
                  <a:pt x="29218" y="72867"/>
                </a:lnTo>
                <a:lnTo>
                  <a:pt x="29337" y="72724"/>
                </a:lnTo>
                <a:cubicBezTo>
                  <a:pt x="29455" y="72660"/>
                  <a:pt x="29545" y="72566"/>
                  <a:pt x="29596" y="72566"/>
                </a:cubicBezTo>
                <a:cubicBezTo>
                  <a:pt x="29601" y="72566"/>
                  <a:pt x="29606" y="72567"/>
                  <a:pt x="29611" y="72569"/>
                </a:cubicBezTo>
                <a:lnTo>
                  <a:pt x="29563" y="72605"/>
                </a:lnTo>
                <a:cubicBezTo>
                  <a:pt x="29563" y="72605"/>
                  <a:pt x="29766" y="72462"/>
                  <a:pt x="29992" y="72307"/>
                </a:cubicBezTo>
                <a:cubicBezTo>
                  <a:pt x="29921" y="72248"/>
                  <a:pt x="29790" y="72212"/>
                  <a:pt x="29706" y="72165"/>
                </a:cubicBezTo>
                <a:cubicBezTo>
                  <a:pt x="29623" y="72117"/>
                  <a:pt x="29575" y="72093"/>
                  <a:pt x="29575" y="72093"/>
                </a:cubicBezTo>
                <a:lnTo>
                  <a:pt x="29623" y="72069"/>
                </a:lnTo>
                <a:cubicBezTo>
                  <a:pt x="29475" y="72059"/>
                  <a:pt x="29204" y="71869"/>
                  <a:pt x="29112" y="71869"/>
                </a:cubicBezTo>
                <a:cubicBezTo>
                  <a:pt x="29101" y="71869"/>
                  <a:pt x="29092" y="71872"/>
                  <a:pt x="29087" y="71879"/>
                </a:cubicBezTo>
                <a:cubicBezTo>
                  <a:pt x="29040" y="71855"/>
                  <a:pt x="28968" y="71819"/>
                  <a:pt x="28873" y="71796"/>
                </a:cubicBezTo>
                <a:lnTo>
                  <a:pt x="28659" y="71700"/>
                </a:lnTo>
                <a:cubicBezTo>
                  <a:pt x="28563" y="71676"/>
                  <a:pt x="28504" y="71641"/>
                  <a:pt x="28551" y="71617"/>
                </a:cubicBezTo>
                <a:cubicBezTo>
                  <a:pt x="28158" y="71450"/>
                  <a:pt x="27908" y="71415"/>
                  <a:pt x="27444" y="71164"/>
                </a:cubicBezTo>
                <a:cubicBezTo>
                  <a:pt x="27301" y="71034"/>
                  <a:pt x="26837" y="70843"/>
                  <a:pt x="26527" y="70688"/>
                </a:cubicBezTo>
                <a:cubicBezTo>
                  <a:pt x="25920" y="70438"/>
                  <a:pt x="25527" y="70272"/>
                  <a:pt x="24920" y="70010"/>
                </a:cubicBezTo>
                <a:cubicBezTo>
                  <a:pt x="24587" y="69748"/>
                  <a:pt x="23991" y="69605"/>
                  <a:pt x="23622" y="69367"/>
                </a:cubicBezTo>
                <a:lnTo>
                  <a:pt x="23503" y="69355"/>
                </a:lnTo>
                <a:cubicBezTo>
                  <a:pt x="23265" y="69176"/>
                  <a:pt x="22836" y="69057"/>
                  <a:pt x="22479" y="68843"/>
                </a:cubicBezTo>
                <a:cubicBezTo>
                  <a:pt x="22372" y="68819"/>
                  <a:pt x="22324" y="68795"/>
                  <a:pt x="22313" y="68795"/>
                </a:cubicBezTo>
                <a:cubicBezTo>
                  <a:pt x="22324" y="68819"/>
                  <a:pt x="22360" y="68831"/>
                  <a:pt x="22360" y="68843"/>
                </a:cubicBezTo>
                <a:cubicBezTo>
                  <a:pt x="22253" y="68783"/>
                  <a:pt x="22027" y="68712"/>
                  <a:pt x="22062" y="68676"/>
                </a:cubicBezTo>
                <a:lnTo>
                  <a:pt x="22062" y="68676"/>
                </a:lnTo>
                <a:lnTo>
                  <a:pt x="22086" y="68700"/>
                </a:lnTo>
                <a:cubicBezTo>
                  <a:pt x="22122" y="68664"/>
                  <a:pt x="21753" y="68581"/>
                  <a:pt x="21646" y="68486"/>
                </a:cubicBezTo>
                <a:lnTo>
                  <a:pt x="21646" y="68486"/>
                </a:lnTo>
                <a:lnTo>
                  <a:pt x="21693" y="68557"/>
                </a:lnTo>
                <a:lnTo>
                  <a:pt x="21479" y="68474"/>
                </a:lnTo>
                <a:lnTo>
                  <a:pt x="21539" y="68486"/>
                </a:lnTo>
                <a:cubicBezTo>
                  <a:pt x="20598" y="68224"/>
                  <a:pt x="20241" y="67938"/>
                  <a:pt x="19348" y="67759"/>
                </a:cubicBezTo>
                <a:cubicBezTo>
                  <a:pt x="19491" y="67747"/>
                  <a:pt x="19169" y="67724"/>
                  <a:pt x="19169" y="67664"/>
                </a:cubicBezTo>
                <a:cubicBezTo>
                  <a:pt x="18979" y="67533"/>
                  <a:pt x="18753" y="67569"/>
                  <a:pt x="18574" y="67533"/>
                </a:cubicBezTo>
                <a:lnTo>
                  <a:pt x="18562" y="67533"/>
                </a:lnTo>
                <a:cubicBezTo>
                  <a:pt x="18562" y="67533"/>
                  <a:pt x="18491" y="67509"/>
                  <a:pt x="18395" y="67485"/>
                </a:cubicBezTo>
                <a:cubicBezTo>
                  <a:pt x="18324" y="67474"/>
                  <a:pt x="18241" y="67450"/>
                  <a:pt x="18241" y="67450"/>
                </a:cubicBezTo>
                <a:cubicBezTo>
                  <a:pt x="18319" y="67436"/>
                  <a:pt x="18301" y="67433"/>
                  <a:pt x="18260" y="67433"/>
                </a:cubicBezTo>
                <a:cubicBezTo>
                  <a:pt x="18226" y="67433"/>
                  <a:pt x="18177" y="67435"/>
                  <a:pt x="18153" y="67435"/>
                </a:cubicBezTo>
                <a:cubicBezTo>
                  <a:pt x="18130" y="67435"/>
                  <a:pt x="18128" y="67433"/>
                  <a:pt x="18181" y="67426"/>
                </a:cubicBezTo>
                <a:cubicBezTo>
                  <a:pt x="17360" y="67176"/>
                  <a:pt x="16228" y="67045"/>
                  <a:pt x="15228" y="66985"/>
                </a:cubicBezTo>
                <a:lnTo>
                  <a:pt x="15228" y="66985"/>
                </a:lnTo>
                <a:lnTo>
                  <a:pt x="15276" y="66997"/>
                </a:lnTo>
                <a:cubicBezTo>
                  <a:pt x="15213" y="66994"/>
                  <a:pt x="15146" y="66994"/>
                  <a:pt x="15078" y="66994"/>
                </a:cubicBezTo>
                <a:cubicBezTo>
                  <a:pt x="15010" y="66994"/>
                  <a:pt x="14940" y="66994"/>
                  <a:pt x="14873" y="66994"/>
                </a:cubicBezTo>
                <a:cubicBezTo>
                  <a:pt x="14737" y="66994"/>
                  <a:pt x="14609" y="66991"/>
                  <a:pt x="14514" y="66973"/>
                </a:cubicBezTo>
                <a:cubicBezTo>
                  <a:pt x="14490" y="66971"/>
                  <a:pt x="14466" y="66969"/>
                  <a:pt x="14442" y="66969"/>
                </a:cubicBezTo>
                <a:cubicBezTo>
                  <a:pt x="14270" y="66969"/>
                  <a:pt x="14088" y="67034"/>
                  <a:pt x="14026" y="67045"/>
                </a:cubicBezTo>
                <a:cubicBezTo>
                  <a:pt x="13954" y="67053"/>
                  <a:pt x="13886" y="67056"/>
                  <a:pt x="13829" y="67056"/>
                </a:cubicBezTo>
                <a:cubicBezTo>
                  <a:pt x="13757" y="67056"/>
                  <a:pt x="13705" y="67051"/>
                  <a:pt x="13693" y="67048"/>
                </a:cubicBezTo>
                <a:lnTo>
                  <a:pt x="13693" y="67048"/>
                </a:lnTo>
                <a:cubicBezTo>
                  <a:pt x="13522" y="67073"/>
                  <a:pt x="13350" y="67118"/>
                  <a:pt x="13145" y="67152"/>
                </a:cubicBezTo>
                <a:cubicBezTo>
                  <a:pt x="13895" y="66795"/>
                  <a:pt x="14669" y="66390"/>
                  <a:pt x="15383" y="66057"/>
                </a:cubicBezTo>
                <a:cubicBezTo>
                  <a:pt x="15859" y="66057"/>
                  <a:pt x="16312" y="66092"/>
                  <a:pt x="16788" y="66152"/>
                </a:cubicBezTo>
                <a:cubicBezTo>
                  <a:pt x="16871" y="66164"/>
                  <a:pt x="16955" y="66176"/>
                  <a:pt x="17026" y="66211"/>
                </a:cubicBezTo>
                <a:cubicBezTo>
                  <a:pt x="17360" y="66283"/>
                  <a:pt x="17681" y="66402"/>
                  <a:pt x="17800" y="66438"/>
                </a:cubicBezTo>
                <a:cubicBezTo>
                  <a:pt x="18062" y="66533"/>
                  <a:pt x="18383" y="66557"/>
                  <a:pt x="18717" y="66628"/>
                </a:cubicBezTo>
                <a:cubicBezTo>
                  <a:pt x="19229" y="66700"/>
                  <a:pt x="18967" y="66700"/>
                  <a:pt x="19229" y="66759"/>
                </a:cubicBezTo>
                <a:cubicBezTo>
                  <a:pt x="19303" y="66772"/>
                  <a:pt x="19341" y="66777"/>
                  <a:pt x="19357" y="66777"/>
                </a:cubicBezTo>
                <a:cubicBezTo>
                  <a:pt x="19406" y="66777"/>
                  <a:pt x="19253" y="66732"/>
                  <a:pt x="19284" y="66732"/>
                </a:cubicBezTo>
                <a:cubicBezTo>
                  <a:pt x="19288" y="66732"/>
                  <a:pt x="19297" y="66733"/>
                  <a:pt x="19312" y="66735"/>
                </a:cubicBezTo>
                <a:lnTo>
                  <a:pt x="19693" y="66807"/>
                </a:lnTo>
                <a:cubicBezTo>
                  <a:pt x="19650" y="66805"/>
                  <a:pt x="19619" y="66804"/>
                  <a:pt x="19598" y="66804"/>
                </a:cubicBezTo>
                <a:cubicBezTo>
                  <a:pt x="19510" y="66804"/>
                  <a:pt x="19595" y="66821"/>
                  <a:pt x="19634" y="66831"/>
                </a:cubicBezTo>
                <a:cubicBezTo>
                  <a:pt x="19918" y="66870"/>
                  <a:pt x="20325" y="66950"/>
                  <a:pt x="20512" y="66950"/>
                </a:cubicBezTo>
                <a:cubicBezTo>
                  <a:pt x="20552" y="66950"/>
                  <a:pt x="20581" y="66946"/>
                  <a:pt x="20598" y="66938"/>
                </a:cubicBezTo>
                <a:cubicBezTo>
                  <a:pt x="21050" y="67033"/>
                  <a:pt x="21050" y="67045"/>
                  <a:pt x="21241" y="67069"/>
                </a:cubicBezTo>
                <a:cubicBezTo>
                  <a:pt x="21181" y="67057"/>
                  <a:pt x="21050" y="67033"/>
                  <a:pt x="21050" y="67009"/>
                </a:cubicBezTo>
                <a:lnTo>
                  <a:pt x="21050" y="67009"/>
                </a:lnTo>
                <a:cubicBezTo>
                  <a:pt x="21108" y="67024"/>
                  <a:pt x="21137" y="67030"/>
                  <a:pt x="21148" y="67030"/>
                </a:cubicBezTo>
                <a:cubicBezTo>
                  <a:pt x="21170" y="67030"/>
                  <a:pt x="21111" y="67005"/>
                  <a:pt x="21062" y="66997"/>
                </a:cubicBezTo>
                <a:lnTo>
                  <a:pt x="21062" y="66997"/>
                </a:lnTo>
                <a:cubicBezTo>
                  <a:pt x="21329" y="67008"/>
                  <a:pt x="22332" y="67300"/>
                  <a:pt x="22513" y="67300"/>
                </a:cubicBezTo>
                <a:cubicBezTo>
                  <a:pt x="22526" y="67300"/>
                  <a:pt x="22535" y="67298"/>
                  <a:pt x="22539" y="67295"/>
                </a:cubicBezTo>
                <a:lnTo>
                  <a:pt x="22539" y="67307"/>
                </a:lnTo>
                <a:cubicBezTo>
                  <a:pt x="22604" y="67285"/>
                  <a:pt x="22540" y="67234"/>
                  <a:pt x="22673" y="67234"/>
                </a:cubicBezTo>
                <a:cubicBezTo>
                  <a:pt x="22685" y="67234"/>
                  <a:pt x="22700" y="67234"/>
                  <a:pt x="22717" y="67235"/>
                </a:cubicBezTo>
                <a:lnTo>
                  <a:pt x="22836" y="67283"/>
                </a:lnTo>
                <a:lnTo>
                  <a:pt x="23027" y="67295"/>
                </a:lnTo>
                <a:cubicBezTo>
                  <a:pt x="23146" y="67343"/>
                  <a:pt x="23086" y="67343"/>
                  <a:pt x="23086" y="67343"/>
                </a:cubicBezTo>
                <a:cubicBezTo>
                  <a:pt x="23396" y="67390"/>
                  <a:pt x="23837" y="67509"/>
                  <a:pt x="24206" y="67605"/>
                </a:cubicBezTo>
                <a:lnTo>
                  <a:pt x="23837" y="67402"/>
                </a:lnTo>
                <a:lnTo>
                  <a:pt x="23837" y="67402"/>
                </a:lnTo>
                <a:cubicBezTo>
                  <a:pt x="24120" y="67500"/>
                  <a:pt x="24614" y="67668"/>
                  <a:pt x="24740" y="67668"/>
                </a:cubicBezTo>
                <a:cubicBezTo>
                  <a:pt x="24752" y="67668"/>
                  <a:pt x="24760" y="67667"/>
                  <a:pt x="24765" y="67664"/>
                </a:cubicBezTo>
                <a:lnTo>
                  <a:pt x="24944" y="67759"/>
                </a:lnTo>
                <a:cubicBezTo>
                  <a:pt x="25288" y="67892"/>
                  <a:pt x="25389" y="67903"/>
                  <a:pt x="25454" y="67903"/>
                </a:cubicBezTo>
                <a:cubicBezTo>
                  <a:pt x="25467" y="67903"/>
                  <a:pt x="25479" y="67902"/>
                  <a:pt x="25491" y="67902"/>
                </a:cubicBezTo>
                <a:cubicBezTo>
                  <a:pt x="25526" y="67902"/>
                  <a:pt x="25563" y="67906"/>
                  <a:pt x="25646" y="67938"/>
                </a:cubicBezTo>
                <a:lnTo>
                  <a:pt x="25956" y="68069"/>
                </a:lnTo>
                <a:lnTo>
                  <a:pt x="25646" y="67986"/>
                </a:lnTo>
                <a:lnTo>
                  <a:pt x="25646" y="67986"/>
                </a:lnTo>
                <a:cubicBezTo>
                  <a:pt x="25948" y="68078"/>
                  <a:pt x="26069" y="68126"/>
                  <a:pt x="26318" y="68228"/>
                </a:cubicBezTo>
                <a:lnTo>
                  <a:pt x="26318" y="68228"/>
                </a:lnTo>
                <a:lnTo>
                  <a:pt x="26301" y="68224"/>
                </a:lnTo>
                <a:lnTo>
                  <a:pt x="26301" y="68224"/>
                </a:lnTo>
                <a:cubicBezTo>
                  <a:pt x="26301" y="68224"/>
                  <a:pt x="26313" y="68236"/>
                  <a:pt x="26337" y="68236"/>
                </a:cubicBezTo>
                <a:cubicBezTo>
                  <a:pt x="26330" y="68233"/>
                  <a:pt x="26324" y="68230"/>
                  <a:pt x="26318" y="68228"/>
                </a:cubicBezTo>
                <a:lnTo>
                  <a:pt x="26318" y="68228"/>
                </a:lnTo>
                <a:lnTo>
                  <a:pt x="26349" y="68236"/>
                </a:lnTo>
                <a:cubicBezTo>
                  <a:pt x="26356" y="68234"/>
                  <a:pt x="26367" y="68233"/>
                  <a:pt x="26380" y="68233"/>
                </a:cubicBezTo>
                <a:cubicBezTo>
                  <a:pt x="26448" y="68233"/>
                  <a:pt x="26588" y="68259"/>
                  <a:pt x="26777" y="68319"/>
                </a:cubicBezTo>
                <a:cubicBezTo>
                  <a:pt x="27087" y="68414"/>
                  <a:pt x="27349" y="68462"/>
                  <a:pt x="27837" y="68652"/>
                </a:cubicBezTo>
                <a:lnTo>
                  <a:pt x="27968" y="68652"/>
                </a:lnTo>
                <a:lnTo>
                  <a:pt x="28337" y="68783"/>
                </a:lnTo>
                <a:lnTo>
                  <a:pt x="28325" y="68819"/>
                </a:lnTo>
                <a:cubicBezTo>
                  <a:pt x="27956" y="68712"/>
                  <a:pt x="27254" y="68521"/>
                  <a:pt x="26777" y="68378"/>
                </a:cubicBezTo>
                <a:lnTo>
                  <a:pt x="26765" y="68402"/>
                </a:lnTo>
                <a:cubicBezTo>
                  <a:pt x="27051" y="68474"/>
                  <a:pt x="27373" y="68545"/>
                  <a:pt x="27551" y="68605"/>
                </a:cubicBezTo>
                <a:cubicBezTo>
                  <a:pt x="27633" y="68635"/>
                  <a:pt x="27804" y="68710"/>
                  <a:pt x="27735" y="68715"/>
                </a:cubicBezTo>
                <a:lnTo>
                  <a:pt x="27735" y="68715"/>
                </a:lnTo>
                <a:lnTo>
                  <a:pt x="27682" y="68712"/>
                </a:lnTo>
                <a:lnTo>
                  <a:pt x="27682" y="68712"/>
                </a:lnTo>
                <a:cubicBezTo>
                  <a:pt x="27702" y="68714"/>
                  <a:pt x="27716" y="68716"/>
                  <a:pt x="27727" y="68716"/>
                </a:cubicBezTo>
                <a:cubicBezTo>
                  <a:pt x="27730" y="68716"/>
                  <a:pt x="27733" y="68715"/>
                  <a:pt x="27735" y="68715"/>
                </a:cubicBezTo>
                <a:lnTo>
                  <a:pt x="27735" y="68715"/>
                </a:lnTo>
                <a:lnTo>
                  <a:pt x="27861" y="68724"/>
                </a:lnTo>
                <a:cubicBezTo>
                  <a:pt x="28801" y="68998"/>
                  <a:pt x="28813" y="68998"/>
                  <a:pt x="29790" y="69319"/>
                </a:cubicBezTo>
                <a:lnTo>
                  <a:pt x="29706" y="69271"/>
                </a:lnTo>
                <a:lnTo>
                  <a:pt x="29706" y="69271"/>
                </a:lnTo>
                <a:cubicBezTo>
                  <a:pt x="29909" y="69319"/>
                  <a:pt x="30111" y="69367"/>
                  <a:pt x="30159" y="69414"/>
                </a:cubicBezTo>
                <a:cubicBezTo>
                  <a:pt x="30754" y="69593"/>
                  <a:pt x="31361" y="69783"/>
                  <a:pt x="31730" y="69926"/>
                </a:cubicBezTo>
                <a:lnTo>
                  <a:pt x="31826" y="69914"/>
                </a:lnTo>
                <a:cubicBezTo>
                  <a:pt x="31925" y="69944"/>
                  <a:pt x="32067" y="70033"/>
                  <a:pt x="32152" y="70033"/>
                </a:cubicBezTo>
                <a:cubicBezTo>
                  <a:pt x="32169" y="70033"/>
                  <a:pt x="32183" y="70029"/>
                  <a:pt x="32195" y="70021"/>
                </a:cubicBezTo>
                <a:lnTo>
                  <a:pt x="32469" y="70081"/>
                </a:lnTo>
                <a:cubicBezTo>
                  <a:pt x="32647" y="70129"/>
                  <a:pt x="32742" y="70129"/>
                  <a:pt x="32945" y="70200"/>
                </a:cubicBezTo>
                <a:cubicBezTo>
                  <a:pt x="32957" y="70200"/>
                  <a:pt x="32969" y="70212"/>
                  <a:pt x="32969" y="70212"/>
                </a:cubicBezTo>
                <a:cubicBezTo>
                  <a:pt x="33106" y="70254"/>
                  <a:pt x="33147" y="70263"/>
                  <a:pt x="33162" y="70263"/>
                </a:cubicBezTo>
                <a:cubicBezTo>
                  <a:pt x="33175" y="70263"/>
                  <a:pt x="33168" y="70256"/>
                  <a:pt x="33187" y="70256"/>
                </a:cubicBezTo>
                <a:cubicBezTo>
                  <a:pt x="33208" y="70256"/>
                  <a:pt x="33263" y="70266"/>
                  <a:pt x="33421" y="70307"/>
                </a:cubicBezTo>
                <a:cubicBezTo>
                  <a:pt x="33460" y="70325"/>
                  <a:pt x="33491" y="70330"/>
                  <a:pt x="33522" y="70330"/>
                </a:cubicBezTo>
                <a:cubicBezTo>
                  <a:pt x="33563" y="70330"/>
                  <a:pt x="33603" y="70320"/>
                  <a:pt x="33657" y="70320"/>
                </a:cubicBezTo>
                <a:cubicBezTo>
                  <a:pt x="33696" y="70320"/>
                  <a:pt x="33742" y="70325"/>
                  <a:pt x="33802" y="70343"/>
                </a:cubicBezTo>
                <a:lnTo>
                  <a:pt x="34016" y="70450"/>
                </a:lnTo>
                <a:cubicBezTo>
                  <a:pt x="34397" y="70569"/>
                  <a:pt x="34493" y="70545"/>
                  <a:pt x="35064" y="70641"/>
                </a:cubicBezTo>
                <a:cubicBezTo>
                  <a:pt x="35338" y="70724"/>
                  <a:pt x="35469" y="70795"/>
                  <a:pt x="35278" y="70807"/>
                </a:cubicBezTo>
                <a:cubicBezTo>
                  <a:pt x="35366" y="70807"/>
                  <a:pt x="35408" y="70806"/>
                  <a:pt x="35438" y="70806"/>
                </a:cubicBezTo>
                <a:cubicBezTo>
                  <a:pt x="35499" y="70806"/>
                  <a:pt x="35513" y="70811"/>
                  <a:pt x="35743" y="70843"/>
                </a:cubicBezTo>
                <a:cubicBezTo>
                  <a:pt x="35778" y="70867"/>
                  <a:pt x="35755" y="70867"/>
                  <a:pt x="35659" y="70867"/>
                </a:cubicBezTo>
                <a:cubicBezTo>
                  <a:pt x="35808" y="70903"/>
                  <a:pt x="35859" y="70906"/>
                  <a:pt x="35899" y="70906"/>
                </a:cubicBezTo>
                <a:cubicBezTo>
                  <a:pt x="35907" y="70906"/>
                  <a:pt x="35915" y="70905"/>
                  <a:pt x="35923" y="70905"/>
                </a:cubicBezTo>
                <a:cubicBezTo>
                  <a:pt x="35954" y="70905"/>
                  <a:pt x="35990" y="70907"/>
                  <a:pt x="36076" y="70926"/>
                </a:cubicBezTo>
                <a:cubicBezTo>
                  <a:pt x="36152" y="70905"/>
                  <a:pt x="36228" y="70853"/>
                  <a:pt x="36295" y="70853"/>
                </a:cubicBezTo>
                <a:cubicBezTo>
                  <a:pt x="36301" y="70853"/>
                  <a:pt x="36308" y="70854"/>
                  <a:pt x="36314" y="70855"/>
                </a:cubicBezTo>
                <a:lnTo>
                  <a:pt x="36231" y="70819"/>
                </a:lnTo>
                <a:lnTo>
                  <a:pt x="36231" y="70819"/>
                </a:lnTo>
                <a:cubicBezTo>
                  <a:pt x="36469" y="70843"/>
                  <a:pt x="36731" y="70867"/>
                  <a:pt x="37017" y="70926"/>
                </a:cubicBezTo>
                <a:lnTo>
                  <a:pt x="37005" y="70938"/>
                </a:lnTo>
                <a:lnTo>
                  <a:pt x="37302" y="70974"/>
                </a:lnTo>
                <a:lnTo>
                  <a:pt x="37314" y="70998"/>
                </a:lnTo>
                <a:lnTo>
                  <a:pt x="37743" y="71045"/>
                </a:lnTo>
                <a:lnTo>
                  <a:pt x="37683" y="71034"/>
                </a:lnTo>
                <a:lnTo>
                  <a:pt x="37683" y="71034"/>
                </a:lnTo>
                <a:cubicBezTo>
                  <a:pt x="37791" y="71045"/>
                  <a:pt x="38124" y="71057"/>
                  <a:pt x="38315" y="71093"/>
                </a:cubicBezTo>
                <a:lnTo>
                  <a:pt x="38303" y="71105"/>
                </a:lnTo>
                <a:cubicBezTo>
                  <a:pt x="38609" y="71159"/>
                  <a:pt x="38884" y="71171"/>
                  <a:pt x="39181" y="71171"/>
                </a:cubicBezTo>
                <a:cubicBezTo>
                  <a:pt x="39404" y="71171"/>
                  <a:pt x="39639" y="71164"/>
                  <a:pt x="39910" y="71164"/>
                </a:cubicBezTo>
                <a:lnTo>
                  <a:pt x="39815" y="71200"/>
                </a:lnTo>
                <a:cubicBezTo>
                  <a:pt x="39846" y="71204"/>
                  <a:pt x="39869" y="71205"/>
                  <a:pt x="39887" y="71205"/>
                </a:cubicBezTo>
                <a:cubicBezTo>
                  <a:pt x="39983" y="71205"/>
                  <a:pt x="39924" y="71163"/>
                  <a:pt x="40073" y="71163"/>
                </a:cubicBezTo>
                <a:cubicBezTo>
                  <a:pt x="40088" y="71163"/>
                  <a:pt x="40105" y="71164"/>
                  <a:pt x="40124" y="71164"/>
                </a:cubicBezTo>
                <a:lnTo>
                  <a:pt x="40148" y="71212"/>
                </a:lnTo>
                <a:cubicBezTo>
                  <a:pt x="40208" y="71199"/>
                  <a:pt x="40257" y="71194"/>
                  <a:pt x="40301" y="71194"/>
                </a:cubicBezTo>
                <a:cubicBezTo>
                  <a:pt x="40413" y="71194"/>
                  <a:pt x="40485" y="71227"/>
                  <a:pt x="40589" y="71236"/>
                </a:cubicBezTo>
                <a:lnTo>
                  <a:pt x="40517" y="71200"/>
                </a:lnTo>
                <a:lnTo>
                  <a:pt x="40815" y="71200"/>
                </a:lnTo>
                <a:cubicBezTo>
                  <a:pt x="41136" y="71200"/>
                  <a:pt x="41005" y="71260"/>
                  <a:pt x="40958" y="71284"/>
                </a:cubicBezTo>
                <a:lnTo>
                  <a:pt x="41184" y="71236"/>
                </a:lnTo>
                <a:lnTo>
                  <a:pt x="41232" y="71284"/>
                </a:lnTo>
                <a:cubicBezTo>
                  <a:pt x="41300" y="71259"/>
                  <a:pt x="41340" y="71255"/>
                  <a:pt x="41382" y="71255"/>
                </a:cubicBezTo>
                <a:cubicBezTo>
                  <a:pt x="41407" y="71255"/>
                  <a:pt x="41432" y="71256"/>
                  <a:pt x="41464" y="71256"/>
                </a:cubicBezTo>
                <a:cubicBezTo>
                  <a:pt x="41512" y="71256"/>
                  <a:pt x="41575" y="71253"/>
                  <a:pt x="41672" y="71236"/>
                </a:cubicBezTo>
                <a:lnTo>
                  <a:pt x="41672" y="71236"/>
                </a:lnTo>
                <a:cubicBezTo>
                  <a:pt x="41708" y="71260"/>
                  <a:pt x="41636" y="71272"/>
                  <a:pt x="41732" y="71272"/>
                </a:cubicBezTo>
                <a:lnTo>
                  <a:pt x="41935" y="71221"/>
                </a:lnTo>
                <a:lnTo>
                  <a:pt x="41935" y="71221"/>
                </a:lnTo>
                <a:lnTo>
                  <a:pt x="41958" y="71153"/>
                </a:lnTo>
                <a:cubicBezTo>
                  <a:pt x="42255" y="71057"/>
                  <a:pt x="42363" y="71093"/>
                  <a:pt x="42565" y="71034"/>
                </a:cubicBezTo>
                <a:lnTo>
                  <a:pt x="42565" y="71034"/>
                </a:lnTo>
                <a:lnTo>
                  <a:pt x="42422" y="71093"/>
                </a:lnTo>
                <a:cubicBezTo>
                  <a:pt x="42741" y="70994"/>
                  <a:pt x="42786" y="70997"/>
                  <a:pt x="42959" y="70970"/>
                </a:cubicBezTo>
                <a:lnTo>
                  <a:pt x="42959" y="70970"/>
                </a:lnTo>
                <a:cubicBezTo>
                  <a:pt x="42948" y="70971"/>
                  <a:pt x="42937" y="70972"/>
                  <a:pt x="42928" y="70972"/>
                </a:cubicBezTo>
                <a:cubicBezTo>
                  <a:pt x="42898" y="70972"/>
                  <a:pt x="42892" y="70962"/>
                  <a:pt x="42970" y="70926"/>
                </a:cubicBezTo>
                <a:cubicBezTo>
                  <a:pt x="43008" y="70909"/>
                  <a:pt x="43025" y="70906"/>
                  <a:pt x="43037" y="70906"/>
                </a:cubicBezTo>
                <a:cubicBezTo>
                  <a:pt x="43045" y="70906"/>
                  <a:pt x="43051" y="70907"/>
                  <a:pt x="43059" y="70907"/>
                </a:cubicBezTo>
                <a:cubicBezTo>
                  <a:pt x="43073" y="70907"/>
                  <a:pt x="43095" y="70903"/>
                  <a:pt x="43148" y="70879"/>
                </a:cubicBezTo>
                <a:cubicBezTo>
                  <a:pt x="43160" y="70819"/>
                  <a:pt x="43506" y="70641"/>
                  <a:pt x="43756" y="70438"/>
                </a:cubicBezTo>
                <a:lnTo>
                  <a:pt x="43756" y="70462"/>
                </a:lnTo>
                <a:cubicBezTo>
                  <a:pt x="43803" y="70402"/>
                  <a:pt x="43815" y="70379"/>
                  <a:pt x="43934" y="70283"/>
                </a:cubicBezTo>
                <a:lnTo>
                  <a:pt x="43934" y="70343"/>
                </a:lnTo>
                <a:lnTo>
                  <a:pt x="44077" y="70152"/>
                </a:lnTo>
                <a:cubicBezTo>
                  <a:pt x="44113" y="70129"/>
                  <a:pt x="44149" y="70081"/>
                  <a:pt x="44172" y="70045"/>
                </a:cubicBezTo>
                <a:cubicBezTo>
                  <a:pt x="44208" y="70021"/>
                  <a:pt x="44280" y="69974"/>
                  <a:pt x="44196" y="69962"/>
                </a:cubicBezTo>
                <a:cubicBezTo>
                  <a:pt x="44101" y="69926"/>
                  <a:pt x="44041" y="69914"/>
                  <a:pt x="44089" y="69914"/>
                </a:cubicBezTo>
                <a:lnTo>
                  <a:pt x="44208" y="69950"/>
                </a:lnTo>
                <a:cubicBezTo>
                  <a:pt x="44208" y="69950"/>
                  <a:pt x="43875" y="69807"/>
                  <a:pt x="43541" y="69688"/>
                </a:cubicBezTo>
                <a:cubicBezTo>
                  <a:pt x="43363" y="69629"/>
                  <a:pt x="43208" y="69557"/>
                  <a:pt x="43041" y="69510"/>
                </a:cubicBezTo>
                <a:cubicBezTo>
                  <a:pt x="42958" y="69486"/>
                  <a:pt x="42898" y="69474"/>
                  <a:pt x="42898" y="69474"/>
                </a:cubicBezTo>
                <a:lnTo>
                  <a:pt x="42898" y="69426"/>
                </a:lnTo>
                <a:cubicBezTo>
                  <a:pt x="42895" y="69427"/>
                  <a:pt x="42892" y="69427"/>
                  <a:pt x="42888" y="69427"/>
                </a:cubicBezTo>
                <a:cubicBezTo>
                  <a:pt x="42789" y="69427"/>
                  <a:pt x="42530" y="69303"/>
                  <a:pt x="42455" y="69303"/>
                </a:cubicBezTo>
                <a:cubicBezTo>
                  <a:pt x="42440" y="69303"/>
                  <a:pt x="42432" y="69308"/>
                  <a:pt x="42434" y="69319"/>
                </a:cubicBezTo>
                <a:cubicBezTo>
                  <a:pt x="42291" y="69236"/>
                  <a:pt x="41779" y="69117"/>
                  <a:pt x="41898" y="69081"/>
                </a:cubicBezTo>
                <a:cubicBezTo>
                  <a:pt x="41339" y="68855"/>
                  <a:pt x="40993" y="68819"/>
                  <a:pt x="40327" y="68486"/>
                </a:cubicBezTo>
                <a:cubicBezTo>
                  <a:pt x="40100" y="68319"/>
                  <a:pt x="39434" y="68057"/>
                  <a:pt x="38993" y="67843"/>
                </a:cubicBezTo>
                <a:cubicBezTo>
                  <a:pt x="38136" y="67474"/>
                  <a:pt x="37553" y="67235"/>
                  <a:pt x="36695" y="66866"/>
                </a:cubicBezTo>
                <a:cubicBezTo>
                  <a:pt x="36195" y="66533"/>
                  <a:pt x="35350" y="66295"/>
                  <a:pt x="34802" y="66021"/>
                </a:cubicBezTo>
                <a:lnTo>
                  <a:pt x="34624" y="65985"/>
                </a:lnTo>
                <a:cubicBezTo>
                  <a:pt x="34254" y="65783"/>
                  <a:pt x="33635" y="65604"/>
                  <a:pt x="33100" y="65366"/>
                </a:cubicBezTo>
                <a:cubicBezTo>
                  <a:pt x="32969" y="65330"/>
                  <a:pt x="32897" y="65307"/>
                  <a:pt x="32850" y="65307"/>
                </a:cubicBezTo>
                <a:cubicBezTo>
                  <a:pt x="32885" y="65319"/>
                  <a:pt x="32909" y="65330"/>
                  <a:pt x="32909" y="65366"/>
                </a:cubicBezTo>
                <a:cubicBezTo>
                  <a:pt x="32766" y="65283"/>
                  <a:pt x="32433" y="65199"/>
                  <a:pt x="32469" y="65164"/>
                </a:cubicBezTo>
                <a:lnTo>
                  <a:pt x="32469" y="65164"/>
                </a:lnTo>
                <a:lnTo>
                  <a:pt x="32504" y="65188"/>
                </a:lnTo>
                <a:cubicBezTo>
                  <a:pt x="32540" y="65152"/>
                  <a:pt x="32016" y="65045"/>
                  <a:pt x="31849" y="64961"/>
                </a:cubicBezTo>
                <a:lnTo>
                  <a:pt x="31849" y="64961"/>
                </a:lnTo>
                <a:lnTo>
                  <a:pt x="31945" y="65033"/>
                </a:lnTo>
                <a:lnTo>
                  <a:pt x="31945" y="65033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702" y="64944"/>
                  <a:pt x="31716" y="64946"/>
                  <a:pt x="31730" y="64949"/>
                </a:cubicBezTo>
                <a:lnTo>
                  <a:pt x="31647" y="64926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032" y="64801"/>
                  <a:pt x="30566" y="64661"/>
                  <a:pt x="30099" y="64557"/>
                </a:cubicBezTo>
                <a:cubicBezTo>
                  <a:pt x="29623" y="64426"/>
                  <a:pt x="29147" y="64330"/>
                  <a:pt x="28504" y="64271"/>
                </a:cubicBezTo>
                <a:cubicBezTo>
                  <a:pt x="28682" y="64247"/>
                  <a:pt x="28254" y="64259"/>
                  <a:pt x="28242" y="64199"/>
                </a:cubicBezTo>
                <a:cubicBezTo>
                  <a:pt x="28055" y="64130"/>
                  <a:pt x="27877" y="64121"/>
                  <a:pt x="27711" y="64121"/>
                </a:cubicBezTo>
                <a:cubicBezTo>
                  <a:pt x="27653" y="64121"/>
                  <a:pt x="27596" y="64122"/>
                  <a:pt x="27542" y="64122"/>
                </a:cubicBezTo>
                <a:cubicBezTo>
                  <a:pt x="27483" y="64122"/>
                  <a:pt x="27427" y="64121"/>
                  <a:pt x="27373" y="64116"/>
                </a:cubicBezTo>
                <a:lnTo>
                  <a:pt x="27361" y="64128"/>
                </a:lnTo>
                <a:lnTo>
                  <a:pt x="26896" y="64080"/>
                </a:lnTo>
                <a:cubicBezTo>
                  <a:pt x="26965" y="64069"/>
                  <a:pt x="26981" y="64065"/>
                  <a:pt x="26969" y="64065"/>
                </a:cubicBezTo>
                <a:cubicBezTo>
                  <a:pt x="26944" y="64065"/>
                  <a:pt x="26787" y="64084"/>
                  <a:pt x="26759" y="64084"/>
                </a:cubicBezTo>
                <a:cubicBezTo>
                  <a:pt x="26746" y="64084"/>
                  <a:pt x="26760" y="64080"/>
                  <a:pt x="26825" y="64068"/>
                </a:cubicBezTo>
                <a:cubicBezTo>
                  <a:pt x="26119" y="63963"/>
                  <a:pt x="25273" y="63924"/>
                  <a:pt x="24408" y="63924"/>
                </a:cubicBezTo>
                <a:cubicBezTo>
                  <a:pt x="23800" y="63924"/>
                  <a:pt x="23183" y="63944"/>
                  <a:pt x="22598" y="63973"/>
                </a:cubicBezTo>
                <a:lnTo>
                  <a:pt x="22658" y="63997"/>
                </a:lnTo>
                <a:cubicBezTo>
                  <a:pt x="22301" y="64021"/>
                  <a:pt x="21848" y="64068"/>
                  <a:pt x="21586" y="64068"/>
                </a:cubicBezTo>
                <a:cubicBezTo>
                  <a:pt x="21312" y="64068"/>
                  <a:pt x="21003" y="64187"/>
                  <a:pt x="20896" y="64199"/>
                </a:cubicBezTo>
                <a:cubicBezTo>
                  <a:pt x="20713" y="64236"/>
                  <a:pt x="20544" y="64250"/>
                  <a:pt x="20468" y="64250"/>
                </a:cubicBezTo>
                <a:cubicBezTo>
                  <a:pt x="20420" y="64250"/>
                  <a:pt x="20409" y="64244"/>
                  <a:pt x="20455" y="64235"/>
                </a:cubicBezTo>
                <a:lnTo>
                  <a:pt x="20455" y="64235"/>
                </a:lnTo>
                <a:cubicBezTo>
                  <a:pt x="20146" y="64295"/>
                  <a:pt x="19860" y="64390"/>
                  <a:pt x="19407" y="64449"/>
                </a:cubicBezTo>
                <a:cubicBezTo>
                  <a:pt x="19402" y="64449"/>
                  <a:pt x="19395" y="64448"/>
                  <a:pt x="19388" y="64448"/>
                </a:cubicBezTo>
                <a:cubicBezTo>
                  <a:pt x="19193" y="64448"/>
                  <a:pt x="18351" y="64714"/>
                  <a:pt x="18230" y="64714"/>
                </a:cubicBezTo>
                <a:cubicBezTo>
                  <a:pt x="18223" y="64714"/>
                  <a:pt x="18219" y="64713"/>
                  <a:pt x="18217" y="64711"/>
                </a:cubicBezTo>
                <a:cubicBezTo>
                  <a:pt x="18062" y="64735"/>
                  <a:pt x="17907" y="64771"/>
                  <a:pt x="17764" y="64807"/>
                </a:cubicBezTo>
                <a:cubicBezTo>
                  <a:pt x="19074" y="64068"/>
                  <a:pt x="20336" y="63283"/>
                  <a:pt x="21539" y="62485"/>
                </a:cubicBezTo>
                <a:cubicBezTo>
                  <a:pt x="22313" y="62342"/>
                  <a:pt x="23098" y="62235"/>
                  <a:pt x="23872" y="62163"/>
                </a:cubicBezTo>
                <a:cubicBezTo>
                  <a:pt x="24011" y="62159"/>
                  <a:pt x="24163" y="62158"/>
                  <a:pt x="24311" y="62158"/>
                </a:cubicBezTo>
                <a:cubicBezTo>
                  <a:pt x="24605" y="62158"/>
                  <a:pt x="24880" y="62163"/>
                  <a:pt x="24991" y="62163"/>
                </a:cubicBezTo>
                <a:cubicBezTo>
                  <a:pt x="25024" y="62165"/>
                  <a:pt x="25058" y="62165"/>
                  <a:pt x="25092" y="62165"/>
                </a:cubicBezTo>
                <a:cubicBezTo>
                  <a:pt x="25295" y="62165"/>
                  <a:pt x="25523" y="62145"/>
                  <a:pt x="25762" y="62145"/>
                </a:cubicBezTo>
                <a:cubicBezTo>
                  <a:pt x="25833" y="62145"/>
                  <a:pt x="25906" y="62147"/>
                  <a:pt x="25980" y="62151"/>
                </a:cubicBezTo>
                <a:cubicBezTo>
                  <a:pt x="26539" y="62151"/>
                  <a:pt x="26253" y="62175"/>
                  <a:pt x="26539" y="62211"/>
                </a:cubicBezTo>
                <a:cubicBezTo>
                  <a:pt x="26597" y="62215"/>
                  <a:pt x="26633" y="62217"/>
                  <a:pt x="26654" y="62217"/>
                </a:cubicBezTo>
                <a:cubicBezTo>
                  <a:pt x="26761" y="62217"/>
                  <a:pt x="26492" y="62175"/>
                  <a:pt x="26611" y="62175"/>
                </a:cubicBezTo>
                <a:lnTo>
                  <a:pt x="27027" y="62223"/>
                </a:lnTo>
                <a:cubicBezTo>
                  <a:pt x="26789" y="62223"/>
                  <a:pt x="26908" y="62235"/>
                  <a:pt x="26956" y="62247"/>
                </a:cubicBezTo>
                <a:cubicBezTo>
                  <a:pt x="27234" y="62247"/>
                  <a:pt x="27641" y="62297"/>
                  <a:pt x="27865" y="62297"/>
                </a:cubicBezTo>
                <a:cubicBezTo>
                  <a:pt x="27928" y="62297"/>
                  <a:pt x="27977" y="62293"/>
                  <a:pt x="28004" y="62282"/>
                </a:cubicBezTo>
                <a:cubicBezTo>
                  <a:pt x="28492" y="62330"/>
                  <a:pt x="28492" y="62354"/>
                  <a:pt x="28694" y="62366"/>
                </a:cubicBezTo>
                <a:cubicBezTo>
                  <a:pt x="28623" y="62354"/>
                  <a:pt x="28492" y="62342"/>
                  <a:pt x="28492" y="62330"/>
                </a:cubicBezTo>
                <a:lnTo>
                  <a:pt x="28492" y="62330"/>
                </a:lnTo>
                <a:cubicBezTo>
                  <a:pt x="28548" y="62337"/>
                  <a:pt x="28578" y="62340"/>
                  <a:pt x="28591" y="62340"/>
                </a:cubicBezTo>
                <a:cubicBezTo>
                  <a:pt x="28623" y="62340"/>
                  <a:pt x="28554" y="62323"/>
                  <a:pt x="28504" y="62306"/>
                </a:cubicBezTo>
                <a:cubicBezTo>
                  <a:pt x="28511" y="62306"/>
                  <a:pt x="28520" y="62306"/>
                  <a:pt x="28529" y="62306"/>
                </a:cubicBezTo>
                <a:cubicBezTo>
                  <a:pt x="28831" y="62306"/>
                  <a:pt x="29819" y="62480"/>
                  <a:pt x="30061" y="62480"/>
                </a:cubicBezTo>
                <a:cubicBezTo>
                  <a:pt x="30087" y="62480"/>
                  <a:pt x="30104" y="62477"/>
                  <a:pt x="30111" y="62473"/>
                </a:cubicBezTo>
                <a:lnTo>
                  <a:pt x="30111" y="62485"/>
                </a:lnTo>
                <a:cubicBezTo>
                  <a:pt x="30183" y="62461"/>
                  <a:pt x="30087" y="62401"/>
                  <a:pt x="30290" y="62401"/>
                </a:cubicBezTo>
                <a:lnTo>
                  <a:pt x="30421" y="62425"/>
                </a:lnTo>
                <a:lnTo>
                  <a:pt x="30635" y="62425"/>
                </a:lnTo>
                <a:cubicBezTo>
                  <a:pt x="30766" y="62461"/>
                  <a:pt x="30706" y="62461"/>
                  <a:pt x="30706" y="62473"/>
                </a:cubicBezTo>
                <a:cubicBezTo>
                  <a:pt x="31052" y="62485"/>
                  <a:pt x="31528" y="62568"/>
                  <a:pt x="31933" y="62628"/>
                </a:cubicBezTo>
                <a:lnTo>
                  <a:pt x="31516" y="62461"/>
                </a:lnTo>
                <a:lnTo>
                  <a:pt x="31516" y="62461"/>
                </a:lnTo>
                <a:cubicBezTo>
                  <a:pt x="31822" y="62527"/>
                  <a:pt x="32380" y="62642"/>
                  <a:pt x="32524" y="62642"/>
                </a:cubicBezTo>
                <a:cubicBezTo>
                  <a:pt x="32537" y="62642"/>
                  <a:pt x="32546" y="62642"/>
                  <a:pt x="32552" y="62640"/>
                </a:cubicBezTo>
                <a:lnTo>
                  <a:pt x="32766" y="62711"/>
                </a:lnTo>
                <a:cubicBezTo>
                  <a:pt x="33062" y="62784"/>
                  <a:pt x="33192" y="62800"/>
                  <a:pt x="33268" y="62800"/>
                </a:cubicBezTo>
                <a:cubicBezTo>
                  <a:pt x="33328" y="62800"/>
                  <a:pt x="33352" y="62789"/>
                  <a:pt x="33397" y="62789"/>
                </a:cubicBezTo>
                <a:cubicBezTo>
                  <a:pt x="33424" y="62789"/>
                  <a:pt x="33460" y="62793"/>
                  <a:pt x="33516" y="62806"/>
                </a:cubicBezTo>
                <a:lnTo>
                  <a:pt x="33862" y="62890"/>
                </a:lnTo>
                <a:lnTo>
                  <a:pt x="33516" y="62842"/>
                </a:lnTo>
                <a:lnTo>
                  <a:pt x="33516" y="62842"/>
                </a:lnTo>
                <a:cubicBezTo>
                  <a:pt x="33857" y="62924"/>
                  <a:pt x="33989" y="62949"/>
                  <a:pt x="34268" y="63018"/>
                </a:cubicBezTo>
                <a:lnTo>
                  <a:pt x="34268" y="63018"/>
                </a:lnTo>
                <a:cubicBezTo>
                  <a:pt x="34260" y="63014"/>
                  <a:pt x="34254" y="63009"/>
                  <a:pt x="34254" y="63009"/>
                </a:cubicBezTo>
                <a:lnTo>
                  <a:pt x="34290" y="63009"/>
                </a:lnTo>
                <a:cubicBezTo>
                  <a:pt x="34302" y="63006"/>
                  <a:pt x="34322" y="63004"/>
                  <a:pt x="34350" y="63004"/>
                </a:cubicBezTo>
                <a:cubicBezTo>
                  <a:pt x="34432" y="63004"/>
                  <a:pt x="34579" y="63018"/>
                  <a:pt x="34766" y="63044"/>
                </a:cubicBezTo>
                <a:cubicBezTo>
                  <a:pt x="35112" y="63104"/>
                  <a:pt x="35397" y="63116"/>
                  <a:pt x="35945" y="63235"/>
                </a:cubicBezTo>
                <a:lnTo>
                  <a:pt x="36100" y="63223"/>
                </a:lnTo>
                <a:lnTo>
                  <a:pt x="36517" y="63306"/>
                </a:lnTo>
                <a:lnTo>
                  <a:pt x="36517" y="63342"/>
                </a:lnTo>
                <a:cubicBezTo>
                  <a:pt x="36112" y="63283"/>
                  <a:pt x="35338" y="63163"/>
                  <a:pt x="34814" y="63080"/>
                </a:cubicBezTo>
                <a:lnTo>
                  <a:pt x="34802" y="63104"/>
                </a:lnTo>
                <a:cubicBezTo>
                  <a:pt x="35112" y="63140"/>
                  <a:pt x="35469" y="63187"/>
                  <a:pt x="35683" y="63223"/>
                </a:cubicBezTo>
                <a:cubicBezTo>
                  <a:pt x="35764" y="63243"/>
                  <a:pt x="35946" y="63297"/>
                  <a:pt x="35893" y="63306"/>
                </a:cubicBezTo>
                <a:lnTo>
                  <a:pt x="36040" y="63306"/>
                </a:lnTo>
                <a:cubicBezTo>
                  <a:pt x="37076" y="63473"/>
                  <a:pt x="37076" y="63473"/>
                  <a:pt x="38160" y="63664"/>
                </a:cubicBezTo>
                <a:lnTo>
                  <a:pt x="38076" y="63640"/>
                </a:lnTo>
                <a:lnTo>
                  <a:pt x="38076" y="63640"/>
                </a:lnTo>
                <a:cubicBezTo>
                  <a:pt x="38303" y="63652"/>
                  <a:pt x="38505" y="63675"/>
                  <a:pt x="38565" y="63711"/>
                </a:cubicBezTo>
                <a:cubicBezTo>
                  <a:pt x="39219" y="63818"/>
                  <a:pt x="39898" y="63914"/>
                  <a:pt x="40303" y="64021"/>
                </a:cubicBezTo>
                <a:lnTo>
                  <a:pt x="40410" y="63997"/>
                </a:lnTo>
                <a:cubicBezTo>
                  <a:pt x="40518" y="64007"/>
                  <a:pt x="40683" y="64065"/>
                  <a:pt x="40778" y="64065"/>
                </a:cubicBezTo>
                <a:cubicBezTo>
                  <a:pt x="40797" y="64065"/>
                  <a:pt x="40814" y="64063"/>
                  <a:pt x="40827" y="64056"/>
                </a:cubicBezTo>
                <a:lnTo>
                  <a:pt x="41124" y="64068"/>
                </a:lnTo>
                <a:cubicBezTo>
                  <a:pt x="41327" y="64092"/>
                  <a:pt x="41434" y="64080"/>
                  <a:pt x="41648" y="64128"/>
                </a:cubicBezTo>
                <a:cubicBezTo>
                  <a:pt x="41660" y="64128"/>
                  <a:pt x="41672" y="64128"/>
                  <a:pt x="41696" y="64140"/>
                </a:cubicBezTo>
                <a:cubicBezTo>
                  <a:pt x="41823" y="64157"/>
                  <a:pt x="41874" y="64163"/>
                  <a:pt x="41897" y="64163"/>
                </a:cubicBezTo>
                <a:cubicBezTo>
                  <a:pt x="41928" y="64163"/>
                  <a:pt x="41904" y="64153"/>
                  <a:pt x="41946" y="64153"/>
                </a:cubicBezTo>
                <a:cubicBezTo>
                  <a:pt x="41975" y="64153"/>
                  <a:pt x="42040" y="64158"/>
                  <a:pt x="42184" y="64176"/>
                </a:cubicBezTo>
                <a:cubicBezTo>
                  <a:pt x="42217" y="64183"/>
                  <a:pt x="42244" y="64186"/>
                  <a:pt x="42268" y="64186"/>
                </a:cubicBezTo>
                <a:cubicBezTo>
                  <a:pt x="42334" y="64186"/>
                  <a:pt x="42381" y="64165"/>
                  <a:pt x="42475" y="64165"/>
                </a:cubicBezTo>
                <a:cubicBezTo>
                  <a:pt x="42510" y="64165"/>
                  <a:pt x="42550" y="64168"/>
                  <a:pt x="42601" y="64176"/>
                </a:cubicBezTo>
                <a:lnTo>
                  <a:pt x="42839" y="64247"/>
                </a:lnTo>
                <a:cubicBezTo>
                  <a:pt x="43268" y="64306"/>
                  <a:pt x="43351" y="64259"/>
                  <a:pt x="43982" y="64306"/>
                </a:cubicBezTo>
                <a:cubicBezTo>
                  <a:pt x="44280" y="64354"/>
                  <a:pt x="44434" y="64390"/>
                  <a:pt x="44220" y="64437"/>
                </a:cubicBezTo>
                <a:cubicBezTo>
                  <a:pt x="44363" y="64414"/>
                  <a:pt x="44399" y="64408"/>
                  <a:pt x="44443" y="64408"/>
                </a:cubicBezTo>
                <a:cubicBezTo>
                  <a:pt x="44488" y="64408"/>
                  <a:pt x="44541" y="64414"/>
                  <a:pt x="44720" y="64414"/>
                </a:cubicBezTo>
                <a:cubicBezTo>
                  <a:pt x="44780" y="64437"/>
                  <a:pt x="44732" y="64437"/>
                  <a:pt x="44661" y="64449"/>
                </a:cubicBezTo>
                <a:cubicBezTo>
                  <a:pt x="44751" y="64459"/>
                  <a:pt x="44807" y="64463"/>
                  <a:pt x="44846" y="64463"/>
                </a:cubicBezTo>
                <a:cubicBezTo>
                  <a:pt x="44927" y="64463"/>
                  <a:pt x="44932" y="64447"/>
                  <a:pt x="45031" y="64447"/>
                </a:cubicBezTo>
                <a:cubicBezTo>
                  <a:pt x="45051" y="64447"/>
                  <a:pt x="45073" y="64448"/>
                  <a:pt x="45101" y="64449"/>
                </a:cubicBezTo>
                <a:cubicBezTo>
                  <a:pt x="45173" y="64414"/>
                  <a:pt x="45268" y="64354"/>
                  <a:pt x="45339" y="64354"/>
                </a:cubicBezTo>
                <a:lnTo>
                  <a:pt x="45256" y="64330"/>
                </a:lnTo>
                <a:cubicBezTo>
                  <a:pt x="45387" y="64324"/>
                  <a:pt x="45524" y="64321"/>
                  <a:pt x="45665" y="64321"/>
                </a:cubicBezTo>
                <a:cubicBezTo>
                  <a:pt x="45807" y="64321"/>
                  <a:pt x="45952" y="64324"/>
                  <a:pt x="46101" y="64330"/>
                </a:cubicBezTo>
                <a:lnTo>
                  <a:pt x="46089" y="64354"/>
                </a:lnTo>
                <a:lnTo>
                  <a:pt x="46411" y="64330"/>
                </a:lnTo>
                <a:lnTo>
                  <a:pt x="46423" y="64366"/>
                </a:lnTo>
                <a:lnTo>
                  <a:pt x="46649" y="64366"/>
                </a:lnTo>
                <a:cubicBezTo>
                  <a:pt x="46768" y="64366"/>
                  <a:pt x="46875" y="64354"/>
                  <a:pt x="46875" y="64354"/>
                </a:cubicBezTo>
                <a:lnTo>
                  <a:pt x="46816" y="64354"/>
                </a:lnTo>
                <a:cubicBezTo>
                  <a:pt x="46907" y="64354"/>
                  <a:pt x="47183" y="64328"/>
                  <a:pt x="47387" y="64328"/>
                </a:cubicBezTo>
                <a:cubicBezTo>
                  <a:pt x="47421" y="64328"/>
                  <a:pt x="47453" y="64329"/>
                  <a:pt x="47482" y="64330"/>
                </a:cubicBezTo>
                <a:lnTo>
                  <a:pt x="47482" y="64354"/>
                </a:lnTo>
                <a:cubicBezTo>
                  <a:pt x="47516" y="64355"/>
                  <a:pt x="47549" y="64355"/>
                  <a:pt x="47582" y="64355"/>
                </a:cubicBezTo>
                <a:cubicBezTo>
                  <a:pt x="48120" y="64355"/>
                  <a:pt x="48568" y="64267"/>
                  <a:pt x="49197" y="64199"/>
                </a:cubicBezTo>
                <a:lnTo>
                  <a:pt x="49197" y="64199"/>
                </a:lnTo>
                <a:lnTo>
                  <a:pt x="49102" y="64247"/>
                </a:lnTo>
                <a:cubicBezTo>
                  <a:pt x="49340" y="64247"/>
                  <a:pt x="49161" y="64187"/>
                  <a:pt x="49435" y="64187"/>
                </a:cubicBezTo>
                <a:lnTo>
                  <a:pt x="49447" y="64211"/>
                </a:lnTo>
                <a:cubicBezTo>
                  <a:pt x="49555" y="64179"/>
                  <a:pt x="49629" y="64171"/>
                  <a:pt x="49693" y="64171"/>
                </a:cubicBezTo>
                <a:cubicBezTo>
                  <a:pt x="49753" y="64171"/>
                  <a:pt x="49804" y="64178"/>
                  <a:pt x="49866" y="64178"/>
                </a:cubicBezTo>
                <a:cubicBezTo>
                  <a:pt x="49884" y="64178"/>
                  <a:pt x="49903" y="64177"/>
                  <a:pt x="49923" y="64176"/>
                </a:cubicBezTo>
                <a:lnTo>
                  <a:pt x="49840" y="64128"/>
                </a:lnTo>
                <a:lnTo>
                  <a:pt x="50149" y="64092"/>
                </a:lnTo>
                <a:cubicBezTo>
                  <a:pt x="50205" y="64088"/>
                  <a:pt x="50249" y="64087"/>
                  <a:pt x="50283" y="64087"/>
                </a:cubicBezTo>
                <a:cubicBezTo>
                  <a:pt x="50458" y="64087"/>
                  <a:pt x="50368" y="64132"/>
                  <a:pt x="50328" y="64152"/>
                </a:cubicBezTo>
                <a:lnTo>
                  <a:pt x="50447" y="64128"/>
                </a:lnTo>
                <a:cubicBezTo>
                  <a:pt x="50507" y="64116"/>
                  <a:pt x="50566" y="64080"/>
                  <a:pt x="50566" y="64080"/>
                </a:cubicBezTo>
                <a:lnTo>
                  <a:pt x="50626" y="64116"/>
                </a:lnTo>
                <a:cubicBezTo>
                  <a:pt x="50792" y="64033"/>
                  <a:pt x="50792" y="64080"/>
                  <a:pt x="51090" y="64009"/>
                </a:cubicBezTo>
                <a:lnTo>
                  <a:pt x="51090" y="64009"/>
                </a:lnTo>
                <a:cubicBezTo>
                  <a:pt x="51114" y="64021"/>
                  <a:pt x="51042" y="64033"/>
                  <a:pt x="51149" y="64033"/>
                </a:cubicBezTo>
                <a:cubicBezTo>
                  <a:pt x="51149" y="64033"/>
                  <a:pt x="51269" y="63997"/>
                  <a:pt x="51388" y="63961"/>
                </a:cubicBezTo>
                <a:lnTo>
                  <a:pt x="51626" y="63878"/>
                </a:lnTo>
                <a:lnTo>
                  <a:pt x="51626" y="63878"/>
                </a:lnTo>
                <a:cubicBezTo>
                  <a:pt x="51626" y="63878"/>
                  <a:pt x="51542" y="63902"/>
                  <a:pt x="51471" y="63914"/>
                </a:cubicBezTo>
                <a:cubicBezTo>
                  <a:pt x="51399" y="63937"/>
                  <a:pt x="51328" y="63961"/>
                  <a:pt x="51328" y="63961"/>
                </a:cubicBezTo>
                <a:lnTo>
                  <a:pt x="51352" y="63890"/>
                </a:lnTo>
                <a:cubicBezTo>
                  <a:pt x="51650" y="63771"/>
                  <a:pt x="51780" y="63795"/>
                  <a:pt x="51995" y="63711"/>
                </a:cubicBezTo>
                <a:lnTo>
                  <a:pt x="51995" y="63711"/>
                </a:lnTo>
                <a:lnTo>
                  <a:pt x="51840" y="63783"/>
                </a:lnTo>
                <a:cubicBezTo>
                  <a:pt x="52197" y="63652"/>
                  <a:pt x="52233" y="63664"/>
                  <a:pt x="52435" y="63580"/>
                </a:cubicBezTo>
                <a:lnTo>
                  <a:pt x="52435" y="63580"/>
                </a:lnTo>
                <a:cubicBezTo>
                  <a:pt x="52402" y="63586"/>
                  <a:pt x="52362" y="63594"/>
                  <a:pt x="52343" y="63594"/>
                </a:cubicBezTo>
                <a:cubicBezTo>
                  <a:pt x="52321" y="63594"/>
                  <a:pt x="52328" y="63583"/>
                  <a:pt x="52412" y="63544"/>
                </a:cubicBezTo>
                <a:cubicBezTo>
                  <a:pt x="52519" y="63485"/>
                  <a:pt x="52483" y="63533"/>
                  <a:pt x="52590" y="63485"/>
                </a:cubicBezTo>
                <a:cubicBezTo>
                  <a:pt x="52590" y="63461"/>
                  <a:pt x="52650" y="63414"/>
                  <a:pt x="52733" y="63342"/>
                </a:cubicBezTo>
                <a:cubicBezTo>
                  <a:pt x="52793" y="63294"/>
                  <a:pt x="52840" y="63259"/>
                  <a:pt x="52888" y="63223"/>
                </a:cubicBezTo>
                <a:cubicBezTo>
                  <a:pt x="52912" y="63199"/>
                  <a:pt x="52935" y="63175"/>
                  <a:pt x="52959" y="63140"/>
                </a:cubicBezTo>
                <a:lnTo>
                  <a:pt x="53066" y="63044"/>
                </a:lnTo>
                <a:lnTo>
                  <a:pt x="53066" y="63044"/>
                </a:lnTo>
                <a:cubicBezTo>
                  <a:pt x="53066" y="63044"/>
                  <a:pt x="53066" y="63052"/>
                  <a:pt x="53060" y="63061"/>
                </a:cubicBezTo>
                <a:lnTo>
                  <a:pt x="53060" y="63061"/>
                </a:lnTo>
                <a:cubicBezTo>
                  <a:pt x="53115" y="62993"/>
                  <a:pt x="53130" y="62945"/>
                  <a:pt x="53233" y="62818"/>
                </a:cubicBezTo>
                <a:lnTo>
                  <a:pt x="53233" y="62818"/>
                </a:lnTo>
                <a:lnTo>
                  <a:pt x="53209" y="62925"/>
                </a:lnTo>
                <a:cubicBezTo>
                  <a:pt x="53233" y="62925"/>
                  <a:pt x="53328" y="62628"/>
                  <a:pt x="53316" y="62628"/>
                </a:cubicBezTo>
                <a:cubicBezTo>
                  <a:pt x="53364" y="62532"/>
                  <a:pt x="53388" y="62413"/>
                  <a:pt x="53424" y="62330"/>
                </a:cubicBezTo>
                <a:cubicBezTo>
                  <a:pt x="53424" y="62294"/>
                  <a:pt x="53435" y="62282"/>
                  <a:pt x="53435" y="62271"/>
                </a:cubicBezTo>
                <a:cubicBezTo>
                  <a:pt x="53447" y="62247"/>
                  <a:pt x="53447" y="62235"/>
                  <a:pt x="53424" y="62235"/>
                </a:cubicBezTo>
                <a:cubicBezTo>
                  <a:pt x="53388" y="62223"/>
                  <a:pt x="53388" y="62223"/>
                  <a:pt x="53400" y="62223"/>
                </a:cubicBezTo>
                <a:cubicBezTo>
                  <a:pt x="53400" y="62223"/>
                  <a:pt x="53423" y="62223"/>
                  <a:pt x="53444" y="62229"/>
                </a:cubicBezTo>
                <a:lnTo>
                  <a:pt x="53444" y="62229"/>
                </a:lnTo>
                <a:cubicBezTo>
                  <a:pt x="53408" y="62214"/>
                  <a:pt x="53356" y="62186"/>
                  <a:pt x="53304" y="62175"/>
                </a:cubicBezTo>
                <a:cubicBezTo>
                  <a:pt x="53162" y="62116"/>
                  <a:pt x="52971" y="62056"/>
                  <a:pt x="52781" y="61985"/>
                </a:cubicBezTo>
                <a:cubicBezTo>
                  <a:pt x="52507" y="61913"/>
                  <a:pt x="52233" y="61830"/>
                  <a:pt x="52233" y="61830"/>
                </a:cubicBezTo>
                <a:lnTo>
                  <a:pt x="52233" y="61794"/>
                </a:lnTo>
                <a:cubicBezTo>
                  <a:pt x="52226" y="61796"/>
                  <a:pt x="52218" y="61796"/>
                  <a:pt x="52209" y="61796"/>
                </a:cubicBezTo>
                <a:cubicBezTo>
                  <a:pt x="52098" y="61796"/>
                  <a:pt x="51825" y="61694"/>
                  <a:pt x="51737" y="61694"/>
                </a:cubicBezTo>
                <a:cubicBezTo>
                  <a:pt x="51718" y="61694"/>
                  <a:pt x="51707" y="61699"/>
                  <a:pt x="51709" y="61711"/>
                </a:cubicBezTo>
                <a:cubicBezTo>
                  <a:pt x="51530" y="61639"/>
                  <a:pt x="50959" y="61592"/>
                  <a:pt x="51078" y="61556"/>
                </a:cubicBezTo>
                <a:cubicBezTo>
                  <a:pt x="50423" y="61437"/>
                  <a:pt x="50054" y="61461"/>
                  <a:pt x="49256" y="61330"/>
                </a:cubicBezTo>
                <a:cubicBezTo>
                  <a:pt x="48971" y="61223"/>
                  <a:pt x="48197" y="61163"/>
                  <a:pt x="47685" y="61104"/>
                </a:cubicBezTo>
                <a:cubicBezTo>
                  <a:pt x="46697" y="61020"/>
                  <a:pt x="46054" y="60961"/>
                  <a:pt x="45053" y="60782"/>
                </a:cubicBezTo>
                <a:cubicBezTo>
                  <a:pt x="44470" y="60568"/>
                  <a:pt x="43553" y="60461"/>
                  <a:pt x="42922" y="60246"/>
                </a:cubicBezTo>
                <a:lnTo>
                  <a:pt x="42744" y="60223"/>
                </a:lnTo>
                <a:cubicBezTo>
                  <a:pt x="42327" y="60068"/>
                  <a:pt x="41672" y="59925"/>
                  <a:pt x="41077" y="59711"/>
                </a:cubicBezTo>
                <a:cubicBezTo>
                  <a:pt x="40934" y="59675"/>
                  <a:pt x="40862" y="59663"/>
                  <a:pt x="40815" y="59651"/>
                </a:cubicBezTo>
                <a:lnTo>
                  <a:pt x="40815" y="59651"/>
                </a:lnTo>
                <a:cubicBezTo>
                  <a:pt x="40839" y="59663"/>
                  <a:pt x="40874" y="59675"/>
                  <a:pt x="40886" y="59711"/>
                </a:cubicBezTo>
                <a:cubicBezTo>
                  <a:pt x="40720" y="59651"/>
                  <a:pt x="40362" y="59556"/>
                  <a:pt x="40410" y="59532"/>
                </a:cubicBezTo>
                <a:lnTo>
                  <a:pt x="40410" y="59532"/>
                </a:lnTo>
                <a:lnTo>
                  <a:pt x="40458" y="59544"/>
                </a:lnTo>
                <a:cubicBezTo>
                  <a:pt x="40505" y="59508"/>
                  <a:pt x="39934" y="59413"/>
                  <a:pt x="39755" y="59318"/>
                </a:cubicBezTo>
                <a:lnTo>
                  <a:pt x="39755" y="59318"/>
                </a:lnTo>
                <a:lnTo>
                  <a:pt x="39850" y="59389"/>
                </a:lnTo>
                <a:lnTo>
                  <a:pt x="39517" y="59294"/>
                </a:lnTo>
                <a:lnTo>
                  <a:pt x="39612" y="59306"/>
                </a:lnTo>
                <a:cubicBezTo>
                  <a:pt x="38172" y="59020"/>
                  <a:pt x="37553" y="58711"/>
                  <a:pt x="36159" y="58580"/>
                </a:cubicBezTo>
                <a:cubicBezTo>
                  <a:pt x="36350" y="58544"/>
                  <a:pt x="35886" y="58556"/>
                  <a:pt x="35874" y="58496"/>
                </a:cubicBezTo>
                <a:cubicBezTo>
                  <a:pt x="35682" y="58430"/>
                  <a:pt x="35501" y="58415"/>
                  <a:pt x="35329" y="58415"/>
                </a:cubicBezTo>
                <a:cubicBezTo>
                  <a:pt x="35192" y="58415"/>
                  <a:pt x="35060" y="58425"/>
                  <a:pt x="34933" y="58425"/>
                </a:cubicBezTo>
                <a:lnTo>
                  <a:pt x="34921" y="58437"/>
                </a:lnTo>
                <a:lnTo>
                  <a:pt x="34421" y="58401"/>
                </a:lnTo>
                <a:cubicBezTo>
                  <a:pt x="34503" y="58388"/>
                  <a:pt x="34511" y="58384"/>
                  <a:pt x="34485" y="58384"/>
                </a:cubicBezTo>
                <a:cubicBezTo>
                  <a:pt x="34443" y="58384"/>
                  <a:pt x="34313" y="58394"/>
                  <a:pt x="34269" y="58394"/>
                </a:cubicBezTo>
                <a:cubicBezTo>
                  <a:pt x="34242" y="58394"/>
                  <a:pt x="34247" y="58390"/>
                  <a:pt x="34326" y="58377"/>
                </a:cubicBezTo>
                <a:cubicBezTo>
                  <a:pt x="33952" y="58340"/>
                  <a:pt x="33546" y="58323"/>
                  <a:pt x="33121" y="58323"/>
                </a:cubicBezTo>
                <a:cubicBezTo>
                  <a:pt x="32056" y="58323"/>
                  <a:pt x="30874" y="58430"/>
                  <a:pt x="29802" y="58591"/>
                </a:cubicBezTo>
                <a:lnTo>
                  <a:pt x="29873" y="58591"/>
                </a:lnTo>
                <a:cubicBezTo>
                  <a:pt x="29504" y="58663"/>
                  <a:pt x="29028" y="58758"/>
                  <a:pt x="28742" y="58794"/>
                </a:cubicBezTo>
                <a:cubicBezTo>
                  <a:pt x="28444" y="58830"/>
                  <a:pt x="28135" y="58972"/>
                  <a:pt x="28028" y="59020"/>
                </a:cubicBezTo>
                <a:cubicBezTo>
                  <a:pt x="27826" y="59107"/>
                  <a:pt x="27609" y="59131"/>
                  <a:pt x="27551" y="59131"/>
                </a:cubicBezTo>
                <a:cubicBezTo>
                  <a:pt x="27537" y="59131"/>
                  <a:pt x="27532" y="59130"/>
                  <a:pt x="27539" y="59127"/>
                </a:cubicBezTo>
                <a:lnTo>
                  <a:pt x="27539" y="59127"/>
                </a:lnTo>
                <a:cubicBezTo>
                  <a:pt x="27230" y="59211"/>
                  <a:pt x="26944" y="59377"/>
                  <a:pt x="26492" y="59496"/>
                </a:cubicBezTo>
                <a:cubicBezTo>
                  <a:pt x="26321" y="59496"/>
                  <a:pt x="25389" y="59964"/>
                  <a:pt x="25286" y="59964"/>
                </a:cubicBezTo>
                <a:cubicBezTo>
                  <a:pt x="25281" y="59964"/>
                  <a:pt x="25278" y="59963"/>
                  <a:pt x="25277" y="59961"/>
                </a:cubicBezTo>
                <a:cubicBezTo>
                  <a:pt x="25241" y="59973"/>
                  <a:pt x="25206" y="59985"/>
                  <a:pt x="25170" y="60008"/>
                </a:cubicBezTo>
                <a:cubicBezTo>
                  <a:pt x="25837" y="59425"/>
                  <a:pt x="26432" y="58901"/>
                  <a:pt x="27027" y="58401"/>
                </a:cubicBezTo>
                <a:lnTo>
                  <a:pt x="27027" y="58401"/>
                </a:lnTo>
                <a:lnTo>
                  <a:pt x="27004" y="58425"/>
                </a:lnTo>
                <a:lnTo>
                  <a:pt x="27313" y="58127"/>
                </a:lnTo>
                <a:cubicBezTo>
                  <a:pt x="27319" y="58121"/>
                  <a:pt x="27322" y="58118"/>
                  <a:pt x="27324" y="58118"/>
                </a:cubicBezTo>
                <a:cubicBezTo>
                  <a:pt x="27325" y="58118"/>
                  <a:pt x="27325" y="58121"/>
                  <a:pt x="27325" y="58127"/>
                </a:cubicBezTo>
                <a:cubicBezTo>
                  <a:pt x="27563" y="57877"/>
                  <a:pt x="27920" y="57544"/>
                  <a:pt x="28289" y="57234"/>
                </a:cubicBezTo>
                <a:cubicBezTo>
                  <a:pt x="28730" y="57032"/>
                  <a:pt x="29194" y="56853"/>
                  <a:pt x="29659" y="56687"/>
                </a:cubicBezTo>
                <a:cubicBezTo>
                  <a:pt x="29694" y="56675"/>
                  <a:pt x="29742" y="56651"/>
                  <a:pt x="29790" y="56651"/>
                </a:cubicBezTo>
                <a:cubicBezTo>
                  <a:pt x="30183" y="56556"/>
                  <a:pt x="30623" y="56460"/>
                  <a:pt x="30766" y="56413"/>
                </a:cubicBezTo>
                <a:cubicBezTo>
                  <a:pt x="31099" y="56353"/>
                  <a:pt x="31480" y="56222"/>
                  <a:pt x="31885" y="56163"/>
                </a:cubicBezTo>
                <a:cubicBezTo>
                  <a:pt x="32155" y="56113"/>
                  <a:pt x="32255" y="56100"/>
                  <a:pt x="32305" y="56100"/>
                </a:cubicBezTo>
                <a:cubicBezTo>
                  <a:pt x="32352" y="56100"/>
                  <a:pt x="32354" y="56112"/>
                  <a:pt x="32415" y="56112"/>
                </a:cubicBezTo>
                <a:cubicBezTo>
                  <a:pt x="32442" y="56112"/>
                  <a:pt x="32481" y="56109"/>
                  <a:pt x="32540" y="56103"/>
                </a:cubicBezTo>
                <a:cubicBezTo>
                  <a:pt x="32742" y="56073"/>
                  <a:pt x="32722" y="56070"/>
                  <a:pt x="32669" y="56070"/>
                </a:cubicBezTo>
                <a:cubicBezTo>
                  <a:pt x="32656" y="56070"/>
                  <a:pt x="32641" y="56071"/>
                  <a:pt x="32628" y="56071"/>
                </a:cubicBezTo>
                <a:cubicBezTo>
                  <a:pt x="32586" y="56071"/>
                  <a:pt x="32553" y="56069"/>
                  <a:pt x="32611" y="56055"/>
                </a:cubicBezTo>
                <a:lnTo>
                  <a:pt x="33111" y="56020"/>
                </a:lnTo>
                <a:lnTo>
                  <a:pt x="33111" y="56020"/>
                </a:lnTo>
                <a:cubicBezTo>
                  <a:pt x="32826" y="56055"/>
                  <a:pt x="32992" y="56055"/>
                  <a:pt x="33028" y="56055"/>
                </a:cubicBezTo>
                <a:cubicBezTo>
                  <a:pt x="33445" y="55996"/>
                  <a:pt x="34124" y="55960"/>
                  <a:pt x="34243" y="55901"/>
                </a:cubicBezTo>
                <a:cubicBezTo>
                  <a:pt x="34802" y="55865"/>
                  <a:pt x="34802" y="55877"/>
                  <a:pt x="35052" y="55865"/>
                </a:cubicBezTo>
                <a:lnTo>
                  <a:pt x="34802" y="55865"/>
                </a:lnTo>
                <a:cubicBezTo>
                  <a:pt x="35028" y="55865"/>
                  <a:pt x="34909" y="55853"/>
                  <a:pt x="34814" y="55853"/>
                </a:cubicBezTo>
                <a:cubicBezTo>
                  <a:pt x="35159" y="55794"/>
                  <a:pt x="36636" y="55805"/>
                  <a:pt x="36695" y="55746"/>
                </a:cubicBezTo>
                <a:lnTo>
                  <a:pt x="36695" y="55758"/>
                </a:lnTo>
                <a:cubicBezTo>
                  <a:pt x="36767" y="55722"/>
                  <a:pt x="36636" y="55674"/>
                  <a:pt x="36886" y="55639"/>
                </a:cubicBezTo>
                <a:lnTo>
                  <a:pt x="37052" y="55663"/>
                </a:lnTo>
                <a:lnTo>
                  <a:pt x="37291" y="55627"/>
                </a:lnTo>
                <a:cubicBezTo>
                  <a:pt x="37457" y="55627"/>
                  <a:pt x="37374" y="55639"/>
                  <a:pt x="37374" y="55663"/>
                </a:cubicBezTo>
                <a:cubicBezTo>
                  <a:pt x="37779" y="55615"/>
                  <a:pt x="38326" y="55627"/>
                  <a:pt x="38815" y="55615"/>
                </a:cubicBezTo>
                <a:lnTo>
                  <a:pt x="38303" y="55508"/>
                </a:lnTo>
                <a:lnTo>
                  <a:pt x="38303" y="55508"/>
                </a:lnTo>
                <a:cubicBezTo>
                  <a:pt x="38562" y="55515"/>
                  <a:pt x="38942" y="55532"/>
                  <a:pt x="39214" y="55532"/>
                </a:cubicBezTo>
                <a:cubicBezTo>
                  <a:pt x="39379" y="55532"/>
                  <a:pt x="39505" y="55526"/>
                  <a:pt x="39541" y="55508"/>
                </a:cubicBezTo>
                <a:lnTo>
                  <a:pt x="39791" y="55544"/>
                </a:lnTo>
                <a:cubicBezTo>
                  <a:pt x="39920" y="55549"/>
                  <a:pt x="40022" y="55552"/>
                  <a:pt x="40104" y="55552"/>
                </a:cubicBezTo>
                <a:cubicBezTo>
                  <a:pt x="40505" y="55552"/>
                  <a:pt x="40419" y="55495"/>
                  <a:pt x="40630" y="55495"/>
                </a:cubicBezTo>
                <a:cubicBezTo>
                  <a:pt x="40646" y="55495"/>
                  <a:pt x="40664" y="55495"/>
                  <a:pt x="40684" y="55496"/>
                </a:cubicBezTo>
                <a:lnTo>
                  <a:pt x="41101" y="55520"/>
                </a:lnTo>
                <a:lnTo>
                  <a:pt x="40684" y="55544"/>
                </a:lnTo>
                <a:cubicBezTo>
                  <a:pt x="41065" y="55544"/>
                  <a:pt x="41232" y="55555"/>
                  <a:pt x="41589" y="55555"/>
                </a:cubicBezTo>
                <a:lnTo>
                  <a:pt x="41601" y="55555"/>
                </a:lnTo>
                <a:cubicBezTo>
                  <a:pt x="41648" y="55520"/>
                  <a:pt x="41874" y="55508"/>
                  <a:pt x="42148" y="55484"/>
                </a:cubicBezTo>
                <a:cubicBezTo>
                  <a:pt x="42565" y="55448"/>
                  <a:pt x="42887" y="55401"/>
                  <a:pt x="43541" y="55377"/>
                </a:cubicBezTo>
                <a:lnTo>
                  <a:pt x="43708" y="55317"/>
                </a:lnTo>
                <a:lnTo>
                  <a:pt x="44196" y="55282"/>
                </a:lnTo>
                <a:lnTo>
                  <a:pt x="44196" y="55317"/>
                </a:lnTo>
                <a:cubicBezTo>
                  <a:pt x="43720" y="55377"/>
                  <a:pt x="42815" y="55484"/>
                  <a:pt x="42184" y="55520"/>
                </a:cubicBezTo>
                <a:lnTo>
                  <a:pt x="42172" y="55544"/>
                </a:lnTo>
                <a:cubicBezTo>
                  <a:pt x="42541" y="55508"/>
                  <a:pt x="42958" y="55460"/>
                  <a:pt x="43196" y="55436"/>
                </a:cubicBezTo>
                <a:cubicBezTo>
                  <a:pt x="43300" y="55436"/>
                  <a:pt x="43547" y="55436"/>
                  <a:pt x="43469" y="55468"/>
                </a:cubicBezTo>
                <a:lnTo>
                  <a:pt x="43469" y="55468"/>
                </a:lnTo>
                <a:lnTo>
                  <a:pt x="43625" y="55424"/>
                </a:lnTo>
                <a:cubicBezTo>
                  <a:pt x="44851" y="55270"/>
                  <a:pt x="44863" y="55270"/>
                  <a:pt x="46137" y="55067"/>
                </a:cubicBezTo>
                <a:lnTo>
                  <a:pt x="46018" y="55067"/>
                </a:lnTo>
                <a:cubicBezTo>
                  <a:pt x="46280" y="55008"/>
                  <a:pt x="46518" y="54948"/>
                  <a:pt x="46601" y="54948"/>
                </a:cubicBezTo>
                <a:cubicBezTo>
                  <a:pt x="47304" y="54782"/>
                  <a:pt x="48030" y="54615"/>
                  <a:pt x="48637" y="54472"/>
                </a:cubicBezTo>
                <a:lnTo>
                  <a:pt x="48732" y="54389"/>
                </a:lnTo>
                <a:cubicBezTo>
                  <a:pt x="48899" y="54353"/>
                  <a:pt x="49149" y="54329"/>
                  <a:pt x="49209" y="54246"/>
                </a:cubicBezTo>
                <a:cubicBezTo>
                  <a:pt x="49209" y="54246"/>
                  <a:pt x="49280" y="54210"/>
                  <a:pt x="49375" y="54186"/>
                </a:cubicBezTo>
                <a:cubicBezTo>
                  <a:pt x="49447" y="54150"/>
                  <a:pt x="49530" y="54115"/>
                  <a:pt x="49530" y="54115"/>
                </a:cubicBezTo>
                <a:cubicBezTo>
                  <a:pt x="49745" y="54031"/>
                  <a:pt x="49864" y="53960"/>
                  <a:pt x="50114" y="53900"/>
                </a:cubicBezTo>
                <a:cubicBezTo>
                  <a:pt x="50126" y="53900"/>
                  <a:pt x="50149" y="53889"/>
                  <a:pt x="50161" y="53889"/>
                </a:cubicBezTo>
                <a:cubicBezTo>
                  <a:pt x="50637" y="53710"/>
                  <a:pt x="50149" y="53853"/>
                  <a:pt x="50697" y="53662"/>
                </a:cubicBezTo>
                <a:cubicBezTo>
                  <a:pt x="50876" y="53615"/>
                  <a:pt x="50876" y="53543"/>
                  <a:pt x="51126" y="53436"/>
                </a:cubicBezTo>
                <a:lnTo>
                  <a:pt x="51411" y="53377"/>
                </a:lnTo>
                <a:cubicBezTo>
                  <a:pt x="51900" y="53198"/>
                  <a:pt x="51947" y="53115"/>
                  <a:pt x="52614" y="52781"/>
                </a:cubicBezTo>
                <a:cubicBezTo>
                  <a:pt x="52797" y="52703"/>
                  <a:pt x="52933" y="52657"/>
                  <a:pt x="52988" y="52657"/>
                </a:cubicBezTo>
                <a:cubicBezTo>
                  <a:pt x="53031" y="52657"/>
                  <a:pt x="53022" y="52686"/>
                  <a:pt x="52941" y="52753"/>
                </a:cubicBezTo>
                <a:lnTo>
                  <a:pt x="52941" y="52753"/>
                </a:lnTo>
                <a:cubicBezTo>
                  <a:pt x="53195" y="52545"/>
                  <a:pt x="53057" y="52649"/>
                  <a:pt x="53400" y="52424"/>
                </a:cubicBezTo>
                <a:cubicBezTo>
                  <a:pt x="53410" y="52423"/>
                  <a:pt x="53419" y="52422"/>
                  <a:pt x="53426" y="52422"/>
                </a:cubicBezTo>
                <a:cubicBezTo>
                  <a:pt x="53470" y="52422"/>
                  <a:pt x="53426" y="52456"/>
                  <a:pt x="53364" y="52507"/>
                </a:cubicBezTo>
                <a:cubicBezTo>
                  <a:pt x="53721" y="52341"/>
                  <a:pt x="53555" y="52365"/>
                  <a:pt x="53805" y="52234"/>
                </a:cubicBezTo>
                <a:cubicBezTo>
                  <a:pt x="53852" y="52162"/>
                  <a:pt x="53912" y="52055"/>
                  <a:pt x="53983" y="51995"/>
                </a:cubicBezTo>
                <a:lnTo>
                  <a:pt x="53983" y="51995"/>
                </a:lnTo>
                <a:lnTo>
                  <a:pt x="53888" y="52043"/>
                </a:lnTo>
                <a:cubicBezTo>
                  <a:pt x="54138" y="51876"/>
                  <a:pt x="54424" y="51686"/>
                  <a:pt x="54733" y="51519"/>
                </a:cubicBezTo>
                <a:lnTo>
                  <a:pt x="54733" y="51555"/>
                </a:lnTo>
                <a:lnTo>
                  <a:pt x="55043" y="51341"/>
                </a:lnTo>
                <a:lnTo>
                  <a:pt x="55079" y="51353"/>
                </a:lnTo>
                <a:lnTo>
                  <a:pt x="55519" y="51043"/>
                </a:lnTo>
                <a:lnTo>
                  <a:pt x="55519" y="51043"/>
                </a:lnTo>
                <a:lnTo>
                  <a:pt x="55460" y="51079"/>
                </a:lnTo>
                <a:cubicBezTo>
                  <a:pt x="55567" y="50995"/>
                  <a:pt x="55876" y="50781"/>
                  <a:pt x="56102" y="50626"/>
                </a:cubicBezTo>
                <a:lnTo>
                  <a:pt x="56102" y="50638"/>
                </a:lnTo>
                <a:cubicBezTo>
                  <a:pt x="56662" y="50281"/>
                  <a:pt x="57079" y="49900"/>
                  <a:pt x="57662" y="49376"/>
                </a:cubicBezTo>
                <a:lnTo>
                  <a:pt x="57662" y="49376"/>
                </a:lnTo>
                <a:lnTo>
                  <a:pt x="57603" y="49471"/>
                </a:lnTo>
                <a:cubicBezTo>
                  <a:pt x="57829" y="49317"/>
                  <a:pt x="57638" y="49376"/>
                  <a:pt x="57888" y="49186"/>
                </a:cubicBezTo>
                <a:lnTo>
                  <a:pt x="57912" y="49197"/>
                </a:lnTo>
                <a:cubicBezTo>
                  <a:pt x="58091" y="48971"/>
                  <a:pt x="58198" y="48959"/>
                  <a:pt x="58353" y="48852"/>
                </a:cubicBezTo>
                <a:lnTo>
                  <a:pt x="58353" y="48852"/>
                </a:lnTo>
                <a:lnTo>
                  <a:pt x="58246" y="48888"/>
                </a:lnTo>
                <a:lnTo>
                  <a:pt x="58519" y="48650"/>
                </a:lnTo>
                <a:cubicBezTo>
                  <a:pt x="58652" y="48538"/>
                  <a:pt x="58712" y="48502"/>
                  <a:pt x="58734" y="48502"/>
                </a:cubicBezTo>
                <a:cubicBezTo>
                  <a:pt x="58763" y="48502"/>
                  <a:pt x="58735" y="48557"/>
                  <a:pt x="58722" y="48590"/>
                </a:cubicBezTo>
                <a:lnTo>
                  <a:pt x="58900" y="48376"/>
                </a:lnTo>
                <a:lnTo>
                  <a:pt x="58972" y="48376"/>
                </a:lnTo>
                <a:cubicBezTo>
                  <a:pt x="59079" y="48197"/>
                  <a:pt x="59115" y="48245"/>
                  <a:pt x="59365" y="47995"/>
                </a:cubicBezTo>
                <a:cubicBezTo>
                  <a:pt x="59380" y="47995"/>
                  <a:pt x="59362" y="48018"/>
                  <a:pt x="59367" y="48018"/>
                </a:cubicBezTo>
                <a:cubicBezTo>
                  <a:pt x="59370" y="48018"/>
                  <a:pt x="59381" y="48010"/>
                  <a:pt x="59412" y="47983"/>
                </a:cubicBezTo>
                <a:lnTo>
                  <a:pt x="59793" y="47543"/>
                </a:lnTo>
                <a:lnTo>
                  <a:pt x="59555" y="47804"/>
                </a:lnTo>
                <a:lnTo>
                  <a:pt x="59531" y="47721"/>
                </a:lnTo>
                <a:cubicBezTo>
                  <a:pt x="59758" y="47447"/>
                  <a:pt x="59889" y="47400"/>
                  <a:pt x="60067" y="47221"/>
                </a:cubicBezTo>
                <a:lnTo>
                  <a:pt x="60067" y="47221"/>
                </a:lnTo>
                <a:lnTo>
                  <a:pt x="59948" y="47352"/>
                </a:lnTo>
                <a:cubicBezTo>
                  <a:pt x="60228" y="47073"/>
                  <a:pt x="60276" y="47066"/>
                  <a:pt x="60439" y="46948"/>
                </a:cubicBezTo>
                <a:lnTo>
                  <a:pt x="60439" y="46948"/>
                </a:lnTo>
                <a:cubicBezTo>
                  <a:pt x="60412" y="46966"/>
                  <a:pt x="60386" y="46981"/>
                  <a:pt x="60379" y="46981"/>
                </a:cubicBezTo>
                <a:cubicBezTo>
                  <a:pt x="60371" y="46981"/>
                  <a:pt x="60386" y="46963"/>
                  <a:pt x="60448" y="46911"/>
                </a:cubicBezTo>
                <a:cubicBezTo>
                  <a:pt x="60532" y="46816"/>
                  <a:pt x="60508" y="46876"/>
                  <a:pt x="60603" y="46816"/>
                </a:cubicBezTo>
                <a:cubicBezTo>
                  <a:pt x="60603" y="46769"/>
                  <a:pt x="60817" y="46566"/>
                  <a:pt x="61044" y="46400"/>
                </a:cubicBezTo>
                <a:lnTo>
                  <a:pt x="61044" y="46400"/>
                </a:lnTo>
                <a:cubicBezTo>
                  <a:pt x="61044" y="46400"/>
                  <a:pt x="61044" y="46411"/>
                  <a:pt x="61020" y="46435"/>
                </a:cubicBezTo>
                <a:cubicBezTo>
                  <a:pt x="61079" y="46376"/>
                  <a:pt x="61067" y="46376"/>
                  <a:pt x="61246" y="46233"/>
                </a:cubicBezTo>
                <a:lnTo>
                  <a:pt x="61246" y="46233"/>
                </a:lnTo>
                <a:lnTo>
                  <a:pt x="61186" y="46340"/>
                </a:lnTo>
                <a:lnTo>
                  <a:pt x="61341" y="46197"/>
                </a:lnTo>
                <a:cubicBezTo>
                  <a:pt x="61413" y="46138"/>
                  <a:pt x="61484" y="46066"/>
                  <a:pt x="61484" y="46066"/>
                </a:cubicBezTo>
                <a:cubicBezTo>
                  <a:pt x="61705" y="45904"/>
                  <a:pt x="62004" y="45685"/>
                  <a:pt x="62052" y="45685"/>
                </a:cubicBezTo>
                <a:cubicBezTo>
                  <a:pt x="62053" y="45685"/>
                  <a:pt x="62054" y="45685"/>
                  <a:pt x="62055" y="45685"/>
                </a:cubicBezTo>
                <a:lnTo>
                  <a:pt x="62055" y="45685"/>
                </a:lnTo>
                <a:lnTo>
                  <a:pt x="63437" y="44673"/>
                </a:lnTo>
                <a:lnTo>
                  <a:pt x="63270" y="44673"/>
                </a:lnTo>
                <a:lnTo>
                  <a:pt x="63056" y="44697"/>
                </a:lnTo>
                <a:lnTo>
                  <a:pt x="63139" y="44649"/>
                </a:lnTo>
                <a:lnTo>
                  <a:pt x="63139" y="44649"/>
                </a:lnTo>
                <a:cubicBezTo>
                  <a:pt x="62949" y="44697"/>
                  <a:pt x="62675" y="44709"/>
                  <a:pt x="62437" y="44721"/>
                </a:cubicBezTo>
                <a:cubicBezTo>
                  <a:pt x="62187" y="44733"/>
                  <a:pt x="61984" y="44756"/>
                  <a:pt x="61948" y="44792"/>
                </a:cubicBezTo>
                <a:cubicBezTo>
                  <a:pt x="61687" y="44792"/>
                  <a:pt x="60942" y="44888"/>
                  <a:pt x="60698" y="44888"/>
                </a:cubicBezTo>
                <a:cubicBezTo>
                  <a:pt x="60619" y="44888"/>
                  <a:pt x="60593" y="44878"/>
                  <a:pt x="60651" y="44852"/>
                </a:cubicBezTo>
                <a:lnTo>
                  <a:pt x="60651" y="44852"/>
                </a:lnTo>
                <a:cubicBezTo>
                  <a:pt x="60532" y="44876"/>
                  <a:pt x="60436" y="44876"/>
                  <a:pt x="60317" y="44887"/>
                </a:cubicBezTo>
                <a:cubicBezTo>
                  <a:pt x="60222" y="44899"/>
                  <a:pt x="60151" y="44899"/>
                  <a:pt x="60055" y="44911"/>
                </a:cubicBezTo>
                <a:lnTo>
                  <a:pt x="59579" y="44995"/>
                </a:lnTo>
                <a:cubicBezTo>
                  <a:pt x="59270" y="45030"/>
                  <a:pt x="58924" y="45078"/>
                  <a:pt x="58448" y="45126"/>
                </a:cubicBezTo>
                <a:cubicBezTo>
                  <a:pt x="58435" y="45125"/>
                  <a:pt x="58421" y="45125"/>
                  <a:pt x="58406" y="45125"/>
                </a:cubicBezTo>
                <a:cubicBezTo>
                  <a:pt x="58043" y="45125"/>
                  <a:pt x="57174" y="45261"/>
                  <a:pt x="56591" y="45376"/>
                </a:cubicBezTo>
                <a:cubicBezTo>
                  <a:pt x="55436" y="45649"/>
                  <a:pt x="54674" y="45840"/>
                  <a:pt x="53531" y="46269"/>
                </a:cubicBezTo>
                <a:cubicBezTo>
                  <a:pt x="52793" y="46435"/>
                  <a:pt x="51828" y="46995"/>
                  <a:pt x="51126" y="47340"/>
                </a:cubicBezTo>
                <a:lnTo>
                  <a:pt x="50947" y="47471"/>
                </a:lnTo>
                <a:cubicBezTo>
                  <a:pt x="50459" y="47685"/>
                  <a:pt x="49804" y="48126"/>
                  <a:pt x="49161" y="48459"/>
                </a:cubicBezTo>
                <a:cubicBezTo>
                  <a:pt x="48994" y="48566"/>
                  <a:pt x="48935" y="48602"/>
                  <a:pt x="48911" y="48638"/>
                </a:cubicBezTo>
                <a:cubicBezTo>
                  <a:pt x="48935" y="48626"/>
                  <a:pt x="48983" y="48602"/>
                  <a:pt x="49018" y="48602"/>
                </a:cubicBezTo>
                <a:cubicBezTo>
                  <a:pt x="48835" y="48689"/>
                  <a:pt x="48544" y="48883"/>
                  <a:pt x="48491" y="48883"/>
                </a:cubicBezTo>
                <a:cubicBezTo>
                  <a:pt x="48485" y="48883"/>
                  <a:pt x="48482" y="48880"/>
                  <a:pt x="48482" y="48876"/>
                </a:cubicBezTo>
                <a:lnTo>
                  <a:pt x="48518" y="48840"/>
                </a:lnTo>
                <a:cubicBezTo>
                  <a:pt x="48518" y="48839"/>
                  <a:pt x="48517" y="48838"/>
                  <a:pt x="48515" y="48838"/>
                </a:cubicBezTo>
                <a:cubicBezTo>
                  <a:pt x="48470" y="48838"/>
                  <a:pt x="47973" y="49177"/>
                  <a:pt x="47768" y="49245"/>
                </a:cubicBezTo>
                <a:lnTo>
                  <a:pt x="47899" y="49233"/>
                </a:lnTo>
                <a:lnTo>
                  <a:pt x="47554" y="49412"/>
                </a:lnTo>
                <a:lnTo>
                  <a:pt x="47649" y="49352"/>
                </a:lnTo>
                <a:lnTo>
                  <a:pt x="47649" y="49352"/>
                </a:lnTo>
                <a:cubicBezTo>
                  <a:pt x="46935" y="49793"/>
                  <a:pt x="46363" y="50031"/>
                  <a:pt x="45815" y="50245"/>
                </a:cubicBezTo>
                <a:cubicBezTo>
                  <a:pt x="45244" y="50448"/>
                  <a:pt x="44696" y="50614"/>
                  <a:pt x="43958" y="50852"/>
                </a:cubicBezTo>
                <a:cubicBezTo>
                  <a:pt x="43997" y="50830"/>
                  <a:pt x="44008" y="50822"/>
                  <a:pt x="43999" y="50822"/>
                </a:cubicBezTo>
                <a:cubicBezTo>
                  <a:pt x="43972" y="50822"/>
                  <a:pt x="43745" y="50911"/>
                  <a:pt x="43657" y="50911"/>
                </a:cubicBezTo>
                <a:cubicBezTo>
                  <a:pt x="43641" y="50911"/>
                  <a:pt x="43629" y="50908"/>
                  <a:pt x="43625" y="50900"/>
                </a:cubicBezTo>
                <a:cubicBezTo>
                  <a:pt x="43220" y="50924"/>
                  <a:pt x="42910" y="51079"/>
                  <a:pt x="42589" y="51150"/>
                </a:cubicBezTo>
                <a:lnTo>
                  <a:pt x="42565" y="51162"/>
                </a:lnTo>
                <a:lnTo>
                  <a:pt x="42005" y="51269"/>
                </a:lnTo>
                <a:cubicBezTo>
                  <a:pt x="42073" y="51242"/>
                  <a:pt x="42094" y="51231"/>
                  <a:pt x="42089" y="51231"/>
                </a:cubicBezTo>
                <a:cubicBezTo>
                  <a:pt x="42072" y="51231"/>
                  <a:pt x="41839" y="51313"/>
                  <a:pt x="41826" y="51313"/>
                </a:cubicBezTo>
                <a:cubicBezTo>
                  <a:pt x="41821" y="51313"/>
                  <a:pt x="41840" y="51304"/>
                  <a:pt x="41898" y="51281"/>
                </a:cubicBezTo>
                <a:lnTo>
                  <a:pt x="41898" y="51281"/>
                </a:lnTo>
                <a:cubicBezTo>
                  <a:pt x="40410" y="51495"/>
                  <a:pt x="38457" y="51745"/>
                  <a:pt x="36719" y="52031"/>
                </a:cubicBezTo>
                <a:lnTo>
                  <a:pt x="36791" y="52031"/>
                </a:lnTo>
                <a:cubicBezTo>
                  <a:pt x="36350" y="52103"/>
                  <a:pt x="35814" y="52234"/>
                  <a:pt x="35469" y="52281"/>
                </a:cubicBezTo>
                <a:cubicBezTo>
                  <a:pt x="35124" y="52329"/>
                  <a:pt x="34755" y="52507"/>
                  <a:pt x="34635" y="52531"/>
                </a:cubicBezTo>
                <a:cubicBezTo>
                  <a:pt x="34368" y="52628"/>
                  <a:pt x="34100" y="52676"/>
                  <a:pt x="34057" y="52676"/>
                </a:cubicBezTo>
                <a:cubicBezTo>
                  <a:pt x="34053" y="52676"/>
                  <a:pt x="34051" y="52675"/>
                  <a:pt x="34052" y="52674"/>
                </a:cubicBezTo>
                <a:lnTo>
                  <a:pt x="34052" y="52674"/>
                </a:lnTo>
                <a:cubicBezTo>
                  <a:pt x="33683" y="52793"/>
                  <a:pt x="33362" y="52972"/>
                  <a:pt x="32850" y="53127"/>
                </a:cubicBezTo>
                <a:cubicBezTo>
                  <a:pt x="32742" y="53150"/>
                  <a:pt x="32409" y="53281"/>
                  <a:pt x="32076" y="53448"/>
                </a:cubicBezTo>
                <a:cubicBezTo>
                  <a:pt x="31774" y="53582"/>
                  <a:pt x="31503" y="53748"/>
                  <a:pt x="31442" y="53748"/>
                </a:cubicBezTo>
                <a:cubicBezTo>
                  <a:pt x="31438" y="53748"/>
                  <a:pt x="31435" y="53747"/>
                  <a:pt x="31433" y="53746"/>
                </a:cubicBezTo>
                <a:lnTo>
                  <a:pt x="31433" y="53758"/>
                </a:lnTo>
                <a:cubicBezTo>
                  <a:pt x="31361" y="53781"/>
                  <a:pt x="31290" y="53829"/>
                  <a:pt x="31218" y="53877"/>
                </a:cubicBezTo>
                <a:cubicBezTo>
                  <a:pt x="31659" y="53341"/>
                  <a:pt x="32088" y="52793"/>
                  <a:pt x="32504" y="52234"/>
                </a:cubicBezTo>
                <a:cubicBezTo>
                  <a:pt x="32969" y="51972"/>
                  <a:pt x="33433" y="51698"/>
                  <a:pt x="33909" y="51460"/>
                </a:cubicBezTo>
                <a:cubicBezTo>
                  <a:pt x="34266" y="51317"/>
                  <a:pt x="34695" y="51162"/>
                  <a:pt x="34850" y="51102"/>
                </a:cubicBezTo>
                <a:cubicBezTo>
                  <a:pt x="35100" y="51031"/>
                  <a:pt x="35362" y="50864"/>
                  <a:pt x="35683" y="50745"/>
                </a:cubicBezTo>
                <a:cubicBezTo>
                  <a:pt x="35921" y="50650"/>
                  <a:pt x="35984" y="50635"/>
                  <a:pt x="36018" y="50635"/>
                </a:cubicBezTo>
                <a:cubicBezTo>
                  <a:pt x="36034" y="50635"/>
                  <a:pt x="36043" y="50638"/>
                  <a:pt x="36061" y="50638"/>
                </a:cubicBezTo>
                <a:cubicBezTo>
                  <a:pt x="36082" y="50638"/>
                  <a:pt x="36115" y="50634"/>
                  <a:pt x="36183" y="50614"/>
                </a:cubicBezTo>
                <a:cubicBezTo>
                  <a:pt x="36299" y="50574"/>
                  <a:pt x="36318" y="50564"/>
                  <a:pt x="36303" y="50564"/>
                </a:cubicBezTo>
                <a:cubicBezTo>
                  <a:pt x="36288" y="50564"/>
                  <a:pt x="36238" y="50574"/>
                  <a:pt x="36217" y="50574"/>
                </a:cubicBezTo>
                <a:cubicBezTo>
                  <a:pt x="36203" y="50574"/>
                  <a:pt x="36201" y="50570"/>
                  <a:pt x="36231" y="50555"/>
                </a:cubicBezTo>
                <a:lnTo>
                  <a:pt x="36600" y="50448"/>
                </a:lnTo>
                <a:lnTo>
                  <a:pt x="36600" y="50448"/>
                </a:lnTo>
                <a:cubicBezTo>
                  <a:pt x="36493" y="50498"/>
                  <a:pt x="36476" y="50512"/>
                  <a:pt x="36489" y="50512"/>
                </a:cubicBezTo>
                <a:cubicBezTo>
                  <a:pt x="36500" y="50512"/>
                  <a:pt x="36536" y="50501"/>
                  <a:pt x="36552" y="50495"/>
                </a:cubicBezTo>
                <a:cubicBezTo>
                  <a:pt x="36874" y="50376"/>
                  <a:pt x="37374" y="50245"/>
                  <a:pt x="37469" y="50150"/>
                </a:cubicBezTo>
                <a:cubicBezTo>
                  <a:pt x="37898" y="50019"/>
                  <a:pt x="37910" y="50055"/>
                  <a:pt x="38088" y="49971"/>
                </a:cubicBezTo>
                <a:lnTo>
                  <a:pt x="38088" y="49971"/>
                </a:lnTo>
                <a:cubicBezTo>
                  <a:pt x="38029" y="49995"/>
                  <a:pt x="37898" y="50019"/>
                  <a:pt x="37898" y="50019"/>
                </a:cubicBezTo>
                <a:cubicBezTo>
                  <a:pt x="37979" y="49997"/>
                  <a:pt x="38001" y="49991"/>
                  <a:pt x="37996" y="49991"/>
                </a:cubicBezTo>
                <a:cubicBezTo>
                  <a:pt x="37989" y="49991"/>
                  <a:pt x="37942" y="50001"/>
                  <a:pt x="37910" y="50007"/>
                </a:cubicBezTo>
                <a:cubicBezTo>
                  <a:pt x="38160" y="49888"/>
                  <a:pt x="39291" y="49614"/>
                  <a:pt x="39327" y="49543"/>
                </a:cubicBezTo>
                <a:lnTo>
                  <a:pt x="39327" y="49555"/>
                </a:lnTo>
                <a:cubicBezTo>
                  <a:pt x="39374" y="49495"/>
                  <a:pt x="39267" y="49483"/>
                  <a:pt x="39434" y="49412"/>
                </a:cubicBezTo>
                <a:lnTo>
                  <a:pt x="39565" y="49376"/>
                </a:lnTo>
                <a:lnTo>
                  <a:pt x="39743" y="49305"/>
                </a:lnTo>
                <a:cubicBezTo>
                  <a:pt x="39784" y="49297"/>
                  <a:pt x="39806" y="49294"/>
                  <a:pt x="39818" y="49294"/>
                </a:cubicBezTo>
                <a:cubicBezTo>
                  <a:pt x="39843" y="49294"/>
                  <a:pt x="39815" y="49308"/>
                  <a:pt x="39815" y="49317"/>
                </a:cubicBezTo>
                <a:cubicBezTo>
                  <a:pt x="40112" y="49197"/>
                  <a:pt x="40529" y="49078"/>
                  <a:pt x="40886" y="48959"/>
                </a:cubicBezTo>
                <a:lnTo>
                  <a:pt x="40886" y="48959"/>
                </a:lnTo>
                <a:lnTo>
                  <a:pt x="40470" y="48983"/>
                </a:lnTo>
                <a:cubicBezTo>
                  <a:pt x="40779" y="48900"/>
                  <a:pt x="41351" y="48757"/>
                  <a:pt x="41398" y="48697"/>
                </a:cubicBezTo>
                <a:lnTo>
                  <a:pt x="41589" y="48662"/>
                </a:lnTo>
                <a:cubicBezTo>
                  <a:pt x="42232" y="48519"/>
                  <a:pt x="42005" y="48483"/>
                  <a:pt x="42255" y="48412"/>
                </a:cubicBezTo>
                <a:lnTo>
                  <a:pt x="42565" y="48340"/>
                </a:lnTo>
                <a:lnTo>
                  <a:pt x="42565" y="48340"/>
                </a:lnTo>
                <a:lnTo>
                  <a:pt x="42267" y="48459"/>
                </a:lnTo>
                <a:cubicBezTo>
                  <a:pt x="42589" y="48364"/>
                  <a:pt x="42708" y="48340"/>
                  <a:pt x="42958" y="48269"/>
                </a:cubicBezTo>
                <a:lnTo>
                  <a:pt x="42922" y="48269"/>
                </a:lnTo>
                <a:lnTo>
                  <a:pt x="42970" y="48245"/>
                </a:lnTo>
                <a:cubicBezTo>
                  <a:pt x="43006" y="48221"/>
                  <a:pt x="43148" y="48150"/>
                  <a:pt x="43363" y="48054"/>
                </a:cubicBezTo>
                <a:cubicBezTo>
                  <a:pt x="43660" y="47935"/>
                  <a:pt x="43875" y="47816"/>
                  <a:pt x="44387" y="47650"/>
                </a:cubicBezTo>
                <a:lnTo>
                  <a:pt x="44494" y="47566"/>
                </a:lnTo>
                <a:lnTo>
                  <a:pt x="44863" y="47435"/>
                </a:lnTo>
                <a:lnTo>
                  <a:pt x="44875" y="47459"/>
                </a:lnTo>
                <a:cubicBezTo>
                  <a:pt x="44530" y="47626"/>
                  <a:pt x="43875" y="47924"/>
                  <a:pt x="43422" y="48102"/>
                </a:cubicBezTo>
                <a:lnTo>
                  <a:pt x="43422" y="48114"/>
                </a:lnTo>
                <a:cubicBezTo>
                  <a:pt x="43684" y="48007"/>
                  <a:pt x="43982" y="47864"/>
                  <a:pt x="44160" y="47793"/>
                </a:cubicBezTo>
                <a:cubicBezTo>
                  <a:pt x="44218" y="47771"/>
                  <a:pt x="44326" y="47741"/>
                  <a:pt x="44370" y="47741"/>
                </a:cubicBezTo>
                <a:cubicBezTo>
                  <a:pt x="44392" y="47741"/>
                  <a:pt x="44398" y="47748"/>
                  <a:pt x="44376" y="47767"/>
                </a:cubicBezTo>
                <a:lnTo>
                  <a:pt x="44376" y="47767"/>
                </a:lnTo>
                <a:lnTo>
                  <a:pt x="44494" y="47685"/>
                </a:lnTo>
                <a:cubicBezTo>
                  <a:pt x="45351" y="47292"/>
                  <a:pt x="45339" y="47292"/>
                  <a:pt x="46304" y="46852"/>
                </a:cubicBezTo>
                <a:lnTo>
                  <a:pt x="46304" y="46852"/>
                </a:lnTo>
                <a:lnTo>
                  <a:pt x="46220" y="46876"/>
                </a:lnTo>
                <a:cubicBezTo>
                  <a:pt x="46399" y="46781"/>
                  <a:pt x="46554" y="46673"/>
                  <a:pt x="46637" y="46673"/>
                </a:cubicBezTo>
                <a:cubicBezTo>
                  <a:pt x="47173" y="46388"/>
                  <a:pt x="47732" y="46090"/>
                  <a:pt x="48090" y="45911"/>
                </a:cubicBezTo>
                <a:lnTo>
                  <a:pt x="48149" y="45840"/>
                </a:lnTo>
                <a:cubicBezTo>
                  <a:pt x="48256" y="45780"/>
                  <a:pt x="48459" y="45721"/>
                  <a:pt x="48482" y="45649"/>
                </a:cubicBezTo>
                <a:lnTo>
                  <a:pt x="48697" y="45483"/>
                </a:lnTo>
                <a:cubicBezTo>
                  <a:pt x="48852" y="45387"/>
                  <a:pt x="48923" y="45304"/>
                  <a:pt x="49102" y="45209"/>
                </a:cubicBezTo>
                <a:cubicBezTo>
                  <a:pt x="49113" y="45209"/>
                  <a:pt x="49113" y="45197"/>
                  <a:pt x="49137" y="45197"/>
                </a:cubicBezTo>
                <a:cubicBezTo>
                  <a:pt x="49471" y="44995"/>
                  <a:pt x="49102" y="45173"/>
                  <a:pt x="49506" y="44935"/>
                </a:cubicBezTo>
                <a:cubicBezTo>
                  <a:pt x="49637" y="44876"/>
                  <a:pt x="49614" y="44792"/>
                  <a:pt x="49792" y="44661"/>
                </a:cubicBezTo>
                <a:lnTo>
                  <a:pt x="50006" y="44578"/>
                </a:lnTo>
                <a:cubicBezTo>
                  <a:pt x="50352" y="44352"/>
                  <a:pt x="50387" y="44280"/>
                  <a:pt x="50828" y="43899"/>
                </a:cubicBezTo>
                <a:cubicBezTo>
                  <a:pt x="50968" y="43808"/>
                  <a:pt x="51071" y="43754"/>
                  <a:pt x="51108" y="43754"/>
                </a:cubicBezTo>
                <a:cubicBezTo>
                  <a:pt x="51133" y="43754"/>
                  <a:pt x="51128" y="43779"/>
                  <a:pt x="51083" y="43834"/>
                </a:cubicBezTo>
                <a:lnTo>
                  <a:pt x="51083" y="43834"/>
                </a:lnTo>
                <a:cubicBezTo>
                  <a:pt x="51243" y="43639"/>
                  <a:pt x="51164" y="43742"/>
                  <a:pt x="51399" y="43506"/>
                </a:cubicBezTo>
                <a:cubicBezTo>
                  <a:pt x="51412" y="43501"/>
                  <a:pt x="51421" y="43499"/>
                  <a:pt x="51425" y="43499"/>
                </a:cubicBezTo>
                <a:cubicBezTo>
                  <a:pt x="51443" y="43499"/>
                  <a:pt x="51413" y="43531"/>
                  <a:pt x="51376" y="43578"/>
                </a:cubicBezTo>
                <a:cubicBezTo>
                  <a:pt x="51614" y="43399"/>
                  <a:pt x="51519" y="43447"/>
                  <a:pt x="51673" y="43292"/>
                </a:cubicBezTo>
                <a:cubicBezTo>
                  <a:pt x="51697" y="43221"/>
                  <a:pt x="51709" y="43113"/>
                  <a:pt x="51769" y="43066"/>
                </a:cubicBezTo>
                <a:lnTo>
                  <a:pt x="51769" y="43066"/>
                </a:lnTo>
                <a:lnTo>
                  <a:pt x="51697" y="43113"/>
                </a:lnTo>
                <a:cubicBezTo>
                  <a:pt x="51852" y="42935"/>
                  <a:pt x="52031" y="42756"/>
                  <a:pt x="52257" y="42566"/>
                </a:cubicBezTo>
                <a:lnTo>
                  <a:pt x="52257" y="42590"/>
                </a:lnTo>
                <a:lnTo>
                  <a:pt x="52471" y="42375"/>
                </a:lnTo>
                <a:lnTo>
                  <a:pt x="52495" y="42375"/>
                </a:lnTo>
                <a:lnTo>
                  <a:pt x="52793" y="42054"/>
                </a:lnTo>
                <a:lnTo>
                  <a:pt x="52745" y="42089"/>
                </a:lnTo>
                <a:cubicBezTo>
                  <a:pt x="52828" y="42018"/>
                  <a:pt x="53031" y="41780"/>
                  <a:pt x="53162" y="41637"/>
                </a:cubicBezTo>
                <a:lnTo>
                  <a:pt x="53162" y="41661"/>
                </a:lnTo>
                <a:cubicBezTo>
                  <a:pt x="53555" y="41304"/>
                  <a:pt x="53793" y="40923"/>
                  <a:pt x="54174" y="40423"/>
                </a:cubicBezTo>
                <a:lnTo>
                  <a:pt x="54174" y="40423"/>
                </a:lnTo>
                <a:lnTo>
                  <a:pt x="54150" y="40506"/>
                </a:lnTo>
                <a:cubicBezTo>
                  <a:pt x="54293" y="40363"/>
                  <a:pt x="54150" y="40435"/>
                  <a:pt x="54317" y="40244"/>
                </a:cubicBezTo>
                <a:lnTo>
                  <a:pt x="54352" y="40256"/>
                </a:lnTo>
                <a:cubicBezTo>
                  <a:pt x="54447" y="40054"/>
                  <a:pt x="54531" y="40030"/>
                  <a:pt x="54638" y="39911"/>
                </a:cubicBezTo>
                <a:lnTo>
                  <a:pt x="54638" y="39911"/>
                </a:lnTo>
                <a:lnTo>
                  <a:pt x="54555" y="39946"/>
                </a:lnTo>
                <a:lnTo>
                  <a:pt x="54555" y="39946"/>
                </a:lnTo>
                <a:lnTo>
                  <a:pt x="54733" y="39720"/>
                </a:lnTo>
                <a:cubicBezTo>
                  <a:pt x="54820" y="39607"/>
                  <a:pt x="54859" y="39572"/>
                  <a:pt x="54877" y="39572"/>
                </a:cubicBezTo>
                <a:cubicBezTo>
                  <a:pt x="54899" y="39572"/>
                  <a:pt x="54888" y="39623"/>
                  <a:pt x="54888" y="39649"/>
                </a:cubicBezTo>
                <a:lnTo>
                  <a:pt x="54983" y="39458"/>
                </a:lnTo>
                <a:lnTo>
                  <a:pt x="55043" y="39434"/>
                </a:lnTo>
                <a:cubicBezTo>
                  <a:pt x="55090" y="39280"/>
                  <a:pt x="55126" y="39303"/>
                  <a:pt x="55269" y="39065"/>
                </a:cubicBezTo>
                <a:cubicBezTo>
                  <a:pt x="55271" y="39064"/>
                  <a:pt x="55273" y="39064"/>
                  <a:pt x="55274" y="39064"/>
                </a:cubicBezTo>
                <a:cubicBezTo>
                  <a:pt x="55284" y="39064"/>
                  <a:pt x="55281" y="39086"/>
                  <a:pt x="55291" y="39086"/>
                </a:cubicBezTo>
                <a:cubicBezTo>
                  <a:pt x="55297" y="39086"/>
                  <a:pt x="55308" y="39078"/>
                  <a:pt x="55329" y="39053"/>
                </a:cubicBezTo>
                <a:lnTo>
                  <a:pt x="55519" y="38637"/>
                </a:lnTo>
                <a:lnTo>
                  <a:pt x="55519" y="38637"/>
                </a:lnTo>
                <a:lnTo>
                  <a:pt x="55400" y="38887"/>
                </a:lnTo>
                <a:lnTo>
                  <a:pt x="55364" y="38827"/>
                </a:lnTo>
                <a:cubicBezTo>
                  <a:pt x="55470" y="38568"/>
                  <a:pt x="55576" y="38507"/>
                  <a:pt x="55659" y="38311"/>
                </a:cubicBezTo>
                <a:lnTo>
                  <a:pt x="55659" y="38311"/>
                </a:lnTo>
                <a:lnTo>
                  <a:pt x="55602" y="38446"/>
                </a:lnTo>
                <a:cubicBezTo>
                  <a:pt x="55757" y="38149"/>
                  <a:pt x="55781" y="38149"/>
                  <a:pt x="55888" y="37982"/>
                </a:cubicBezTo>
                <a:lnTo>
                  <a:pt x="55888" y="37982"/>
                </a:lnTo>
                <a:cubicBezTo>
                  <a:pt x="55860" y="38010"/>
                  <a:pt x="55827" y="38047"/>
                  <a:pt x="55818" y="38047"/>
                </a:cubicBezTo>
                <a:cubicBezTo>
                  <a:pt x="55812" y="38047"/>
                  <a:pt x="55816" y="38030"/>
                  <a:pt x="55841" y="37982"/>
                </a:cubicBezTo>
                <a:cubicBezTo>
                  <a:pt x="55888" y="37887"/>
                  <a:pt x="55888" y="37946"/>
                  <a:pt x="55936" y="37863"/>
                </a:cubicBezTo>
                <a:cubicBezTo>
                  <a:pt x="55900" y="37815"/>
                  <a:pt x="55995" y="37625"/>
                  <a:pt x="56126" y="37398"/>
                </a:cubicBezTo>
                <a:lnTo>
                  <a:pt x="56126" y="37446"/>
                </a:lnTo>
                <a:cubicBezTo>
                  <a:pt x="56162" y="37351"/>
                  <a:pt x="56174" y="37315"/>
                  <a:pt x="56245" y="37172"/>
                </a:cubicBezTo>
                <a:lnTo>
                  <a:pt x="56257" y="37267"/>
                </a:lnTo>
                <a:lnTo>
                  <a:pt x="56352" y="36982"/>
                </a:lnTo>
                <a:cubicBezTo>
                  <a:pt x="56457" y="36796"/>
                  <a:pt x="56528" y="36553"/>
                  <a:pt x="56553" y="36553"/>
                </a:cubicBezTo>
                <a:cubicBezTo>
                  <a:pt x="56554" y="36553"/>
                  <a:pt x="56554" y="36553"/>
                  <a:pt x="56555" y="36553"/>
                </a:cubicBezTo>
                <a:lnTo>
                  <a:pt x="56531" y="36660"/>
                </a:lnTo>
                <a:lnTo>
                  <a:pt x="56960" y="35708"/>
                </a:lnTo>
                <a:lnTo>
                  <a:pt x="56436" y="35922"/>
                </a:lnTo>
                <a:lnTo>
                  <a:pt x="56472" y="35863"/>
                </a:lnTo>
                <a:lnTo>
                  <a:pt x="56472" y="35863"/>
                </a:lnTo>
                <a:cubicBezTo>
                  <a:pt x="56364" y="35946"/>
                  <a:pt x="56162" y="36029"/>
                  <a:pt x="55983" y="36101"/>
                </a:cubicBezTo>
                <a:cubicBezTo>
                  <a:pt x="55805" y="36184"/>
                  <a:pt x="55638" y="36255"/>
                  <a:pt x="55650" y="36279"/>
                </a:cubicBezTo>
                <a:cubicBezTo>
                  <a:pt x="55579" y="36303"/>
                  <a:pt x="55471" y="36339"/>
                  <a:pt x="55352" y="36398"/>
                </a:cubicBezTo>
                <a:cubicBezTo>
                  <a:pt x="55269" y="36446"/>
                  <a:pt x="55162" y="36494"/>
                  <a:pt x="55067" y="36517"/>
                </a:cubicBezTo>
                <a:cubicBezTo>
                  <a:pt x="54986" y="36558"/>
                  <a:pt x="54916" y="36587"/>
                  <a:pt x="54887" y="36587"/>
                </a:cubicBezTo>
                <a:cubicBezTo>
                  <a:pt x="54873" y="36587"/>
                  <a:pt x="54868" y="36580"/>
                  <a:pt x="54876" y="36565"/>
                </a:cubicBezTo>
                <a:lnTo>
                  <a:pt x="54876" y="36565"/>
                </a:lnTo>
                <a:cubicBezTo>
                  <a:pt x="54317" y="36815"/>
                  <a:pt x="54043" y="37017"/>
                  <a:pt x="53364" y="37315"/>
                </a:cubicBezTo>
                <a:cubicBezTo>
                  <a:pt x="53090" y="37375"/>
                  <a:pt x="52447" y="37708"/>
                  <a:pt x="52019" y="37946"/>
                </a:cubicBezTo>
                <a:cubicBezTo>
                  <a:pt x="51221" y="38446"/>
                  <a:pt x="50709" y="38780"/>
                  <a:pt x="49935" y="39375"/>
                </a:cubicBezTo>
                <a:cubicBezTo>
                  <a:pt x="49411" y="39661"/>
                  <a:pt x="48840" y="40327"/>
                  <a:pt x="48363" y="40732"/>
                </a:cubicBezTo>
                <a:lnTo>
                  <a:pt x="48256" y="40887"/>
                </a:lnTo>
                <a:cubicBezTo>
                  <a:pt x="47923" y="41137"/>
                  <a:pt x="47542" y="41625"/>
                  <a:pt x="47089" y="41994"/>
                </a:cubicBezTo>
                <a:cubicBezTo>
                  <a:pt x="47006" y="42101"/>
                  <a:pt x="46958" y="42161"/>
                  <a:pt x="46947" y="42197"/>
                </a:cubicBezTo>
                <a:cubicBezTo>
                  <a:pt x="46956" y="42177"/>
                  <a:pt x="46982" y="42158"/>
                  <a:pt x="47004" y="42158"/>
                </a:cubicBezTo>
                <a:cubicBezTo>
                  <a:pt x="47009" y="42158"/>
                  <a:pt x="47014" y="42159"/>
                  <a:pt x="47018" y="42161"/>
                </a:cubicBezTo>
                <a:cubicBezTo>
                  <a:pt x="46909" y="42259"/>
                  <a:pt x="46711" y="42476"/>
                  <a:pt x="46668" y="42476"/>
                </a:cubicBezTo>
                <a:cubicBezTo>
                  <a:pt x="46664" y="42476"/>
                  <a:pt x="46662" y="42475"/>
                  <a:pt x="46661" y="42470"/>
                </a:cubicBezTo>
                <a:lnTo>
                  <a:pt x="46697" y="42447"/>
                </a:lnTo>
                <a:cubicBezTo>
                  <a:pt x="46695" y="42444"/>
                  <a:pt x="46693" y="42443"/>
                  <a:pt x="46690" y="42443"/>
                </a:cubicBezTo>
                <a:cubicBezTo>
                  <a:pt x="46640" y="42443"/>
                  <a:pt x="46354" y="42821"/>
                  <a:pt x="46196" y="42911"/>
                </a:cubicBezTo>
                <a:lnTo>
                  <a:pt x="46304" y="42875"/>
                </a:lnTo>
                <a:lnTo>
                  <a:pt x="46304" y="42875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5687" y="43538"/>
                  <a:pt x="45334" y="43831"/>
                  <a:pt x="44970" y="44114"/>
                </a:cubicBezTo>
                <a:cubicBezTo>
                  <a:pt x="44613" y="44375"/>
                  <a:pt x="44220" y="44590"/>
                  <a:pt x="43684" y="44935"/>
                </a:cubicBezTo>
                <a:cubicBezTo>
                  <a:pt x="43707" y="44913"/>
                  <a:pt x="43713" y="44904"/>
                  <a:pt x="43709" y="44904"/>
                </a:cubicBezTo>
                <a:cubicBezTo>
                  <a:pt x="43694" y="44904"/>
                  <a:pt x="43516" y="45036"/>
                  <a:pt x="43452" y="45036"/>
                </a:cubicBezTo>
                <a:cubicBezTo>
                  <a:pt x="43444" y="45036"/>
                  <a:pt x="43438" y="45034"/>
                  <a:pt x="43434" y="45030"/>
                </a:cubicBezTo>
                <a:cubicBezTo>
                  <a:pt x="43125" y="45126"/>
                  <a:pt x="42910" y="45352"/>
                  <a:pt x="42708" y="45530"/>
                </a:cubicBezTo>
                <a:lnTo>
                  <a:pt x="42684" y="45542"/>
                </a:lnTo>
                <a:cubicBezTo>
                  <a:pt x="42684" y="45542"/>
                  <a:pt x="42589" y="45614"/>
                  <a:pt x="42494" y="45685"/>
                </a:cubicBezTo>
                <a:lnTo>
                  <a:pt x="42315" y="45840"/>
                </a:lnTo>
                <a:cubicBezTo>
                  <a:pt x="42348" y="45795"/>
                  <a:pt x="42359" y="45777"/>
                  <a:pt x="42357" y="45777"/>
                </a:cubicBezTo>
                <a:cubicBezTo>
                  <a:pt x="42349" y="45777"/>
                  <a:pt x="42214" y="45939"/>
                  <a:pt x="42213" y="45939"/>
                </a:cubicBezTo>
                <a:cubicBezTo>
                  <a:pt x="42213" y="45939"/>
                  <a:pt x="42225" y="45925"/>
                  <a:pt x="42255" y="45888"/>
                </a:cubicBezTo>
                <a:lnTo>
                  <a:pt x="42255" y="45888"/>
                </a:lnTo>
                <a:cubicBezTo>
                  <a:pt x="41303" y="46602"/>
                  <a:pt x="40112" y="47554"/>
                  <a:pt x="38898" y="48162"/>
                </a:cubicBezTo>
                <a:lnTo>
                  <a:pt x="38957" y="48150"/>
                </a:lnTo>
                <a:lnTo>
                  <a:pt x="38957" y="48150"/>
                </a:lnTo>
                <a:cubicBezTo>
                  <a:pt x="38660" y="48305"/>
                  <a:pt x="38279" y="48519"/>
                  <a:pt x="38029" y="48602"/>
                </a:cubicBezTo>
                <a:cubicBezTo>
                  <a:pt x="37779" y="48697"/>
                  <a:pt x="37529" y="48888"/>
                  <a:pt x="37433" y="48936"/>
                </a:cubicBezTo>
                <a:cubicBezTo>
                  <a:pt x="37251" y="49031"/>
                  <a:pt x="37077" y="49089"/>
                  <a:pt x="37022" y="49089"/>
                </a:cubicBezTo>
                <a:cubicBezTo>
                  <a:pt x="37009" y="49089"/>
                  <a:pt x="37002" y="49085"/>
                  <a:pt x="37005" y="49078"/>
                </a:cubicBezTo>
                <a:lnTo>
                  <a:pt x="37005" y="49078"/>
                </a:lnTo>
                <a:cubicBezTo>
                  <a:pt x="36731" y="49197"/>
                  <a:pt x="36493" y="49364"/>
                  <a:pt x="36100" y="49483"/>
                </a:cubicBezTo>
                <a:cubicBezTo>
                  <a:pt x="35955" y="49483"/>
                  <a:pt x="35126" y="49846"/>
                  <a:pt x="34988" y="49846"/>
                </a:cubicBezTo>
                <a:cubicBezTo>
                  <a:pt x="34978" y="49846"/>
                  <a:pt x="34971" y="49844"/>
                  <a:pt x="34969" y="49840"/>
                </a:cubicBezTo>
                <a:cubicBezTo>
                  <a:pt x="34683" y="49900"/>
                  <a:pt x="34409" y="49995"/>
                  <a:pt x="34147" y="50090"/>
                </a:cubicBezTo>
                <a:cubicBezTo>
                  <a:pt x="34445" y="49698"/>
                  <a:pt x="34731" y="49281"/>
                  <a:pt x="35028" y="48864"/>
                </a:cubicBezTo>
                <a:cubicBezTo>
                  <a:pt x="35886" y="47697"/>
                  <a:pt x="36707" y="46245"/>
                  <a:pt x="37553" y="44816"/>
                </a:cubicBezTo>
                <a:cubicBezTo>
                  <a:pt x="38076" y="44542"/>
                  <a:pt x="38576" y="44280"/>
                  <a:pt x="39100" y="43994"/>
                </a:cubicBezTo>
                <a:cubicBezTo>
                  <a:pt x="39434" y="43828"/>
                  <a:pt x="39886" y="43637"/>
                  <a:pt x="40029" y="43566"/>
                </a:cubicBezTo>
                <a:cubicBezTo>
                  <a:pt x="40243" y="43471"/>
                  <a:pt x="40481" y="43292"/>
                  <a:pt x="40743" y="43149"/>
                </a:cubicBezTo>
                <a:cubicBezTo>
                  <a:pt x="41136" y="42911"/>
                  <a:pt x="40958" y="43054"/>
                  <a:pt x="41172" y="42947"/>
                </a:cubicBezTo>
                <a:cubicBezTo>
                  <a:pt x="41263" y="42899"/>
                  <a:pt x="41278" y="42886"/>
                  <a:pt x="41265" y="42886"/>
                </a:cubicBezTo>
                <a:cubicBezTo>
                  <a:pt x="41250" y="42886"/>
                  <a:pt x="41196" y="42904"/>
                  <a:pt x="41181" y="42904"/>
                </a:cubicBezTo>
                <a:cubicBezTo>
                  <a:pt x="41174" y="42904"/>
                  <a:pt x="41176" y="42900"/>
                  <a:pt x="41196" y="42887"/>
                </a:cubicBezTo>
                <a:lnTo>
                  <a:pt x="41529" y="42744"/>
                </a:lnTo>
                <a:lnTo>
                  <a:pt x="41529" y="42744"/>
                </a:lnTo>
                <a:cubicBezTo>
                  <a:pt x="41435" y="42801"/>
                  <a:pt x="41420" y="42814"/>
                  <a:pt x="41433" y="42814"/>
                </a:cubicBezTo>
                <a:cubicBezTo>
                  <a:pt x="41444" y="42814"/>
                  <a:pt x="41477" y="42804"/>
                  <a:pt x="41493" y="42804"/>
                </a:cubicBezTo>
                <a:cubicBezTo>
                  <a:pt x="41767" y="42637"/>
                  <a:pt x="42196" y="42435"/>
                  <a:pt x="42244" y="42328"/>
                </a:cubicBezTo>
                <a:cubicBezTo>
                  <a:pt x="42601" y="42137"/>
                  <a:pt x="42613" y="42137"/>
                  <a:pt x="42767" y="42042"/>
                </a:cubicBezTo>
                <a:lnTo>
                  <a:pt x="42767" y="42042"/>
                </a:lnTo>
                <a:cubicBezTo>
                  <a:pt x="42717" y="42072"/>
                  <a:pt x="42634" y="42119"/>
                  <a:pt x="42608" y="42119"/>
                </a:cubicBezTo>
                <a:cubicBezTo>
                  <a:pt x="42603" y="42119"/>
                  <a:pt x="42601" y="42117"/>
                  <a:pt x="42601" y="42113"/>
                </a:cubicBezTo>
                <a:cubicBezTo>
                  <a:pt x="42664" y="42082"/>
                  <a:pt x="42683" y="42071"/>
                  <a:pt x="42679" y="42071"/>
                </a:cubicBezTo>
                <a:cubicBezTo>
                  <a:pt x="42675" y="42071"/>
                  <a:pt x="42634" y="42088"/>
                  <a:pt x="42601" y="42101"/>
                </a:cubicBezTo>
                <a:cubicBezTo>
                  <a:pt x="42791" y="41958"/>
                  <a:pt x="43744" y="41458"/>
                  <a:pt x="43744" y="41375"/>
                </a:cubicBezTo>
                <a:lnTo>
                  <a:pt x="43744" y="41387"/>
                </a:lnTo>
                <a:cubicBezTo>
                  <a:pt x="43779" y="41316"/>
                  <a:pt x="43672" y="41339"/>
                  <a:pt x="43803" y="41220"/>
                </a:cubicBezTo>
                <a:lnTo>
                  <a:pt x="43910" y="41185"/>
                </a:lnTo>
                <a:lnTo>
                  <a:pt x="44041" y="41066"/>
                </a:lnTo>
                <a:cubicBezTo>
                  <a:pt x="44090" y="41038"/>
                  <a:pt x="44107" y="41031"/>
                  <a:pt x="44112" y="41031"/>
                </a:cubicBezTo>
                <a:cubicBezTo>
                  <a:pt x="44118" y="41031"/>
                  <a:pt x="44106" y="41042"/>
                  <a:pt x="44113" y="41042"/>
                </a:cubicBezTo>
                <a:cubicBezTo>
                  <a:pt x="44339" y="40863"/>
                  <a:pt x="44684" y="40649"/>
                  <a:pt x="44970" y="40446"/>
                </a:cubicBezTo>
                <a:lnTo>
                  <a:pt x="44970" y="40446"/>
                </a:lnTo>
                <a:lnTo>
                  <a:pt x="44589" y="40565"/>
                </a:lnTo>
                <a:cubicBezTo>
                  <a:pt x="44851" y="40423"/>
                  <a:pt x="45303" y="40149"/>
                  <a:pt x="45339" y="40077"/>
                </a:cubicBezTo>
                <a:lnTo>
                  <a:pt x="45506" y="40006"/>
                </a:lnTo>
                <a:cubicBezTo>
                  <a:pt x="46018" y="39708"/>
                  <a:pt x="45815" y="39732"/>
                  <a:pt x="46006" y="39601"/>
                </a:cubicBezTo>
                <a:lnTo>
                  <a:pt x="46256" y="39458"/>
                </a:lnTo>
                <a:lnTo>
                  <a:pt x="46018" y="39637"/>
                </a:lnTo>
                <a:cubicBezTo>
                  <a:pt x="46280" y="39470"/>
                  <a:pt x="46363" y="39411"/>
                  <a:pt x="46577" y="39292"/>
                </a:cubicBezTo>
                <a:lnTo>
                  <a:pt x="46577" y="39292"/>
                </a:lnTo>
                <a:cubicBezTo>
                  <a:pt x="46554" y="39303"/>
                  <a:pt x="46542" y="39303"/>
                  <a:pt x="46542" y="39303"/>
                </a:cubicBezTo>
                <a:lnTo>
                  <a:pt x="46577" y="39280"/>
                </a:lnTo>
                <a:cubicBezTo>
                  <a:pt x="46589" y="39232"/>
                  <a:pt x="46708" y="39125"/>
                  <a:pt x="46851" y="39006"/>
                </a:cubicBezTo>
                <a:cubicBezTo>
                  <a:pt x="47089" y="38827"/>
                  <a:pt x="47256" y="38660"/>
                  <a:pt x="47649" y="38399"/>
                </a:cubicBezTo>
                <a:lnTo>
                  <a:pt x="47709" y="38291"/>
                </a:lnTo>
                <a:lnTo>
                  <a:pt x="47982" y="38089"/>
                </a:lnTo>
                <a:lnTo>
                  <a:pt x="48018" y="38113"/>
                </a:lnTo>
                <a:cubicBezTo>
                  <a:pt x="47744" y="38339"/>
                  <a:pt x="47256" y="38756"/>
                  <a:pt x="46899" y="39041"/>
                </a:cubicBezTo>
                <a:lnTo>
                  <a:pt x="46899" y="39053"/>
                </a:lnTo>
                <a:cubicBezTo>
                  <a:pt x="47089" y="38887"/>
                  <a:pt x="47328" y="38696"/>
                  <a:pt x="47470" y="38577"/>
                </a:cubicBezTo>
                <a:cubicBezTo>
                  <a:pt x="47519" y="38544"/>
                  <a:pt x="47624" y="38478"/>
                  <a:pt x="47647" y="38478"/>
                </a:cubicBezTo>
                <a:cubicBezTo>
                  <a:pt x="47651" y="38478"/>
                  <a:pt x="47652" y="38480"/>
                  <a:pt x="47651" y="38483"/>
                </a:cubicBezTo>
                <a:lnTo>
                  <a:pt x="47651" y="38483"/>
                </a:lnTo>
                <a:lnTo>
                  <a:pt x="47720" y="38399"/>
                </a:lnTo>
                <a:cubicBezTo>
                  <a:pt x="48387" y="37827"/>
                  <a:pt x="48387" y="37815"/>
                  <a:pt x="49113" y="37256"/>
                </a:cubicBezTo>
                <a:lnTo>
                  <a:pt x="49113" y="37256"/>
                </a:lnTo>
                <a:lnTo>
                  <a:pt x="49042" y="37291"/>
                </a:lnTo>
                <a:cubicBezTo>
                  <a:pt x="49173" y="37160"/>
                  <a:pt x="49292" y="37041"/>
                  <a:pt x="49352" y="37029"/>
                </a:cubicBezTo>
                <a:cubicBezTo>
                  <a:pt x="49768" y="36672"/>
                  <a:pt x="50209" y="36279"/>
                  <a:pt x="50507" y="36077"/>
                </a:cubicBezTo>
                <a:lnTo>
                  <a:pt x="50530" y="35982"/>
                </a:lnTo>
                <a:cubicBezTo>
                  <a:pt x="50626" y="35910"/>
                  <a:pt x="50780" y="35839"/>
                  <a:pt x="50780" y="35743"/>
                </a:cubicBezTo>
                <a:lnTo>
                  <a:pt x="50947" y="35553"/>
                </a:lnTo>
                <a:cubicBezTo>
                  <a:pt x="51066" y="35446"/>
                  <a:pt x="51114" y="35362"/>
                  <a:pt x="51257" y="35243"/>
                </a:cubicBezTo>
                <a:cubicBezTo>
                  <a:pt x="51280" y="35243"/>
                  <a:pt x="51280" y="35231"/>
                  <a:pt x="51292" y="35231"/>
                </a:cubicBezTo>
                <a:cubicBezTo>
                  <a:pt x="51554" y="34993"/>
                  <a:pt x="51257" y="35196"/>
                  <a:pt x="51578" y="34934"/>
                </a:cubicBezTo>
                <a:cubicBezTo>
                  <a:pt x="51697" y="34850"/>
                  <a:pt x="51638" y="34779"/>
                  <a:pt x="51780" y="34648"/>
                </a:cubicBezTo>
                <a:lnTo>
                  <a:pt x="51959" y="34541"/>
                </a:lnTo>
                <a:cubicBezTo>
                  <a:pt x="52233" y="34291"/>
                  <a:pt x="52245" y="34219"/>
                  <a:pt x="52590" y="33803"/>
                </a:cubicBezTo>
                <a:cubicBezTo>
                  <a:pt x="52701" y="33692"/>
                  <a:pt x="52789" y="33617"/>
                  <a:pt x="52820" y="33617"/>
                </a:cubicBezTo>
                <a:cubicBezTo>
                  <a:pt x="52836" y="33617"/>
                  <a:pt x="52836" y="33637"/>
                  <a:pt x="52816" y="33683"/>
                </a:cubicBezTo>
                <a:lnTo>
                  <a:pt x="52816" y="33683"/>
                </a:lnTo>
                <a:cubicBezTo>
                  <a:pt x="52907" y="33490"/>
                  <a:pt x="52858" y="33590"/>
                  <a:pt x="53019" y="33338"/>
                </a:cubicBezTo>
                <a:cubicBezTo>
                  <a:pt x="53031" y="33329"/>
                  <a:pt x="53039" y="33324"/>
                  <a:pt x="53043" y="33324"/>
                </a:cubicBezTo>
                <a:cubicBezTo>
                  <a:pt x="53054" y="33324"/>
                  <a:pt x="53036" y="33358"/>
                  <a:pt x="53019" y="33410"/>
                </a:cubicBezTo>
                <a:cubicBezTo>
                  <a:pt x="53209" y="33207"/>
                  <a:pt x="53102" y="33267"/>
                  <a:pt x="53221" y="33088"/>
                </a:cubicBezTo>
                <a:cubicBezTo>
                  <a:pt x="53221" y="33005"/>
                  <a:pt x="53209" y="32922"/>
                  <a:pt x="53257" y="32862"/>
                </a:cubicBezTo>
                <a:lnTo>
                  <a:pt x="53257" y="32862"/>
                </a:lnTo>
                <a:lnTo>
                  <a:pt x="53197" y="32922"/>
                </a:lnTo>
                <a:cubicBezTo>
                  <a:pt x="53304" y="32731"/>
                  <a:pt x="53435" y="32517"/>
                  <a:pt x="53578" y="32314"/>
                </a:cubicBezTo>
                <a:lnTo>
                  <a:pt x="53602" y="32326"/>
                </a:lnTo>
                <a:lnTo>
                  <a:pt x="53733" y="32088"/>
                </a:lnTo>
                <a:lnTo>
                  <a:pt x="53757" y="32088"/>
                </a:lnTo>
                <a:lnTo>
                  <a:pt x="53936" y="31743"/>
                </a:lnTo>
                <a:lnTo>
                  <a:pt x="53936" y="31743"/>
                </a:lnTo>
                <a:lnTo>
                  <a:pt x="53912" y="31791"/>
                </a:lnTo>
                <a:cubicBezTo>
                  <a:pt x="53959" y="31719"/>
                  <a:pt x="54078" y="31433"/>
                  <a:pt x="54162" y="31279"/>
                </a:cubicBezTo>
                <a:lnTo>
                  <a:pt x="54174" y="31302"/>
                </a:lnTo>
                <a:cubicBezTo>
                  <a:pt x="54436" y="30886"/>
                  <a:pt x="54519" y="30481"/>
                  <a:pt x="54698" y="29945"/>
                </a:cubicBezTo>
                <a:lnTo>
                  <a:pt x="54698" y="30017"/>
                </a:lnTo>
                <a:cubicBezTo>
                  <a:pt x="54793" y="29838"/>
                  <a:pt x="54674" y="29957"/>
                  <a:pt x="54757" y="29731"/>
                </a:cubicBezTo>
                <a:lnTo>
                  <a:pt x="54805" y="29731"/>
                </a:lnTo>
                <a:cubicBezTo>
                  <a:pt x="54817" y="29528"/>
                  <a:pt x="54888" y="29481"/>
                  <a:pt x="54948" y="29362"/>
                </a:cubicBezTo>
                <a:lnTo>
                  <a:pt x="54948" y="29362"/>
                </a:lnTo>
                <a:lnTo>
                  <a:pt x="54888" y="29409"/>
                </a:lnTo>
                <a:lnTo>
                  <a:pt x="54983" y="29159"/>
                </a:lnTo>
                <a:cubicBezTo>
                  <a:pt x="55024" y="29019"/>
                  <a:pt x="55051" y="28976"/>
                  <a:pt x="55069" y="28976"/>
                </a:cubicBezTo>
                <a:cubicBezTo>
                  <a:pt x="55087" y="28976"/>
                  <a:pt x="55096" y="29022"/>
                  <a:pt x="55102" y="29052"/>
                </a:cubicBezTo>
                <a:lnTo>
                  <a:pt x="55114" y="28838"/>
                </a:lnTo>
                <a:lnTo>
                  <a:pt x="55174" y="28814"/>
                </a:lnTo>
                <a:cubicBezTo>
                  <a:pt x="55162" y="28659"/>
                  <a:pt x="55221" y="28683"/>
                  <a:pt x="55245" y="28409"/>
                </a:cubicBezTo>
                <a:cubicBezTo>
                  <a:pt x="55247" y="28408"/>
                  <a:pt x="55250" y="28408"/>
                  <a:pt x="55251" y="28408"/>
                </a:cubicBezTo>
                <a:cubicBezTo>
                  <a:pt x="55262" y="28408"/>
                  <a:pt x="55267" y="28421"/>
                  <a:pt x="55273" y="28421"/>
                </a:cubicBezTo>
                <a:cubicBezTo>
                  <a:pt x="55278" y="28421"/>
                  <a:pt x="55284" y="28413"/>
                  <a:pt x="55293" y="28385"/>
                </a:cubicBezTo>
                <a:lnTo>
                  <a:pt x="55305" y="27969"/>
                </a:lnTo>
                <a:lnTo>
                  <a:pt x="55293" y="28219"/>
                </a:lnTo>
                <a:lnTo>
                  <a:pt x="55233" y="28171"/>
                </a:lnTo>
                <a:cubicBezTo>
                  <a:pt x="55233" y="27909"/>
                  <a:pt x="55305" y="27826"/>
                  <a:pt x="55329" y="27635"/>
                </a:cubicBezTo>
                <a:lnTo>
                  <a:pt x="55329" y="27766"/>
                </a:lnTo>
                <a:cubicBezTo>
                  <a:pt x="55352" y="27469"/>
                  <a:pt x="55388" y="27457"/>
                  <a:pt x="55424" y="27278"/>
                </a:cubicBezTo>
                <a:lnTo>
                  <a:pt x="55424" y="27278"/>
                </a:lnTo>
                <a:cubicBezTo>
                  <a:pt x="55417" y="27307"/>
                  <a:pt x="55405" y="27348"/>
                  <a:pt x="55397" y="27348"/>
                </a:cubicBezTo>
                <a:cubicBezTo>
                  <a:pt x="55392" y="27348"/>
                  <a:pt x="55388" y="27330"/>
                  <a:pt x="55388" y="27278"/>
                </a:cubicBezTo>
                <a:cubicBezTo>
                  <a:pt x="55400" y="27195"/>
                  <a:pt x="55412" y="27230"/>
                  <a:pt x="55424" y="27147"/>
                </a:cubicBezTo>
                <a:cubicBezTo>
                  <a:pt x="55412" y="27135"/>
                  <a:pt x="55400" y="27076"/>
                  <a:pt x="55400" y="26980"/>
                </a:cubicBezTo>
                <a:cubicBezTo>
                  <a:pt x="55400" y="26897"/>
                  <a:pt x="55412" y="26814"/>
                  <a:pt x="55448" y="26623"/>
                </a:cubicBezTo>
                <a:cubicBezTo>
                  <a:pt x="55448" y="26623"/>
                  <a:pt x="55460" y="26635"/>
                  <a:pt x="55460" y="26659"/>
                </a:cubicBezTo>
                <a:cubicBezTo>
                  <a:pt x="55460" y="26564"/>
                  <a:pt x="55460" y="26540"/>
                  <a:pt x="55471" y="26385"/>
                </a:cubicBezTo>
                <a:lnTo>
                  <a:pt x="55519" y="26457"/>
                </a:lnTo>
                <a:lnTo>
                  <a:pt x="55519" y="26457"/>
                </a:lnTo>
                <a:lnTo>
                  <a:pt x="55483" y="26195"/>
                </a:lnTo>
                <a:cubicBezTo>
                  <a:pt x="55519" y="25980"/>
                  <a:pt x="55507" y="25766"/>
                  <a:pt x="55531" y="25742"/>
                </a:cubicBezTo>
                <a:lnTo>
                  <a:pt x="55531" y="25837"/>
                </a:lnTo>
                <a:cubicBezTo>
                  <a:pt x="55531" y="25837"/>
                  <a:pt x="55531" y="25742"/>
                  <a:pt x="55543" y="25611"/>
                </a:cubicBezTo>
                <a:cubicBezTo>
                  <a:pt x="55543" y="25587"/>
                  <a:pt x="55543" y="25540"/>
                  <a:pt x="55567" y="25492"/>
                </a:cubicBezTo>
                <a:cubicBezTo>
                  <a:pt x="55531" y="25492"/>
                  <a:pt x="55483" y="25528"/>
                  <a:pt x="55460" y="25540"/>
                </a:cubicBezTo>
                <a:cubicBezTo>
                  <a:pt x="55388" y="25564"/>
                  <a:pt x="55293" y="25611"/>
                  <a:pt x="55221" y="25659"/>
                </a:cubicBezTo>
                <a:cubicBezTo>
                  <a:pt x="54888" y="25826"/>
                  <a:pt x="54567" y="25968"/>
                  <a:pt x="54567" y="25968"/>
                </a:cubicBezTo>
                <a:lnTo>
                  <a:pt x="54531" y="25945"/>
                </a:lnTo>
                <a:cubicBezTo>
                  <a:pt x="54507" y="25968"/>
                  <a:pt x="54447" y="26004"/>
                  <a:pt x="54376" y="26040"/>
                </a:cubicBezTo>
                <a:cubicBezTo>
                  <a:pt x="54328" y="26076"/>
                  <a:pt x="54281" y="26088"/>
                  <a:pt x="54233" y="26123"/>
                </a:cubicBezTo>
                <a:cubicBezTo>
                  <a:pt x="54150" y="26159"/>
                  <a:pt x="54078" y="26207"/>
                  <a:pt x="54090" y="26218"/>
                </a:cubicBezTo>
                <a:cubicBezTo>
                  <a:pt x="53950" y="26259"/>
                  <a:pt x="53665" y="26469"/>
                  <a:pt x="53608" y="26469"/>
                </a:cubicBezTo>
                <a:cubicBezTo>
                  <a:pt x="53597" y="26469"/>
                  <a:pt x="53595" y="26461"/>
                  <a:pt x="53602" y="26445"/>
                </a:cubicBezTo>
                <a:lnTo>
                  <a:pt x="53602" y="26445"/>
                </a:lnTo>
                <a:cubicBezTo>
                  <a:pt x="53102" y="26730"/>
                  <a:pt x="52888" y="26933"/>
                  <a:pt x="52304" y="27290"/>
                </a:cubicBezTo>
                <a:cubicBezTo>
                  <a:pt x="52066" y="27373"/>
                  <a:pt x="51530" y="27790"/>
                  <a:pt x="51185" y="28052"/>
                </a:cubicBezTo>
                <a:cubicBezTo>
                  <a:pt x="50530" y="28600"/>
                  <a:pt x="50114" y="28981"/>
                  <a:pt x="49506" y="29600"/>
                </a:cubicBezTo>
                <a:cubicBezTo>
                  <a:pt x="49054" y="29897"/>
                  <a:pt x="48602" y="30552"/>
                  <a:pt x="48197" y="30945"/>
                </a:cubicBezTo>
                <a:lnTo>
                  <a:pt x="48125" y="31076"/>
                </a:lnTo>
                <a:cubicBezTo>
                  <a:pt x="47840" y="31326"/>
                  <a:pt x="47530" y="31814"/>
                  <a:pt x="47149" y="32207"/>
                </a:cubicBezTo>
                <a:cubicBezTo>
                  <a:pt x="47089" y="32326"/>
                  <a:pt x="47054" y="32386"/>
                  <a:pt x="47030" y="32398"/>
                </a:cubicBezTo>
                <a:cubicBezTo>
                  <a:pt x="47054" y="32386"/>
                  <a:pt x="47078" y="32350"/>
                  <a:pt x="47089" y="32350"/>
                </a:cubicBezTo>
                <a:cubicBezTo>
                  <a:pt x="47002" y="32459"/>
                  <a:pt x="46854" y="32689"/>
                  <a:pt x="46821" y="32689"/>
                </a:cubicBezTo>
                <a:cubicBezTo>
                  <a:pt x="46819" y="32689"/>
                  <a:pt x="46817" y="32687"/>
                  <a:pt x="46816" y="32684"/>
                </a:cubicBezTo>
                <a:lnTo>
                  <a:pt x="46827" y="32648"/>
                </a:lnTo>
                <a:cubicBezTo>
                  <a:pt x="46826" y="32646"/>
                  <a:pt x="46824" y="32646"/>
                  <a:pt x="46822" y="32646"/>
                </a:cubicBezTo>
                <a:cubicBezTo>
                  <a:pt x="46775" y="32646"/>
                  <a:pt x="46573" y="33045"/>
                  <a:pt x="46458" y="33160"/>
                </a:cubicBezTo>
                <a:lnTo>
                  <a:pt x="46542" y="33112"/>
                </a:lnTo>
                <a:lnTo>
                  <a:pt x="46542" y="33112"/>
                </a:lnTo>
                <a:lnTo>
                  <a:pt x="46375" y="33350"/>
                </a:lnTo>
                <a:lnTo>
                  <a:pt x="46411" y="33279"/>
                </a:lnTo>
                <a:lnTo>
                  <a:pt x="46411" y="33279"/>
                </a:lnTo>
                <a:cubicBezTo>
                  <a:pt x="45815" y="34362"/>
                  <a:pt x="45423" y="34779"/>
                  <a:pt x="44934" y="35827"/>
                </a:cubicBezTo>
                <a:cubicBezTo>
                  <a:pt x="44941" y="35796"/>
                  <a:pt x="44942" y="35783"/>
                  <a:pt x="44940" y="35783"/>
                </a:cubicBezTo>
                <a:cubicBezTo>
                  <a:pt x="44928" y="35783"/>
                  <a:pt x="44843" y="36018"/>
                  <a:pt x="44794" y="36018"/>
                </a:cubicBezTo>
                <a:cubicBezTo>
                  <a:pt x="44793" y="36018"/>
                  <a:pt x="44792" y="36017"/>
                  <a:pt x="44792" y="36017"/>
                </a:cubicBezTo>
                <a:cubicBezTo>
                  <a:pt x="44577" y="36244"/>
                  <a:pt x="44530" y="36494"/>
                  <a:pt x="44434" y="36696"/>
                </a:cubicBezTo>
                <a:lnTo>
                  <a:pt x="44434" y="36720"/>
                </a:lnTo>
                <a:lnTo>
                  <a:pt x="44220" y="37077"/>
                </a:lnTo>
                <a:cubicBezTo>
                  <a:pt x="44232" y="37023"/>
                  <a:pt x="44235" y="37003"/>
                  <a:pt x="44232" y="37003"/>
                </a:cubicBezTo>
                <a:cubicBezTo>
                  <a:pt x="44226" y="37003"/>
                  <a:pt x="44189" y="37118"/>
                  <a:pt x="44176" y="37167"/>
                </a:cubicBezTo>
                <a:lnTo>
                  <a:pt x="44176" y="37167"/>
                </a:lnTo>
                <a:cubicBezTo>
                  <a:pt x="43862" y="37645"/>
                  <a:pt x="43559" y="38124"/>
                  <a:pt x="43244" y="38649"/>
                </a:cubicBezTo>
                <a:cubicBezTo>
                  <a:pt x="42887" y="39184"/>
                  <a:pt x="42529" y="39732"/>
                  <a:pt x="42172" y="40268"/>
                </a:cubicBezTo>
                <a:lnTo>
                  <a:pt x="42208" y="40244"/>
                </a:lnTo>
                <a:lnTo>
                  <a:pt x="42208" y="40244"/>
                </a:lnTo>
                <a:cubicBezTo>
                  <a:pt x="42029" y="40506"/>
                  <a:pt x="41839" y="40839"/>
                  <a:pt x="41672" y="41006"/>
                </a:cubicBezTo>
                <a:cubicBezTo>
                  <a:pt x="41517" y="41161"/>
                  <a:pt x="41398" y="41423"/>
                  <a:pt x="41339" y="41494"/>
                </a:cubicBezTo>
                <a:cubicBezTo>
                  <a:pt x="41209" y="41656"/>
                  <a:pt x="41050" y="41759"/>
                  <a:pt x="41039" y="41759"/>
                </a:cubicBezTo>
                <a:cubicBezTo>
                  <a:pt x="41038" y="41759"/>
                  <a:pt x="41039" y="41758"/>
                  <a:pt x="41041" y="41756"/>
                </a:cubicBezTo>
                <a:lnTo>
                  <a:pt x="41041" y="41756"/>
                </a:lnTo>
                <a:cubicBezTo>
                  <a:pt x="40862" y="41935"/>
                  <a:pt x="40696" y="42149"/>
                  <a:pt x="40362" y="42339"/>
                </a:cubicBezTo>
                <a:cubicBezTo>
                  <a:pt x="40238" y="42373"/>
                  <a:pt x="39586" y="42892"/>
                  <a:pt x="39471" y="42892"/>
                </a:cubicBezTo>
                <a:cubicBezTo>
                  <a:pt x="39465" y="42892"/>
                  <a:pt x="39460" y="42890"/>
                  <a:pt x="39458" y="42887"/>
                </a:cubicBezTo>
                <a:cubicBezTo>
                  <a:pt x="39077" y="43054"/>
                  <a:pt x="38731" y="43280"/>
                  <a:pt x="38326" y="43423"/>
                </a:cubicBezTo>
                <a:cubicBezTo>
                  <a:pt x="38505" y="43101"/>
                  <a:pt x="38719" y="42732"/>
                  <a:pt x="38922" y="42339"/>
                </a:cubicBezTo>
                <a:cubicBezTo>
                  <a:pt x="39398" y="41435"/>
                  <a:pt x="39862" y="40530"/>
                  <a:pt x="39934" y="40363"/>
                </a:cubicBezTo>
                <a:lnTo>
                  <a:pt x="39934" y="40363"/>
                </a:lnTo>
                <a:lnTo>
                  <a:pt x="39684" y="40720"/>
                </a:lnTo>
                <a:cubicBezTo>
                  <a:pt x="40303" y="39470"/>
                  <a:pt x="40636" y="38899"/>
                  <a:pt x="41077" y="37768"/>
                </a:cubicBezTo>
                <a:lnTo>
                  <a:pt x="41077" y="37768"/>
                </a:lnTo>
                <a:lnTo>
                  <a:pt x="41065" y="37827"/>
                </a:lnTo>
                <a:cubicBezTo>
                  <a:pt x="41112" y="37756"/>
                  <a:pt x="41112" y="37684"/>
                  <a:pt x="41220" y="37398"/>
                </a:cubicBezTo>
                <a:cubicBezTo>
                  <a:pt x="41315" y="37136"/>
                  <a:pt x="41529" y="36660"/>
                  <a:pt x="41886" y="35743"/>
                </a:cubicBezTo>
                <a:cubicBezTo>
                  <a:pt x="41891" y="35721"/>
                  <a:pt x="41894" y="35706"/>
                  <a:pt x="41898" y="35689"/>
                </a:cubicBezTo>
                <a:lnTo>
                  <a:pt x="41898" y="35689"/>
                </a:lnTo>
                <a:cubicBezTo>
                  <a:pt x="41894" y="35699"/>
                  <a:pt x="41890" y="35709"/>
                  <a:pt x="41886" y="35720"/>
                </a:cubicBezTo>
                <a:cubicBezTo>
                  <a:pt x="41863" y="35791"/>
                  <a:pt x="41815" y="35863"/>
                  <a:pt x="41815" y="35863"/>
                </a:cubicBezTo>
                <a:cubicBezTo>
                  <a:pt x="41874" y="35672"/>
                  <a:pt x="41886" y="35493"/>
                  <a:pt x="41958" y="35231"/>
                </a:cubicBezTo>
                <a:cubicBezTo>
                  <a:pt x="41970" y="35172"/>
                  <a:pt x="42005" y="35148"/>
                  <a:pt x="42005" y="35148"/>
                </a:cubicBezTo>
                <a:lnTo>
                  <a:pt x="42005" y="35124"/>
                </a:lnTo>
                <a:cubicBezTo>
                  <a:pt x="42291" y="34708"/>
                  <a:pt x="42648" y="34196"/>
                  <a:pt x="42756" y="34017"/>
                </a:cubicBezTo>
                <a:cubicBezTo>
                  <a:pt x="42958" y="33755"/>
                  <a:pt x="43125" y="33362"/>
                  <a:pt x="43339" y="33005"/>
                </a:cubicBezTo>
                <a:cubicBezTo>
                  <a:pt x="43684" y="32434"/>
                  <a:pt x="43553" y="32743"/>
                  <a:pt x="43732" y="32457"/>
                </a:cubicBezTo>
                <a:cubicBezTo>
                  <a:pt x="43804" y="32344"/>
                  <a:pt x="43823" y="32308"/>
                  <a:pt x="43818" y="32308"/>
                </a:cubicBezTo>
                <a:cubicBezTo>
                  <a:pt x="43810" y="32308"/>
                  <a:pt x="43737" y="32405"/>
                  <a:pt x="43729" y="32405"/>
                </a:cubicBezTo>
                <a:cubicBezTo>
                  <a:pt x="43727" y="32405"/>
                  <a:pt x="43731" y="32396"/>
                  <a:pt x="43744" y="32374"/>
                </a:cubicBezTo>
                <a:lnTo>
                  <a:pt x="44030" y="31957"/>
                </a:lnTo>
                <a:lnTo>
                  <a:pt x="44030" y="31957"/>
                </a:lnTo>
                <a:cubicBezTo>
                  <a:pt x="43969" y="32073"/>
                  <a:pt x="43954" y="32107"/>
                  <a:pt x="43959" y="32107"/>
                </a:cubicBezTo>
                <a:cubicBezTo>
                  <a:pt x="43965" y="32107"/>
                  <a:pt x="43998" y="32060"/>
                  <a:pt x="44018" y="32041"/>
                </a:cubicBezTo>
                <a:lnTo>
                  <a:pt x="44018" y="32041"/>
                </a:lnTo>
                <a:cubicBezTo>
                  <a:pt x="43970" y="32136"/>
                  <a:pt x="43922" y="32207"/>
                  <a:pt x="43899" y="32267"/>
                </a:cubicBezTo>
                <a:cubicBezTo>
                  <a:pt x="44011" y="32079"/>
                  <a:pt x="44035" y="32032"/>
                  <a:pt x="44028" y="32032"/>
                </a:cubicBezTo>
                <a:cubicBezTo>
                  <a:pt x="44027" y="32032"/>
                  <a:pt x="44023" y="32036"/>
                  <a:pt x="44018" y="32041"/>
                </a:cubicBezTo>
                <a:cubicBezTo>
                  <a:pt x="44232" y="31672"/>
                  <a:pt x="44613" y="31088"/>
                  <a:pt x="44625" y="30945"/>
                </a:cubicBezTo>
                <a:cubicBezTo>
                  <a:pt x="44897" y="30478"/>
                  <a:pt x="44940" y="30447"/>
                  <a:pt x="45036" y="30282"/>
                </a:cubicBezTo>
                <a:lnTo>
                  <a:pt x="45036" y="30282"/>
                </a:lnTo>
                <a:cubicBezTo>
                  <a:pt x="44993" y="30351"/>
                  <a:pt x="44932" y="30433"/>
                  <a:pt x="44922" y="30433"/>
                </a:cubicBezTo>
                <a:cubicBezTo>
                  <a:pt x="44980" y="30349"/>
                  <a:pt x="44996" y="30319"/>
                  <a:pt x="44992" y="30319"/>
                </a:cubicBezTo>
                <a:cubicBezTo>
                  <a:pt x="44987" y="30319"/>
                  <a:pt x="44949" y="30368"/>
                  <a:pt x="44922" y="30421"/>
                </a:cubicBezTo>
                <a:cubicBezTo>
                  <a:pt x="45065" y="30088"/>
                  <a:pt x="45875" y="28814"/>
                  <a:pt x="45839" y="28707"/>
                </a:cubicBezTo>
                <a:lnTo>
                  <a:pt x="45863" y="28707"/>
                </a:lnTo>
                <a:cubicBezTo>
                  <a:pt x="45863" y="28624"/>
                  <a:pt x="45756" y="28719"/>
                  <a:pt x="45839" y="28481"/>
                </a:cubicBezTo>
                <a:lnTo>
                  <a:pt x="45935" y="28338"/>
                </a:lnTo>
                <a:lnTo>
                  <a:pt x="46030" y="28100"/>
                </a:lnTo>
                <a:cubicBezTo>
                  <a:pt x="46067" y="28030"/>
                  <a:pt x="46083" y="28011"/>
                  <a:pt x="46089" y="28011"/>
                </a:cubicBezTo>
                <a:cubicBezTo>
                  <a:pt x="46097" y="28011"/>
                  <a:pt x="46089" y="28040"/>
                  <a:pt x="46089" y="28040"/>
                </a:cubicBezTo>
                <a:cubicBezTo>
                  <a:pt x="46244" y="27671"/>
                  <a:pt x="46506" y="27147"/>
                  <a:pt x="46708" y="26695"/>
                </a:cubicBezTo>
                <a:lnTo>
                  <a:pt x="46708" y="26695"/>
                </a:lnTo>
                <a:lnTo>
                  <a:pt x="46387" y="27135"/>
                </a:lnTo>
                <a:cubicBezTo>
                  <a:pt x="46589" y="26754"/>
                  <a:pt x="46935" y="26088"/>
                  <a:pt x="46935" y="26004"/>
                </a:cubicBezTo>
                <a:lnTo>
                  <a:pt x="47066" y="25778"/>
                </a:lnTo>
                <a:cubicBezTo>
                  <a:pt x="47447" y="25028"/>
                  <a:pt x="47256" y="25230"/>
                  <a:pt x="47387" y="24909"/>
                </a:cubicBezTo>
                <a:lnTo>
                  <a:pt x="47589" y="24528"/>
                </a:lnTo>
                <a:lnTo>
                  <a:pt x="47435" y="24933"/>
                </a:lnTo>
                <a:cubicBezTo>
                  <a:pt x="47601" y="24540"/>
                  <a:pt x="47673" y="24397"/>
                  <a:pt x="47828" y="24075"/>
                </a:cubicBezTo>
                <a:lnTo>
                  <a:pt x="47828" y="24075"/>
                </a:lnTo>
                <a:cubicBezTo>
                  <a:pt x="47818" y="24085"/>
                  <a:pt x="47812" y="24092"/>
                  <a:pt x="47809" y="24098"/>
                </a:cubicBezTo>
                <a:lnTo>
                  <a:pt x="47809" y="24098"/>
                </a:lnTo>
                <a:lnTo>
                  <a:pt x="47828" y="24052"/>
                </a:lnTo>
                <a:cubicBezTo>
                  <a:pt x="47828" y="23992"/>
                  <a:pt x="47887" y="23778"/>
                  <a:pt x="47970" y="23504"/>
                </a:cubicBezTo>
                <a:cubicBezTo>
                  <a:pt x="48090" y="23111"/>
                  <a:pt x="48173" y="22885"/>
                  <a:pt x="48399" y="22147"/>
                </a:cubicBezTo>
                <a:lnTo>
                  <a:pt x="48399" y="21968"/>
                </a:lnTo>
                <a:lnTo>
                  <a:pt x="48566" y="21492"/>
                </a:lnTo>
                <a:lnTo>
                  <a:pt x="48602" y="21504"/>
                </a:lnTo>
                <a:cubicBezTo>
                  <a:pt x="48471" y="21980"/>
                  <a:pt x="48221" y="22885"/>
                  <a:pt x="48018" y="23504"/>
                </a:cubicBezTo>
                <a:lnTo>
                  <a:pt x="48030" y="23516"/>
                </a:lnTo>
                <a:cubicBezTo>
                  <a:pt x="48149" y="23159"/>
                  <a:pt x="48268" y="22742"/>
                  <a:pt x="48351" y="22504"/>
                </a:cubicBezTo>
                <a:cubicBezTo>
                  <a:pt x="48378" y="22417"/>
                  <a:pt x="48448" y="22241"/>
                  <a:pt x="48470" y="22241"/>
                </a:cubicBezTo>
                <a:cubicBezTo>
                  <a:pt x="48474" y="22241"/>
                  <a:pt x="48477" y="22246"/>
                  <a:pt x="48477" y="22259"/>
                </a:cubicBezTo>
                <a:lnTo>
                  <a:pt x="48477" y="22259"/>
                </a:lnTo>
                <a:lnTo>
                  <a:pt x="48494" y="22087"/>
                </a:lnTo>
                <a:cubicBezTo>
                  <a:pt x="48673" y="21480"/>
                  <a:pt x="48732" y="21158"/>
                  <a:pt x="48804" y="20849"/>
                </a:cubicBezTo>
                <a:cubicBezTo>
                  <a:pt x="48887" y="20539"/>
                  <a:pt x="48983" y="20206"/>
                  <a:pt x="49102" y="19551"/>
                </a:cubicBezTo>
                <a:lnTo>
                  <a:pt x="49102" y="19551"/>
                </a:lnTo>
                <a:lnTo>
                  <a:pt x="49078" y="19658"/>
                </a:lnTo>
                <a:cubicBezTo>
                  <a:pt x="49102" y="19396"/>
                  <a:pt x="49137" y="19134"/>
                  <a:pt x="49185" y="19063"/>
                </a:cubicBezTo>
                <a:cubicBezTo>
                  <a:pt x="49316" y="18277"/>
                  <a:pt x="49399" y="17455"/>
                  <a:pt x="49459" y="16932"/>
                </a:cubicBezTo>
                <a:lnTo>
                  <a:pt x="49435" y="16813"/>
                </a:lnTo>
                <a:cubicBezTo>
                  <a:pt x="49447" y="16658"/>
                  <a:pt x="49518" y="16396"/>
                  <a:pt x="49459" y="16312"/>
                </a:cubicBezTo>
                <a:lnTo>
                  <a:pt x="49447" y="15955"/>
                </a:lnTo>
                <a:cubicBezTo>
                  <a:pt x="49447" y="15729"/>
                  <a:pt x="49435" y="15586"/>
                  <a:pt x="49447" y="15324"/>
                </a:cubicBezTo>
                <a:lnTo>
                  <a:pt x="49447" y="15289"/>
                </a:lnTo>
                <a:cubicBezTo>
                  <a:pt x="49447" y="14765"/>
                  <a:pt x="49423" y="15289"/>
                  <a:pt x="49423" y="14693"/>
                </a:cubicBezTo>
                <a:cubicBezTo>
                  <a:pt x="49447" y="14491"/>
                  <a:pt x="49364" y="14479"/>
                  <a:pt x="49364" y="14193"/>
                </a:cubicBezTo>
                <a:lnTo>
                  <a:pt x="49399" y="13896"/>
                </a:lnTo>
                <a:cubicBezTo>
                  <a:pt x="49399" y="13384"/>
                  <a:pt x="49340" y="13288"/>
                  <a:pt x="49268" y="12526"/>
                </a:cubicBezTo>
                <a:cubicBezTo>
                  <a:pt x="49260" y="12272"/>
                  <a:pt x="49269" y="12109"/>
                  <a:pt x="49302" y="12109"/>
                </a:cubicBezTo>
                <a:cubicBezTo>
                  <a:pt x="49317" y="12109"/>
                  <a:pt x="49337" y="12142"/>
                  <a:pt x="49364" y="12217"/>
                </a:cubicBezTo>
                <a:cubicBezTo>
                  <a:pt x="49268" y="11895"/>
                  <a:pt x="49316" y="12074"/>
                  <a:pt x="49244" y="11633"/>
                </a:cubicBezTo>
                <a:cubicBezTo>
                  <a:pt x="49248" y="11610"/>
                  <a:pt x="49252" y="11599"/>
                  <a:pt x="49257" y="11599"/>
                </a:cubicBezTo>
                <a:cubicBezTo>
                  <a:pt x="49267" y="11599"/>
                  <a:pt x="49280" y="11645"/>
                  <a:pt x="49304" y="11717"/>
                </a:cubicBezTo>
                <a:cubicBezTo>
                  <a:pt x="49280" y="11324"/>
                  <a:pt x="49256" y="11479"/>
                  <a:pt x="49221" y="11181"/>
                </a:cubicBezTo>
                <a:cubicBezTo>
                  <a:pt x="49185" y="11098"/>
                  <a:pt x="49090" y="11014"/>
                  <a:pt x="49078" y="10907"/>
                </a:cubicBezTo>
                <a:lnTo>
                  <a:pt x="49078" y="11026"/>
                </a:lnTo>
                <a:cubicBezTo>
                  <a:pt x="49018" y="10717"/>
                  <a:pt x="48971" y="10383"/>
                  <a:pt x="48947" y="10026"/>
                </a:cubicBezTo>
                <a:lnTo>
                  <a:pt x="48947" y="10026"/>
                </a:lnTo>
                <a:lnTo>
                  <a:pt x="48971" y="10050"/>
                </a:lnTo>
                <a:lnTo>
                  <a:pt x="48971" y="10050"/>
                </a:lnTo>
                <a:lnTo>
                  <a:pt x="48911" y="9669"/>
                </a:lnTo>
                <a:lnTo>
                  <a:pt x="48947" y="9645"/>
                </a:lnTo>
                <a:lnTo>
                  <a:pt x="48863" y="9109"/>
                </a:lnTo>
                <a:lnTo>
                  <a:pt x="48863" y="9181"/>
                </a:lnTo>
                <a:cubicBezTo>
                  <a:pt x="48852" y="9050"/>
                  <a:pt x="48780" y="8633"/>
                  <a:pt x="48768" y="8395"/>
                </a:cubicBezTo>
                <a:lnTo>
                  <a:pt x="48780" y="8395"/>
                </a:lnTo>
                <a:cubicBezTo>
                  <a:pt x="48732" y="7704"/>
                  <a:pt x="48602" y="7169"/>
                  <a:pt x="48506" y="6383"/>
                </a:cubicBezTo>
                <a:lnTo>
                  <a:pt x="48506" y="6383"/>
                </a:lnTo>
                <a:lnTo>
                  <a:pt x="48554" y="6490"/>
                </a:lnTo>
                <a:cubicBezTo>
                  <a:pt x="48554" y="6216"/>
                  <a:pt x="48494" y="6418"/>
                  <a:pt x="48482" y="6097"/>
                </a:cubicBezTo>
                <a:lnTo>
                  <a:pt x="48506" y="6085"/>
                </a:lnTo>
                <a:cubicBezTo>
                  <a:pt x="48435" y="5799"/>
                  <a:pt x="48482" y="5716"/>
                  <a:pt x="48482" y="5525"/>
                </a:cubicBezTo>
                <a:lnTo>
                  <a:pt x="48482" y="5525"/>
                </a:lnTo>
                <a:lnTo>
                  <a:pt x="48435" y="5609"/>
                </a:lnTo>
                <a:lnTo>
                  <a:pt x="48411" y="5240"/>
                </a:lnTo>
                <a:cubicBezTo>
                  <a:pt x="48392" y="5029"/>
                  <a:pt x="48403" y="4970"/>
                  <a:pt x="48422" y="4970"/>
                </a:cubicBezTo>
                <a:cubicBezTo>
                  <a:pt x="48440" y="4970"/>
                  <a:pt x="48465" y="5021"/>
                  <a:pt x="48482" y="5049"/>
                </a:cubicBezTo>
                <a:lnTo>
                  <a:pt x="48423" y="4775"/>
                </a:lnTo>
                <a:lnTo>
                  <a:pt x="48471" y="4716"/>
                </a:lnTo>
                <a:cubicBezTo>
                  <a:pt x="48411" y="4525"/>
                  <a:pt x="48471" y="4525"/>
                  <a:pt x="48411" y="4168"/>
                </a:cubicBezTo>
                <a:cubicBezTo>
                  <a:pt x="48413" y="4162"/>
                  <a:pt x="48415" y="4160"/>
                  <a:pt x="48417" y="4160"/>
                </a:cubicBezTo>
                <a:cubicBezTo>
                  <a:pt x="48422" y="4160"/>
                  <a:pt x="48426" y="4171"/>
                  <a:pt x="48429" y="4171"/>
                </a:cubicBezTo>
                <a:cubicBezTo>
                  <a:pt x="48433" y="4171"/>
                  <a:pt x="48435" y="4159"/>
                  <a:pt x="48435" y="4109"/>
                </a:cubicBezTo>
                <a:cubicBezTo>
                  <a:pt x="48435" y="4109"/>
                  <a:pt x="48411" y="3954"/>
                  <a:pt x="48387" y="3823"/>
                </a:cubicBezTo>
                <a:cubicBezTo>
                  <a:pt x="48375" y="3680"/>
                  <a:pt x="48351" y="3537"/>
                  <a:pt x="48351" y="3537"/>
                </a:cubicBezTo>
                <a:lnTo>
                  <a:pt x="48351" y="3537"/>
                </a:lnTo>
                <a:lnTo>
                  <a:pt x="48387" y="3882"/>
                </a:lnTo>
                <a:lnTo>
                  <a:pt x="48387" y="3882"/>
                </a:lnTo>
                <a:lnTo>
                  <a:pt x="48328" y="3835"/>
                </a:lnTo>
                <a:cubicBezTo>
                  <a:pt x="48268" y="3478"/>
                  <a:pt x="48316" y="3347"/>
                  <a:pt x="48292" y="3085"/>
                </a:cubicBezTo>
                <a:lnTo>
                  <a:pt x="48292" y="3085"/>
                </a:lnTo>
                <a:lnTo>
                  <a:pt x="48316" y="3263"/>
                </a:lnTo>
                <a:cubicBezTo>
                  <a:pt x="48292" y="2847"/>
                  <a:pt x="48304" y="2811"/>
                  <a:pt x="48316" y="2573"/>
                </a:cubicBezTo>
                <a:lnTo>
                  <a:pt x="48316" y="2573"/>
                </a:lnTo>
                <a:cubicBezTo>
                  <a:pt x="48308" y="2617"/>
                  <a:pt x="48301" y="2678"/>
                  <a:pt x="48291" y="2678"/>
                </a:cubicBezTo>
                <a:cubicBezTo>
                  <a:pt x="48285" y="2678"/>
                  <a:pt x="48277" y="2654"/>
                  <a:pt x="48268" y="2585"/>
                </a:cubicBezTo>
                <a:cubicBezTo>
                  <a:pt x="48268" y="2466"/>
                  <a:pt x="48292" y="2513"/>
                  <a:pt x="48304" y="2394"/>
                </a:cubicBezTo>
                <a:cubicBezTo>
                  <a:pt x="48268" y="2382"/>
                  <a:pt x="48244" y="2204"/>
                  <a:pt x="48244" y="2013"/>
                </a:cubicBezTo>
                <a:cubicBezTo>
                  <a:pt x="48256" y="1954"/>
                  <a:pt x="48292" y="1894"/>
                  <a:pt x="48304" y="1846"/>
                </a:cubicBezTo>
                <a:cubicBezTo>
                  <a:pt x="48292" y="1846"/>
                  <a:pt x="48268" y="1846"/>
                  <a:pt x="48244" y="1835"/>
                </a:cubicBezTo>
                <a:lnTo>
                  <a:pt x="48244" y="1835"/>
                </a:lnTo>
                <a:lnTo>
                  <a:pt x="48244" y="1835"/>
                </a:lnTo>
                <a:lnTo>
                  <a:pt x="48244" y="1787"/>
                </a:lnTo>
                <a:cubicBezTo>
                  <a:pt x="48244" y="1787"/>
                  <a:pt x="48256" y="1799"/>
                  <a:pt x="48256" y="1811"/>
                </a:cubicBezTo>
                <a:cubicBezTo>
                  <a:pt x="48256" y="1787"/>
                  <a:pt x="48256" y="1775"/>
                  <a:pt x="48244" y="1739"/>
                </a:cubicBezTo>
                <a:lnTo>
                  <a:pt x="4801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" name="Google Shape;71;p3"/>
          <p:cNvGrpSpPr/>
          <p:nvPr/>
        </p:nvGrpSpPr>
        <p:grpSpPr>
          <a:xfrm>
            <a:off x="8592800" y="3816125"/>
            <a:ext cx="351275" cy="1169525"/>
            <a:chOff x="-8709475" y="1735750"/>
            <a:chExt cx="351275" cy="1169525"/>
          </a:xfrm>
        </p:grpSpPr>
        <p:sp>
          <p:nvSpPr>
            <p:cNvPr id="72" name="Google Shape;72;p3"/>
            <p:cNvSpPr/>
            <p:nvPr/>
          </p:nvSpPr>
          <p:spPr>
            <a:xfrm>
              <a:off x="-8462700" y="1757500"/>
              <a:ext cx="104500" cy="1115025"/>
            </a:xfrm>
            <a:custGeom>
              <a:avLst/>
              <a:gdLst/>
              <a:ahLst/>
              <a:cxnLst/>
              <a:rect l="l" t="t" r="r" b="b"/>
              <a:pathLst>
                <a:path w="4180" h="44601" extrusionOk="0">
                  <a:moveTo>
                    <a:pt x="2881" y="0"/>
                  </a:moveTo>
                  <a:lnTo>
                    <a:pt x="1810" y="381"/>
                  </a:lnTo>
                  <a:cubicBezTo>
                    <a:pt x="2405" y="2072"/>
                    <a:pt x="2977" y="3655"/>
                    <a:pt x="2393" y="5322"/>
                  </a:cubicBezTo>
                  <a:cubicBezTo>
                    <a:pt x="2227" y="5775"/>
                    <a:pt x="2048" y="6191"/>
                    <a:pt x="1881" y="6608"/>
                  </a:cubicBezTo>
                  <a:cubicBezTo>
                    <a:pt x="1405" y="7739"/>
                    <a:pt x="976" y="8799"/>
                    <a:pt x="929" y="10263"/>
                  </a:cubicBezTo>
                  <a:cubicBezTo>
                    <a:pt x="893" y="12204"/>
                    <a:pt x="1012" y="13811"/>
                    <a:pt x="1334" y="15466"/>
                  </a:cubicBezTo>
                  <a:cubicBezTo>
                    <a:pt x="1441" y="16002"/>
                    <a:pt x="1584" y="16538"/>
                    <a:pt x="1738" y="17038"/>
                  </a:cubicBezTo>
                  <a:cubicBezTo>
                    <a:pt x="1977" y="17859"/>
                    <a:pt x="2203" y="18633"/>
                    <a:pt x="2239" y="19443"/>
                  </a:cubicBezTo>
                  <a:cubicBezTo>
                    <a:pt x="2358" y="21300"/>
                    <a:pt x="2084" y="22908"/>
                    <a:pt x="1429" y="24205"/>
                  </a:cubicBezTo>
                  <a:cubicBezTo>
                    <a:pt x="536" y="25956"/>
                    <a:pt x="0" y="27575"/>
                    <a:pt x="238" y="29801"/>
                  </a:cubicBezTo>
                  <a:cubicBezTo>
                    <a:pt x="417" y="31421"/>
                    <a:pt x="1036" y="32980"/>
                    <a:pt x="1631" y="34480"/>
                  </a:cubicBezTo>
                  <a:cubicBezTo>
                    <a:pt x="1869" y="35100"/>
                    <a:pt x="2108" y="35659"/>
                    <a:pt x="2298" y="36243"/>
                  </a:cubicBezTo>
                  <a:cubicBezTo>
                    <a:pt x="2715" y="37433"/>
                    <a:pt x="2858" y="38398"/>
                    <a:pt x="2762" y="39469"/>
                  </a:cubicBezTo>
                  <a:cubicBezTo>
                    <a:pt x="2691" y="40315"/>
                    <a:pt x="2405" y="41136"/>
                    <a:pt x="2119" y="42005"/>
                  </a:cubicBezTo>
                  <a:cubicBezTo>
                    <a:pt x="1869" y="42767"/>
                    <a:pt x="1607" y="43589"/>
                    <a:pt x="1477" y="44446"/>
                  </a:cubicBezTo>
                  <a:lnTo>
                    <a:pt x="2608" y="44601"/>
                  </a:lnTo>
                  <a:cubicBezTo>
                    <a:pt x="2715" y="43851"/>
                    <a:pt x="2953" y="43136"/>
                    <a:pt x="3191" y="42386"/>
                  </a:cubicBezTo>
                  <a:cubicBezTo>
                    <a:pt x="3489" y="41493"/>
                    <a:pt x="3786" y="40565"/>
                    <a:pt x="3882" y="39588"/>
                  </a:cubicBezTo>
                  <a:cubicBezTo>
                    <a:pt x="3989" y="38362"/>
                    <a:pt x="3822" y="37219"/>
                    <a:pt x="3358" y="35885"/>
                  </a:cubicBezTo>
                  <a:cubicBezTo>
                    <a:pt x="3155" y="35290"/>
                    <a:pt x="2917" y="34671"/>
                    <a:pt x="2679" y="34076"/>
                  </a:cubicBezTo>
                  <a:cubicBezTo>
                    <a:pt x="2108" y="32635"/>
                    <a:pt x="1512" y="31159"/>
                    <a:pt x="1346" y="29694"/>
                  </a:cubicBezTo>
                  <a:cubicBezTo>
                    <a:pt x="1143" y="27742"/>
                    <a:pt x="1619" y="26301"/>
                    <a:pt x="2417" y="24729"/>
                  </a:cubicBezTo>
                  <a:cubicBezTo>
                    <a:pt x="3179" y="23241"/>
                    <a:pt x="3489" y="21443"/>
                    <a:pt x="3358" y="19371"/>
                  </a:cubicBezTo>
                  <a:cubicBezTo>
                    <a:pt x="3298" y="18455"/>
                    <a:pt x="3060" y="17574"/>
                    <a:pt x="2822" y="16740"/>
                  </a:cubicBezTo>
                  <a:cubicBezTo>
                    <a:pt x="2691" y="16240"/>
                    <a:pt x="2560" y="15740"/>
                    <a:pt x="2453" y="15252"/>
                  </a:cubicBezTo>
                  <a:cubicBezTo>
                    <a:pt x="2155" y="13692"/>
                    <a:pt x="2036" y="12156"/>
                    <a:pt x="2084" y="10299"/>
                  </a:cubicBezTo>
                  <a:cubicBezTo>
                    <a:pt x="2108" y="9037"/>
                    <a:pt x="2500" y="8108"/>
                    <a:pt x="2941" y="7037"/>
                  </a:cubicBezTo>
                  <a:cubicBezTo>
                    <a:pt x="3108" y="6620"/>
                    <a:pt x="3298" y="6179"/>
                    <a:pt x="3465" y="5703"/>
                  </a:cubicBezTo>
                  <a:cubicBezTo>
                    <a:pt x="4179" y="3655"/>
                    <a:pt x="3489" y="1715"/>
                    <a:pt x="28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-8546950" y="1753925"/>
              <a:ext cx="105400" cy="1064725"/>
            </a:xfrm>
            <a:custGeom>
              <a:avLst/>
              <a:gdLst/>
              <a:ahLst/>
              <a:cxnLst/>
              <a:rect l="l" t="t" r="r" b="b"/>
              <a:pathLst>
                <a:path w="4216" h="42589" extrusionOk="0">
                  <a:moveTo>
                    <a:pt x="3239" y="0"/>
                  </a:moveTo>
                  <a:lnTo>
                    <a:pt x="2132" y="238"/>
                  </a:lnTo>
                  <a:lnTo>
                    <a:pt x="2156" y="334"/>
                  </a:lnTo>
                  <a:cubicBezTo>
                    <a:pt x="2549" y="2167"/>
                    <a:pt x="3025" y="4441"/>
                    <a:pt x="2334" y="6227"/>
                  </a:cubicBezTo>
                  <a:cubicBezTo>
                    <a:pt x="2227" y="6501"/>
                    <a:pt x="2108" y="6763"/>
                    <a:pt x="1977" y="7037"/>
                  </a:cubicBezTo>
                  <a:cubicBezTo>
                    <a:pt x="1727" y="7573"/>
                    <a:pt x="1477" y="8120"/>
                    <a:pt x="1358" y="8799"/>
                  </a:cubicBezTo>
                  <a:cubicBezTo>
                    <a:pt x="1025" y="10763"/>
                    <a:pt x="1251" y="12454"/>
                    <a:pt x="1691" y="14514"/>
                  </a:cubicBezTo>
                  <a:cubicBezTo>
                    <a:pt x="2322" y="17359"/>
                    <a:pt x="2906" y="20038"/>
                    <a:pt x="2108" y="23063"/>
                  </a:cubicBezTo>
                  <a:cubicBezTo>
                    <a:pt x="1799" y="24253"/>
                    <a:pt x="1322" y="25349"/>
                    <a:pt x="822" y="26503"/>
                  </a:cubicBezTo>
                  <a:lnTo>
                    <a:pt x="739" y="26658"/>
                  </a:lnTo>
                  <a:cubicBezTo>
                    <a:pt x="1" y="28349"/>
                    <a:pt x="60" y="30325"/>
                    <a:pt x="179" y="31873"/>
                  </a:cubicBezTo>
                  <a:cubicBezTo>
                    <a:pt x="346" y="33969"/>
                    <a:pt x="1060" y="35707"/>
                    <a:pt x="1799" y="37541"/>
                  </a:cubicBezTo>
                  <a:lnTo>
                    <a:pt x="2072" y="38219"/>
                  </a:lnTo>
                  <a:cubicBezTo>
                    <a:pt x="2703" y="39826"/>
                    <a:pt x="2918" y="41172"/>
                    <a:pt x="2668" y="42351"/>
                  </a:cubicBezTo>
                  <a:lnTo>
                    <a:pt x="3775" y="42589"/>
                  </a:lnTo>
                  <a:cubicBezTo>
                    <a:pt x="4073" y="41196"/>
                    <a:pt x="3858" y="39612"/>
                    <a:pt x="3120" y="37814"/>
                  </a:cubicBezTo>
                  <a:lnTo>
                    <a:pt x="2846" y="37124"/>
                  </a:lnTo>
                  <a:cubicBezTo>
                    <a:pt x="2132" y="35374"/>
                    <a:pt x="1441" y="33719"/>
                    <a:pt x="1298" y="31790"/>
                  </a:cubicBezTo>
                  <a:cubicBezTo>
                    <a:pt x="1191" y="30373"/>
                    <a:pt x="1132" y="28563"/>
                    <a:pt x="1775" y="27123"/>
                  </a:cubicBezTo>
                  <a:lnTo>
                    <a:pt x="1846" y="26956"/>
                  </a:lnTo>
                  <a:cubicBezTo>
                    <a:pt x="2346" y="25837"/>
                    <a:pt x="2870" y="24646"/>
                    <a:pt x="3203" y="23360"/>
                  </a:cubicBezTo>
                  <a:cubicBezTo>
                    <a:pt x="4049" y="20074"/>
                    <a:pt x="3442" y="17252"/>
                    <a:pt x="2799" y="14276"/>
                  </a:cubicBezTo>
                  <a:cubicBezTo>
                    <a:pt x="2382" y="12347"/>
                    <a:pt x="2168" y="10787"/>
                    <a:pt x="2465" y="9001"/>
                  </a:cubicBezTo>
                  <a:cubicBezTo>
                    <a:pt x="2561" y="8466"/>
                    <a:pt x="2763" y="8013"/>
                    <a:pt x="3001" y="7525"/>
                  </a:cubicBezTo>
                  <a:cubicBezTo>
                    <a:pt x="3144" y="7239"/>
                    <a:pt x="3287" y="6942"/>
                    <a:pt x="3406" y="6632"/>
                  </a:cubicBezTo>
                  <a:cubicBezTo>
                    <a:pt x="4215" y="4536"/>
                    <a:pt x="3692" y="2084"/>
                    <a:pt x="3275" y="95"/>
                  </a:cubicBezTo>
                  <a:lnTo>
                    <a:pt x="32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-8638925" y="1746775"/>
              <a:ext cx="130400" cy="1158500"/>
            </a:xfrm>
            <a:custGeom>
              <a:avLst/>
              <a:gdLst/>
              <a:ahLst/>
              <a:cxnLst/>
              <a:rect l="l" t="t" r="r" b="b"/>
              <a:pathLst>
                <a:path w="5216" h="46340" extrusionOk="0">
                  <a:moveTo>
                    <a:pt x="3739" y="0"/>
                  </a:moveTo>
                  <a:lnTo>
                    <a:pt x="2632" y="286"/>
                  </a:lnTo>
                  <a:cubicBezTo>
                    <a:pt x="2691" y="489"/>
                    <a:pt x="2739" y="703"/>
                    <a:pt x="2799" y="905"/>
                  </a:cubicBezTo>
                  <a:cubicBezTo>
                    <a:pt x="3096" y="2048"/>
                    <a:pt x="3370" y="3048"/>
                    <a:pt x="3311" y="4215"/>
                  </a:cubicBezTo>
                  <a:cubicBezTo>
                    <a:pt x="3275" y="4894"/>
                    <a:pt x="2953" y="5680"/>
                    <a:pt x="2656" y="6382"/>
                  </a:cubicBezTo>
                  <a:lnTo>
                    <a:pt x="2501" y="6739"/>
                  </a:lnTo>
                  <a:cubicBezTo>
                    <a:pt x="2382" y="7037"/>
                    <a:pt x="2251" y="7323"/>
                    <a:pt x="2120" y="7609"/>
                  </a:cubicBezTo>
                  <a:cubicBezTo>
                    <a:pt x="1739" y="8406"/>
                    <a:pt x="1370" y="9228"/>
                    <a:pt x="1287" y="10240"/>
                  </a:cubicBezTo>
                  <a:cubicBezTo>
                    <a:pt x="1132" y="12109"/>
                    <a:pt x="1358" y="14038"/>
                    <a:pt x="1977" y="16133"/>
                  </a:cubicBezTo>
                  <a:cubicBezTo>
                    <a:pt x="2834" y="19038"/>
                    <a:pt x="2668" y="21801"/>
                    <a:pt x="1465" y="24599"/>
                  </a:cubicBezTo>
                  <a:cubicBezTo>
                    <a:pt x="1" y="27980"/>
                    <a:pt x="405" y="31004"/>
                    <a:pt x="1537" y="34767"/>
                  </a:cubicBezTo>
                  <a:cubicBezTo>
                    <a:pt x="1656" y="35124"/>
                    <a:pt x="1763" y="35493"/>
                    <a:pt x="1882" y="35862"/>
                  </a:cubicBezTo>
                  <a:cubicBezTo>
                    <a:pt x="2918" y="39231"/>
                    <a:pt x="3989" y="42696"/>
                    <a:pt x="2382" y="45816"/>
                  </a:cubicBezTo>
                  <a:lnTo>
                    <a:pt x="3394" y="46339"/>
                  </a:lnTo>
                  <a:cubicBezTo>
                    <a:pt x="5216" y="42803"/>
                    <a:pt x="4025" y="38946"/>
                    <a:pt x="2965" y="35541"/>
                  </a:cubicBezTo>
                  <a:cubicBezTo>
                    <a:pt x="2846" y="35171"/>
                    <a:pt x="2727" y="34790"/>
                    <a:pt x="2620" y="34433"/>
                  </a:cubicBezTo>
                  <a:cubicBezTo>
                    <a:pt x="1584" y="30909"/>
                    <a:pt x="1179" y="28111"/>
                    <a:pt x="2501" y="25051"/>
                  </a:cubicBezTo>
                  <a:cubicBezTo>
                    <a:pt x="3811" y="21991"/>
                    <a:pt x="4001" y="18979"/>
                    <a:pt x="3072" y="15800"/>
                  </a:cubicBezTo>
                  <a:cubicBezTo>
                    <a:pt x="2489" y="13835"/>
                    <a:pt x="2275" y="12050"/>
                    <a:pt x="2418" y="10323"/>
                  </a:cubicBezTo>
                  <a:cubicBezTo>
                    <a:pt x="2477" y="9525"/>
                    <a:pt x="2799" y="8823"/>
                    <a:pt x="3144" y="8097"/>
                  </a:cubicBezTo>
                  <a:cubicBezTo>
                    <a:pt x="3275" y="7799"/>
                    <a:pt x="3430" y="7501"/>
                    <a:pt x="3561" y="7168"/>
                  </a:cubicBezTo>
                  <a:lnTo>
                    <a:pt x="3703" y="6811"/>
                  </a:lnTo>
                  <a:cubicBezTo>
                    <a:pt x="4037" y="6037"/>
                    <a:pt x="4406" y="5144"/>
                    <a:pt x="4454" y="4275"/>
                  </a:cubicBezTo>
                  <a:cubicBezTo>
                    <a:pt x="4513" y="2917"/>
                    <a:pt x="4215" y="1798"/>
                    <a:pt x="3906" y="608"/>
                  </a:cubicBezTo>
                  <a:cubicBezTo>
                    <a:pt x="3846" y="417"/>
                    <a:pt x="3799" y="203"/>
                    <a:pt x="37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-8709475" y="1735750"/>
              <a:ext cx="101525" cy="1121300"/>
            </a:xfrm>
            <a:custGeom>
              <a:avLst/>
              <a:gdLst/>
              <a:ahLst/>
              <a:cxnLst/>
              <a:rect l="l" t="t" r="r" b="b"/>
              <a:pathLst>
                <a:path w="4061" h="44852" extrusionOk="0">
                  <a:moveTo>
                    <a:pt x="3168" y="1"/>
                  </a:moveTo>
                  <a:lnTo>
                    <a:pt x="2061" y="275"/>
                  </a:lnTo>
                  <a:cubicBezTo>
                    <a:pt x="2156" y="656"/>
                    <a:pt x="2275" y="1013"/>
                    <a:pt x="2394" y="1358"/>
                  </a:cubicBezTo>
                  <a:cubicBezTo>
                    <a:pt x="2680" y="2192"/>
                    <a:pt x="2918" y="2918"/>
                    <a:pt x="2775" y="3775"/>
                  </a:cubicBezTo>
                  <a:cubicBezTo>
                    <a:pt x="2656" y="4585"/>
                    <a:pt x="2287" y="5335"/>
                    <a:pt x="1906" y="6121"/>
                  </a:cubicBezTo>
                  <a:cubicBezTo>
                    <a:pt x="1680" y="6573"/>
                    <a:pt x="1453" y="7049"/>
                    <a:pt x="1263" y="7538"/>
                  </a:cubicBezTo>
                  <a:cubicBezTo>
                    <a:pt x="656" y="9169"/>
                    <a:pt x="382" y="10919"/>
                    <a:pt x="394" y="13145"/>
                  </a:cubicBezTo>
                  <a:cubicBezTo>
                    <a:pt x="418" y="14384"/>
                    <a:pt x="668" y="15515"/>
                    <a:pt x="906" y="16598"/>
                  </a:cubicBezTo>
                  <a:cubicBezTo>
                    <a:pt x="1037" y="17182"/>
                    <a:pt x="1168" y="17777"/>
                    <a:pt x="1263" y="18384"/>
                  </a:cubicBezTo>
                  <a:cubicBezTo>
                    <a:pt x="1608" y="20563"/>
                    <a:pt x="1168" y="22766"/>
                    <a:pt x="715" y="25099"/>
                  </a:cubicBezTo>
                  <a:cubicBezTo>
                    <a:pt x="370" y="26838"/>
                    <a:pt x="13" y="28647"/>
                    <a:pt x="13" y="30409"/>
                  </a:cubicBezTo>
                  <a:lnTo>
                    <a:pt x="13" y="31112"/>
                  </a:lnTo>
                  <a:cubicBezTo>
                    <a:pt x="13" y="32195"/>
                    <a:pt x="1" y="33338"/>
                    <a:pt x="156" y="34481"/>
                  </a:cubicBezTo>
                  <a:cubicBezTo>
                    <a:pt x="299" y="35339"/>
                    <a:pt x="513" y="36160"/>
                    <a:pt x="727" y="36958"/>
                  </a:cubicBezTo>
                  <a:cubicBezTo>
                    <a:pt x="858" y="37494"/>
                    <a:pt x="1013" y="38053"/>
                    <a:pt x="1132" y="38601"/>
                  </a:cubicBezTo>
                  <a:cubicBezTo>
                    <a:pt x="1430" y="39982"/>
                    <a:pt x="1668" y="41244"/>
                    <a:pt x="1680" y="42613"/>
                  </a:cubicBezTo>
                  <a:cubicBezTo>
                    <a:pt x="1680" y="42828"/>
                    <a:pt x="1692" y="43066"/>
                    <a:pt x="1727" y="43280"/>
                  </a:cubicBezTo>
                  <a:cubicBezTo>
                    <a:pt x="1751" y="43685"/>
                    <a:pt x="1811" y="44173"/>
                    <a:pt x="1703" y="44423"/>
                  </a:cubicBezTo>
                  <a:lnTo>
                    <a:pt x="2763" y="44852"/>
                  </a:lnTo>
                  <a:cubicBezTo>
                    <a:pt x="2977" y="44340"/>
                    <a:pt x="2894" y="43721"/>
                    <a:pt x="2823" y="43185"/>
                  </a:cubicBezTo>
                  <a:cubicBezTo>
                    <a:pt x="2811" y="42970"/>
                    <a:pt x="2787" y="42780"/>
                    <a:pt x="2787" y="42613"/>
                  </a:cubicBezTo>
                  <a:cubicBezTo>
                    <a:pt x="2763" y="41149"/>
                    <a:pt x="2501" y="39756"/>
                    <a:pt x="2215" y="38375"/>
                  </a:cubicBezTo>
                  <a:cubicBezTo>
                    <a:pt x="2096" y="37791"/>
                    <a:pt x="1942" y="37232"/>
                    <a:pt x="1799" y="36684"/>
                  </a:cubicBezTo>
                  <a:cubicBezTo>
                    <a:pt x="1572" y="35874"/>
                    <a:pt x="1382" y="35112"/>
                    <a:pt x="1263" y="34327"/>
                  </a:cubicBezTo>
                  <a:cubicBezTo>
                    <a:pt x="1108" y="33267"/>
                    <a:pt x="1132" y="32231"/>
                    <a:pt x="1132" y="31124"/>
                  </a:cubicBezTo>
                  <a:lnTo>
                    <a:pt x="1132" y="30409"/>
                  </a:lnTo>
                  <a:cubicBezTo>
                    <a:pt x="1132" y="28743"/>
                    <a:pt x="1465" y="27004"/>
                    <a:pt x="1799" y="25325"/>
                  </a:cubicBezTo>
                  <a:cubicBezTo>
                    <a:pt x="2263" y="22992"/>
                    <a:pt x="2739" y="20587"/>
                    <a:pt x="2358" y="18206"/>
                  </a:cubicBezTo>
                  <a:cubicBezTo>
                    <a:pt x="2263" y="17563"/>
                    <a:pt x="2120" y="16943"/>
                    <a:pt x="1989" y="16348"/>
                  </a:cubicBezTo>
                  <a:cubicBezTo>
                    <a:pt x="1751" y="15265"/>
                    <a:pt x="1525" y="14253"/>
                    <a:pt x="1513" y="13133"/>
                  </a:cubicBezTo>
                  <a:cubicBezTo>
                    <a:pt x="1489" y="11014"/>
                    <a:pt x="1727" y="9466"/>
                    <a:pt x="2311" y="7942"/>
                  </a:cubicBezTo>
                  <a:cubicBezTo>
                    <a:pt x="2465" y="7502"/>
                    <a:pt x="2680" y="7073"/>
                    <a:pt x="2906" y="6633"/>
                  </a:cubicBezTo>
                  <a:cubicBezTo>
                    <a:pt x="3299" y="5799"/>
                    <a:pt x="3739" y="4942"/>
                    <a:pt x="3882" y="3954"/>
                  </a:cubicBezTo>
                  <a:cubicBezTo>
                    <a:pt x="4061" y="2823"/>
                    <a:pt x="3763" y="1894"/>
                    <a:pt x="3466" y="1001"/>
                  </a:cubicBezTo>
                  <a:cubicBezTo>
                    <a:pt x="3358" y="680"/>
                    <a:pt x="3251" y="346"/>
                    <a:pt x="3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3"/>
          <p:cNvSpPr/>
          <p:nvPr/>
        </p:nvSpPr>
        <p:spPr>
          <a:xfrm>
            <a:off x="8424000" y="-265800"/>
            <a:ext cx="812325" cy="1055275"/>
          </a:xfrm>
          <a:custGeom>
            <a:avLst/>
            <a:gdLst/>
            <a:ahLst/>
            <a:cxnLst/>
            <a:rect l="l" t="t" r="r" b="b"/>
            <a:pathLst>
              <a:path w="32493" h="42211" extrusionOk="0">
                <a:moveTo>
                  <a:pt x="20412" y="22759"/>
                </a:moveTo>
                <a:cubicBezTo>
                  <a:pt x="20460" y="22759"/>
                  <a:pt x="20486" y="22811"/>
                  <a:pt x="20467" y="22877"/>
                </a:cubicBezTo>
                <a:cubicBezTo>
                  <a:pt x="20437" y="22908"/>
                  <a:pt x="20415" y="22939"/>
                  <a:pt x="20386" y="22939"/>
                </a:cubicBezTo>
                <a:cubicBezTo>
                  <a:pt x="20382" y="22939"/>
                  <a:pt x="20377" y="22938"/>
                  <a:pt x="20372" y="22937"/>
                </a:cubicBezTo>
                <a:cubicBezTo>
                  <a:pt x="20313" y="22901"/>
                  <a:pt x="20301" y="22794"/>
                  <a:pt x="20372" y="22770"/>
                </a:cubicBezTo>
                <a:cubicBezTo>
                  <a:pt x="20387" y="22763"/>
                  <a:pt x="20400" y="22759"/>
                  <a:pt x="20412" y="22759"/>
                </a:cubicBezTo>
                <a:close/>
                <a:moveTo>
                  <a:pt x="4688" y="1"/>
                </a:moveTo>
                <a:cubicBezTo>
                  <a:pt x="4660" y="1"/>
                  <a:pt x="4618" y="30"/>
                  <a:pt x="4537" y="89"/>
                </a:cubicBezTo>
                <a:cubicBezTo>
                  <a:pt x="4454" y="160"/>
                  <a:pt x="4299" y="315"/>
                  <a:pt x="4227" y="434"/>
                </a:cubicBezTo>
                <a:cubicBezTo>
                  <a:pt x="4156" y="553"/>
                  <a:pt x="4061" y="648"/>
                  <a:pt x="4049" y="672"/>
                </a:cubicBezTo>
                <a:cubicBezTo>
                  <a:pt x="4037" y="684"/>
                  <a:pt x="3930" y="910"/>
                  <a:pt x="3823" y="1160"/>
                </a:cubicBezTo>
                <a:cubicBezTo>
                  <a:pt x="3715" y="1410"/>
                  <a:pt x="3584" y="1803"/>
                  <a:pt x="3501" y="1994"/>
                </a:cubicBezTo>
                <a:cubicBezTo>
                  <a:pt x="3418" y="2184"/>
                  <a:pt x="3334" y="2422"/>
                  <a:pt x="3299" y="2529"/>
                </a:cubicBezTo>
                <a:cubicBezTo>
                  <a:pt x="3275" y="2613"/>
                  <a:pt x="3239" y="2732"/>
                  <a:pt x="3227" y="2791"/>
                </a:cubicBezTo>
                <a:cubicBezTo>
                  <a:pt x="3215" y="2839"/>
                  <a:pt x="3120" y="3113"/>
                  <a:pt x="3037" y="3387"/>
                </a:cubicBezTo>
                <a:cubicBezTo>
                  <a:pt x="2953" y="3672"/>
                  <a:pt x="2846" y="4018"/>
                  <a:pt x="2799" y="4161"/>
                </a:cubicBezTo>
                <a:cubicBezTo>
                  <a:pt x="2727" y="4375"/>
                  <a:pt x="2334" y="5792"/>
                  <a:pt x="2263" y="6149"/>
                </a:cubicBezTo>
                <a:cubicBezTo>
                  <a:pt x="2215" y="6339"/>
                  <a:pt x="2179" y="6530"/>
                  <a:pt x="2132" y="6661"/>
                </a:cubicBezTo>
                <a:cubicBezTo>
                  <a:pt x="1894" y="7518"/>
                  <a:pt x="1572" y="8911"/>
                  <a:pt x="1429" y="9697"/>
                </a:cubicBezTo>
                <a:cubicBezTo>
                  <a:pt x="1417" y="9816"/>
                  <a:pt x="1370" y="9971"/>
                  <a:pt x="1358" y="10030"/>
                </a:cubicBezTo>
                <a:cubicBezTo>
                  <a:pt x="1346" y="10090"/>
                  <a:pt x="1275" y="10340"/>
                  <a:pt x="1239" y="10590"/>
                </a:cubicBezTo>
                <a:cubicBezTo>
                  <a:pt x="1167" y="11007"/>
                  <a:pt x="1001" y="11995"/>
                  <a:pt x="846" y="12781"/>
                </a:cubicBezTo>
                <a:cubicBezTo>
                  <a:pt x="822" y="12959"/>
                  <a:pt x="763" y="13316"/>
                  <a:pt x="727" y="13555"/>
                </a:cubicBezTo>
                <a:cubicBezTo>
                  <a:pt x="703" y="13793"/>
                  <a:pt x="632" y="14209"/>
                  <a:pt x="584" y="14483"/>
                </a:cubicBezTo>
                <a:cubicBezTo>
                  <a:pt x="536" y="14745"/>
                  <a:pt x="453" y="15352"/>
                  <a:pt x="394" y="15829"/>
                </a:cubicBezTo>
                <a:cubicBezTo>
                  <a:pt x="334" y="16305"/>
                  <a:pt x="286" y="16745"/>
                  <a:pt x="286" y="16769"/>
                </a:cubicBezTo>
                <a:cubicBezTo>
                  <a:pt x="286" y="16805"/>
                  <a:pt x="274" y="16900"/>
                  <a:pt x="251" y="16995"/>
                </a:cubicBezTo>
                <a:cubicBezTo>
                  <a:pt x="251" y="17079"/>
                  <a:pt x="215" y="17424"/>
                  <a:pt x="179" y="17757"/>
                </a:cubicBezTo>
                <a:cubicBezTo>
                  <a:pt x="72" y="18722"/>
                  <a:pt x="48" y="19127"/>
                  <a:pt x="13" y="20341"/>
                </a:cubicBezTo>
                <a:cubicBezTo>
                  <a:pt x="1" y="20984"/>
                  <a:pt x="48" y="22139"/>
                  <a:pt x="120" y="22532"/>
                </a:cubicBezTo>
                <a:cubicBezTo>
                  <a:pt x="215" y="23020"/>
                  <a:pt x="429" y="23782"/>
                  <a:pt x="596" y="24127"/>
                </a:cubicBezTo>
                <a:cubicBezTo>
                  <a:pt x="894" y="24723"/>
                  <a:pt x="1191" y="24973"/>
                  <a:pt x="2549" y="25711"/>
                </a:cubicBezTo>
                <a:cubicBezTo>
                  <a:pt x="3112" y="26032"/>
                  <a:pt x="3918" y="26343"/>
                  <a:pt x="4124" y="26343"/>
                </a:cubicBezTo>
                <a:cubicBezTo>
                  <a:pt x="4131" y="26343"/>
                  <a:pt x="4138" y="26343"/>
                  <a:pt x="4144" y="26342"/>
                </a:cubicBezTo>
                <a:cubicBezTo>
                  <a:pt x="4154" y="26339"/>
                  <a:pt x="4165" y="26337"/>
                  <a:pt x="4177" y="26337"/>
                </a:cubicBezTo>
                <a:cubicBezTo>
                  <a:pt x="4209" y="26337"/>
                  <a:pt x="4246" y="26348"/>
                  <a:pt x="4263" y="26366"/>
                </a:cubicBezTo>
                <a:cubicBezTo>
                  <a:pt x="4275" y="26401"/>
                  <a:pt x="4358" y="26413"/>
                  <a:pt x="4454" y="26413"/>
                </a:cubicBezTo>
                <a:cubicBezTo>
                  <a:pt x="4537" y="26413"/>
                  <a:pt x="4692" y="26425"/>
                  <a:pt x="4775" y="26449"/>
                </a:cubicBezTo>
                <a:cubicBezTo>
                  <a:pt x="4891" y="26472"/>
                  <a:pt x="5523" y="26490"/>
                  <a:pt x="6074" y="26490"/>
                </a:cubicBezTo>
                <a:cubicBezTo>
                  <a:pt x="6369" y="26490"/>
                  <a:pt x="6641" y="26485"/>
                  <a:pt x="6799" y="26473"/>
                </a:cubicBezTo>
                <a:cubicBezTo>
                  <a:pt x="6954" y="26461"/>
                  <a:pt x="7097" y="26425"/>
                  <a:pt x="7132" y="26401"/>
                </a:cubicBezTo>
                <a:cubicBezTo>
                  <a:pt x="7156" y="26366"/>
                  <a:pt x="7252" y="26354"/>
                  <a:pt x="7323" y="26354"/>
                </a:cubicBezTo>
                <a:cubicBezTo>
                  <a:pt x="7330" y="26355"/>
                  <a:pt x="7337" y="26355"/>
                  <a:pt x="7345" y="26355"/>
                </a:cubicBezTo>
                <a:cubicBezTo>
                  <a:pt x="7626" y="26355"/>
                  <a:pt x="8573" y="25746"/>
                  <a:pt x="8990" y="25318"/>
                </a:cubicBezTo>
                <a:cubicBezTo>
                  <a:pt x="9109" y="25199"/>
                  <a:pt x="9288" y="25032"/>
                  <a:pt x="9395" y="24973"/>
                </a:cubicBezTo>
                <a:cubicBezTo>
                  <a:pt x="9502" y="24913"/>
                  <a:pt x="9597" y="24806"/>
                  <a:pt x="9633" y="24746"/>
                </a:cubicBezTo>
                <a:cubicBezTo>
                  <a:pt x="9657" y="24687"/>
                  <a:pt x="9859" y="24484"/>
                  <a:pt x="10061" y="24270"/>
                </a:cubicBezTo>
                <a:cubicBezTo>
                  <a:pt x="10276" y="24080"/>
                  <a:pt x="10573" y="23734"/>
                  <a:pt x="10716" y="23508"/>
                </a:cubicBezTo>
                <a:cubicBezTo>
                  <a:pt x="10895" y="23246"/>
                  <a:pt x="11109" y="23032"/>
                  <a:pt x="11347" y="22877"/>
                </a:cubicBezTo>
                <a:cubicBezTo>
                  <a:pt x="11538" y="22734"/>
                  <a:pt x="11716" y="22579"/>
                  <a:pt x="11740" y="22520"/>
                </a:cubicBezTo>
                <a:cubicBezTo>
                  <a:pt x="11822" y="22379"/>
                  <a:pt x="12634" y="21567"/>
                  <a:pt x="12691" y="21567"/>
                </a:cubicBezTo>
                <a:cubicBezTo>
                  <a:pt x="12692" y="21567"/>
                  <a:pt x="12692" y="21567"/>
                  <a:pt x="12693" y="21567"/>
                </a:cubicBezTo>
                <a:cubicBezTo>
                  <a:pt x="12717" y="21579"/>
                  <a:pt x="12752" y="21758"/>
                  <a:pt x="12800" y="21948"/>
                </a:cubicBezTo>
                <a:cubicBezTo>
                  <a:pt x="12836" y="22163"/>
                  <a:pt x="12871" y="22365"/>
                  <a:pt x="12895" y="22413"/>
                </a:cubicBezTo>
                <a:cubicBezTo>
                  <a:pt x="12907" y="22460"/>
                  <a:pt x="12931" y="22603"/>
                  <a:pt x="12955" y="22734"/>
                </a:cubicBezTo>
                <a:cubicBezTo>
                  <a:pt x="12990" y="23080"/>
                  <a:pt x="13157" y="24044"/>
                  <a:pt x="13169" y="24151"/>
                </a:cubicBezTo>
                <a:cubicBezTo>
                  <a:pt x="13193" y="24199"/>
                  <a:pt x="13217" y="24401"/>
                  <a:pt x="13228" y="24615"/>
                </a:cubicBezTo>
                <a:cubicBezTo>
                  <a:pt x="13264" y="24818"/>
                  <a:pt x="13324" y="25342"/>
                  <a:pt x="13383" y="25770"/>
                </a:cubicBezTo>
                <a:cubicBezTo>
                  <a:pt x="13443" y="26211"/>
                  <a:pt x="13502" y="26651"/>
                  <a:pt x="13514" y="26782"/>
                </a:cubicBezTo>
                <a:cubicBezTo>
                  <a:pt x="13526" y="26925"/>
                  <a:pt x="13562" y="27056"/>
                  <a:pt x="13574" y="27116"/>
                </a:cubicBezTo>
                <a:cubicBezTo>
                  <a:pt x="13586" y="27163"/>
                  <a:pt x="13586" y="27259"/>
                  <a:pt x="13586" y="27318"/>
                </a:cubicBezTo>
                <a:cubicBezTo>
                  <a:pt x="13586" y="27378"/>
                  <a:pt x="13609" y="27437"/>
                  <a:pt x="13633" y="27461"/>
                </a:cubicBezTo>
                <a:cubicBezTo>
                  <a:pt x="13669" y="27473"/>
                  <a:pt x="13681" y="27497"/>
                  <a:pt x="13669" y="27532"/>
                </a:cubicBezTo>
                <a:cubicBezTo>
                  <a:pt x="13633" y="27592"/>
                  <a:pt x="13752" y="28485"/>
                  <a:pt x="13919" y="29330"/>
                </a:cubicBezTo>
                <a:cubicBezTo>
                  <a:pt x="14038" y="30021"/>
                  <a:pt x="14086" y="30271"/>
                  <a:pt x="14121" y="30628"/>
                </a:cubicBezTo>
                <a:cubicBezTo>
                  <a:pt x="14145" y="30771"/>
                  <a:pt x="14181" y="30950"/>
                  <a:pt x="14205" y="31033"/>
                </a:cubicBezTo>
                <a:cubicBezTo>
                  <a:pt x="14229" y="31104"/>
                  <a:pt x="14264" y="31283"/>
                  <a:pt x="14288" y="31414"/>
                </a:cubicBezTo>
                <a:cubicBezTo>
                  <a:pt x="14443" y="32426"/>
                  <a:pt x="15098" y="34640"/>
                  <a:pt x="15693" y="36176"/>
                </a:cubicBezTo>
                <a:cubicBezTo>
                  <a:pt x="15967" y="36891"/>
                  <a:pt x="16610" y="38236"/>
                  <a:pt x="16860" y="38593"/>
                </a:cubicBezTo>
                <a:cubicBezTo>
                  <a:pt x="17789" y="39939"/>
                  <a:pt x="18253" y="40439"/>
                  <a:pt x="19170" y="41034"/>
                </a:cubicBezTo>
                <a:cubicBezTo>
                  <a:pt x="19646" y="41344"/>
                  <a:pt x="20729" y="41903"/>
                  <a:pt x="21003" y="41987"/>
                </a:cubicBezTo>
                <a:cubicBezTo>
                  <a:pt x="21378" y="42092"/>
                  <a:pt x="21660" y="42152"/>
                  <a:pt x="21811" y="42152"/>
                </a:cubicBezTo>
                <a:cubicBezTo>
                  <a:pt x="21847" y="42152"/>
                  <a:pt x="21876" y="42148"/>
                  <a:pt x="21896" y="42141"/>
                </a:cubicBezTo>
                <a:cubicBezTo>
                  <a:pt x="21926" y="42135"/>
                  <a:pt x="21953" y="42132"/>
                  <a:pt x="21972" y="42132"/>
                </a:cubicBezTo>
                <a:cubicBezTo>
                  <a:pt x="21991" y="42132"/>
                  <a:pt x="22003" y="42135"/>
                  <a:pt x="22003" y="42141"/>
                </a:cubicBezTo>
                <a:cubicBezTo>
                  <a:pt x="22003" y="42165"/>
                  <a:pt x="22063" y="42177"/>
                  <a:pt x="22134" y="42189"/>
                </a:cubicBezTo>
                <a:cubicBezTo>
                  <a:pt x="22147" y="42191"/>
                  <a:pt x="22159" y="42192"/>
                  <a:pt x="22171" y="42192"/>
                </a:cubicBezTo>
                <a:cubicBezTo>
                  <a:pt x="22225" y="42192"/>
                  <a:pt x="22265" y="42171"/>
                  <a:pt x="22265" y="42141"/>
                </a:cubicBezTo>
                <a:cubicBezTo>
                  <a:pt x="22265" y="42132"/>
                  <a:pt x="22271" y="42126"/>
                  <a:pt x="22280" y="42126"/>
                </a:cubicBezTo>
                <a:cubicBezTo>
                  <a:pt x="22293" y="42126"/>
                  <a:pt x="22311" y="42137"/>
                  <a:pt x="22325" y="42165"/>
                </a:cubicBezTo>
                <a:cubicBezTo>
                  <a:pt x="22359" y="42191"/>
                  <a:pt x="22394" y="42210"/>
                  <a:pt x="22423" y="42210"/>
                </a:cubicBezTo>
                <a:cubicBezTo>
                  <a:pt x="22435" y="42210"/>
                  <a:pt x="22446" y="42208"/>
                  <a:pt x="22456" y="42201"/>
                </a:cubicBezTo>
                <a:cubicBezTo>
                  <a:pt x="22492" y="42189"/>
                  <a:pt x="22694" y="42141"/>
                  <a:pt x="22920" y="42106"/>
                </a:cubicBezTo>
                <a:cubicBezTo>
                  <a:pt x="23551" y="41987"/>
                  <a:pt x="23789" y="41903"/>
                  <a:pt x="23801" y="41820"/>
                </a:cubicBezTo>
                <a:cubicBezTo>
                  <a:pt x="23810" y="41784"/>
                  <a:pt x="23854" y="41768"/>
                  <a:pt x="23917" y="41768"/>
                </a:cubicBezTo>
                <a:cubicBezTo>
                  <a:pt x="23936" y="41768"/>
                  <a:pt x="23957" y="41769"/>
                  <a:pt x="23980" y="41772"/>
                </a:cubicBezTo>
                <a:cubicBezTo>
                  <a:pt x="24014" y="41777"/>
                  <a:pt x="24049" y="41780"/>
                  <a:pt x="24078" y="41780"/>
                </a:cubicBezTo>
                <a:cubicBezTo>
                  <a:pt x="24120" y="41780"/>
                  <a:pt x="24151" y="41774"/>
                  <a:pt x="24158" y="41760"/>
                </a:cubicBezTo>
                <a:cubicBezTo>
                  <a:pt x="24170" y="41725"/>
                  <a:pt x="24277" y="41653"/>
                  <a:pt x="24408" y="41594"/>
                </a:cubicBezTo>
                <a:cubicBezTo>
                  <a:pt x="24528" y="41534"/>
                  <a:pt x="24647" y="41463"/>
                  <a:pt x="24658" y="41427"/>
                </a:cubicBezTo>
                <a:cubicBezTo>
                  <a:pt x="24682" y="41403"/>
                  <a:pt x="24766" y="41356"/>
                  <a:pt x="24861" y="41344"/>
                </a:cubicBezTo>
                <a:cubicBezTo>
                  <a:pt x="24992" y="41332"/>
                  <a:pt x="25004" y="41296"/>
                  <a:pt x="24956" y="41225"/>
                </a:cubicBezTo>
                <a:cubicBezTo>
                  <a:pt x="24933" y="41178"/>
                  <a:pt x="24925" y="41152"/>
                  <a:pt x="24944" y="41152"/>
                </a:cubicBezTo>
                <a:cubicBezTo>
                  <a:pt x="24955" y="41152"/>
                  <a:pt x="24974" y="41160"/>
                  <a:pt x="25004" y="41177"/>
                </a:cubicBezTo>
                <a:cubicBezTo>
                  <a:pt x="25021" y="41190"/>
                  <a:pt x="25040" y="41195"/>
                  <a:pt x="25058" y="41195"/>
                </a:cubicBezTo>
                <a:cubicBezTo>
                  <a:pt x="25089" y="41195"/>
                  <a:pt x="25115" y="41180"/>
                  <a:pt x="25123" y="41165"/>
                </a:cubicBezTo>
                <a:cubicBezTo>
                  <a:pt x="25135" y="41129"/>
                  <a:pt x="25230" y="41070"/>
                  <a:pt x="25313" y="41046"/>
                </a:cubicBezTo>
                <a:cubicBezTo>
                  <a:pt x="25409" y="41010"/>
                  <a:pt x="25551" y="40927"/>
                  <a:pt x="25647" y="40867"/>
                </a:cubicBezTo>
                <a:cubicBezTo>
                  <a:pt x="25730" y="40796"/>
                  <a:pt x="25897" y="40701"/>
                  <a:pt x="26016" y="40653"/>
                </a:cubicBezTo>
                <a:cubicBezTo>
                  <a:pt x="26135" y="40617"/>
                  <a:pt x="26242" y="40534"/>
                  <a:pt x="26266" y="40498"/>
                </a:cubicBezTo>
                <a:cubicBezTo>
                  <a:pt x="26290" y="40451"/>
                  <a:pt x="26385" y="40379"/>
                  <a:pt x="26480" y="40332"/>
                </a:cubicBezTo>
                <a:cubicBezTo>
                  <a:pt x="26563" y="40284"/>
                  <a:pt x="26659" y="40224"/>
                  <a:pt x="26671" y="40177"/>
                </a:cubicBezTo>
                <a:cubicBezTo>
                  <a:pt x="26677" y="40165"/>
                  <a:pt x="26674" y="40159"/>
                  <a:pt x="26662" y="40159"/>
                </a:cubicBezTo>
                <a:cubicBezTo>
                  <a:pt x="26650" y="40159"/>
                  <a:pt x="26629" y="40165"/>
                  <a:pt x="26599" y="40177"/>
                </a:cubicBezTo>
                <a:cubicBezTo>
                  <a:pt x="26552" y="40211"/>
                  <a:pt x="26511" y="40227"/>
                  <a:pt x="26481" y="40227"/>
                </a:cubicBezTo>
                <a:cubicBezTo>
                  <a:pt x="26427" y="40227"/>
                  <a:pt x="26406" y="40177"/>
                  <a:pt x="26444" y="40094"/>
                </a:cubicBezTo>
                <a:cubicBezTo>
                  <a:pt x="26473" y="40047"/>
                  <a:pt x="26508" y="40015"/>
                  <a:pt x="26533" y="40015"/>
                </a:cubicBezTo>
                <a:cubicBezTo>
                  <a:pt x="26540" y="40015"/>
                  <a:pt x="26546" y="40017"/>
                  <a:pt x="26552" y="40022"/>
                </a:cubicBezTo>
                <a:cubicBezTo>
                  <a:pt x="26556" y="40024"/>
                  <a:pt x="26561" y="40024"/>
                  <a:pt x="26565" y="40024"/>
                </a:cubicBezTo>
                <a:cubicBezTo>
                  <a:pt x="26593" y="40024"/>
                  <a:pt x="26611" y="39993"/>
                  <a:pt x="26611" y="39963"/>
                </a:cubicBezTo>
                <a:cubicBezTo>
                  <a:pt x="26611" y="39915"/>
                  <a:pt x="26671" y="39879"/>
                  <a:pt x="26718" y="39879"/>
                </a:cubicBezTo>
                <a:cubicBezTo>
                  <a:pt x="26778" y="39879"/>
                  <a:pt x="26837" y="39867"/>
                  <a:pt x="26849" y="39843"/>
                </a:cubicBezTo>
                <a:cubicBezTo>
                  <a:pt x="26861" y="39808"/>
                  <a:pt x="26980" y="39689"/>
                  <a:pt x="27123" y="39605"/>
                </a:cubicBezTo>
                <a:cubicBezTo>
                  <a:pt x="27242" y="39498"/>
                  <a:pt x="27373" y="39343"/>
                  <a:pt x="27385" y="39272"/>
                </a:cubicBezTo>
                <a:cubicBezTo>
                  <a:pt x="27397" y="39201"/>
                  <a:pt x="27492" y="39046"/>
                  <a:pt x="27564" y="38962"/>
                </a:cubicBezTo>
                <a:cubicBezTo>
                  <a:pt x="27635" y="38855"/>
                  <a:pt x="27695" y="38736"/>
                  <a:pt x="27695" y="38665"/>
                </a:cubicBezTo>
                <a:cubicBezTo>
                  <a:pt x="27695" y="38592"/>
                  <a:pt x="27708" y="38561"/>
                  <a:pt x="27731" y="38561"/>
                </a:cubicBezTo>
                <a:cubicBezTo>
                  <a:pt x="27738" y="38561"/>
                  <a:pt x="27746" y="38564"/>
                  <a:pt x="27754" y="38570"/>
                </a:cubicBezTo>
                <a:cubicBezTo>
                  <a:pt x="27790" y="38593"/>
                  <a:pt x="27802" y="38629"/>
                  <a:pt x="27790" y="38665"/>
                </a:cubicBezTo>
                <a:cubicBezTo>
                  <a:pt x="27780" y="38685"/>
                  <a:pt x="27787" y="38715"/>
                  <a:pt x="27805" y="38715"/>
                </a:cubicBezTo>
                <a:cubicBezTo>
                  <a:pt x="27807" y="38715"/>
                  <a:pt x="27810" y="38714"/>
                  <a:pt x="27814" y="38712"/>
                </a:cubicBezTo>
                <a:cubicBezTo>
                  <a:pt x="27897" y="38712"/>
                  <a:pt x="28087" y="38474"/>
                  <a:pt x="28230" y="38236"/>
                </a:cubicBezTo>
                <a:cubicBezTo>
                  <a:pt x="28290" y="38141"/>
                  <a:pt x="28373" y="38046"/>
                  <a:pt x="28397" y="38046"/>
                </a:cubicBezTo>
                <a:cubicBezTo>
                  <a:pt x="28433" y="38046"/>
                  <a:pt x="28516" y="37974"/>
                  <a:pt x="28611" y="37903"/>
                </a:cubicBezTo>
                <a:cubicBezTo>
                  <a:pt x="28730" y="37784"/>
                  <a:pt x="28742" y="37736"/>
                  <a:pt x="28695" y="37557"/>
                </a:cubicBezTo>
                <a:cubicBezTo>
                  <a:pt x="28647" y="37438"/>
                  <a:pt x="28588" y="37355"/>
                  <a:pt x="28528" y="37355"/>
                </a:cubicBezTo>
                <a:cubicBezTo>
                  <a:pt x="28468" y="37343"/>
                  <a:pt x="28457" y="37319"/>
                  <a:pt x="28504" y="37319"/>
                </a:cubicBezTo>
                <a:cubicBezTo>
                  <a:pt x="28552" y="37307"/>
                  <a:pt x="28611" y="37260"/>
                  <a:pt x="28623" y="37200"/>
                </a:cubicBezTo>
                <a:cubicBezTo>
                  <a:pt x="28644" y="37169"/>
                  <a:pt x="28673" y="37138"/>
                  <a:pt x="28696" y="37138"/>
                </a:cubicBezTo>
                <a:cubicBezTo>
                  <a:pt x="28700" y="37138"/>
                  <a:pt x="28703" y="37139"/>
                  <a:pt x="28707" y="37141"/>
                </a:cubicBezTo>
                <a:cubicBezTo>
                  <a:pt x="28742" y="37165"/>
                  <a:pt x="28730" y="37236"/>
                  <a:pt x="28695" y="37284"/>
                </a:cubicBezTo>
                <a:cubicBezTo>
                  <a:pt x="28671" y="37319"/>
                  <a:pt x="28671" y="37367"/>
                  <a:pt x="28707" y="37367"/>
                </a:cubicBezTo>
                <a:cubicBezTo>
                  <a:pt x="28754" y="37367"/>
                  <a:pt x="28766" y="37379"/>
                  <a:pt x="28754" y="37415"/>
                </a:cubicBezTo>
                <a:cubicBezTo>
                  <a:pt x="28729" y="37464"/>
                  <a:pt x="28738" y="37487"/>
                  <a:pt x="28766" y="37487"/>
                </a:cubicBezTo>
                <a:cubicBezTo>
                  <a:pt x="28806" y="37487"/>
                  <a:pt x="28885" y="37443"/>
                  <a:pt x="28969" y="37367"/>
                </a:cubicBezTo>
                <a:cubicBezTo>
                  <a:pt x="29147" y="37200"/>
                  <a:pt x="29183" y="37105"/>
                  <a:pt x="29111" y="37057"/>
                </a:cubicBezTo>
                <a:cubicBezTo>
                  <a:pt x="29108" y="37056"/>
                  <a:pt x="29105" y="37055"/>
                  <a:pt x="29102" y="37055"/>
                </a:cubicBezTo>
                <a:cubicBezTo>
                  <a:pt x="29079" y="37055"/>
                  <a:pt x="29050" y="37092"/>
                  <a:pt x="29040" y="37165"/>
                </a:cubicBezTo>
                <a:cubicBezTo>
                  <a:pt x="29033" y="37220"/>
                  <a:pt x="29022" y="37251"/>
                  <a:pt x="29009" y="37251"/>
                </a:cubicBezTo>
                <a:cubicBezTo>
                  <a:pt x="29000" y="37251"/>
                  <a:pt x="28990" y="37235"/>
                  <a:pt x="28980" y="37200"/>
                </a:cubicBezTo>
                <a:cubicBezTo>
                  <a:pt x="28942" y="37105"/>
                  <a:pt x="29050" y="36971"/>
                  <a:pt x="29130" y="36971"/>
                </a:cubicBezTo>
                <a:cubicBezTo>
                  <a:pt x="29150" y="36971"/>
                  <a:pt x="29169" y="36979"/>
                  <a:pt x="29183" y="36998"/>
                </a:cubicBezTo>
                <a:cubicBezTo>
                  <a:pt x="29205" y="37013"/>
                  <a:pt x="29233" y="37028"/>
                  <a:pt x="29253" y="37028"/>
                </a:cubicBezTo>
                <a:cubicBezTo>
                  <a:pt x="29265" y="37028"/>
                  <a:pt x="29274" y="37023"/>
                  <a:pt x="29278" y="37010"/>
                </a:cubicBezTo>
                <a:cubicBezTo>
                  <a:pt x="29290" y="36986"/>
                  <a:pt x="29266" y="36926"/>
                  <a:pt x="29219" y="36867"/>
                </a:cubicBezTo>
                <a:cubicBezTo>
                  <a:pt x="29114" y="36762"/>
                  <a:pt x="29202" y="36533"/>
                  <a:pt x="29328" y="36533"/>
                </a:cubicBezTo>
                <a:cubicBezTo>
                  <a:pt x="29331" y="36533"/>
                  <a:pt x="29334" y="36533"/>
                  <a:pt x="29338" y="36534"/>
                </a:cubicBezTo>
                <a:cubicBezTo>
                  <a:pt x="29352" y="36534"/>
                  <a:pt x="29368" y="36529"/>
                  <a:pt x="29384" y="36523"/>
                </a:cubicBezTo>
                <a:lnTo>
                  <a:pt x="29384" y="36523"/>
                </a:lnTo>
                <a:cubicBezTo>
                  <a:pt x="29387" y="36532"/>
                  <a:pt x="29391" y="36540"/>
                  <a:pt x="29397" y="36545"/>
                </a:cubicBezTo>
                <a:cubicBezTo>
                  <a:pt x="29402" y="36566"/>
                  <a:pt x="29410" y="36576"/>
                  <a:pt x="29420" y="36576"/>
                </a:cubicBezTo>
                <a:cubicBezTo>
                  <a:pt x="29432" y="36576"/>
                  <a:pt x="29449" y="36560"/>
                  <a:pt x="29469" y="36534"/>
                </a:cubicBezTo>
                <a:cubicBezTo>
                  <a:pt x="29475" y="36508"/>
                  <a:pt x="29478" y="36479"/>
                  <a:pt x="29478" y="36454"/>
                </a:cubicBezTo>
                <a:lnTo>
                  <a:pt x="29478" y="36454"/>
                </a:lnTo>
                <a:cubicBezTo>
                  <a:pt x="29459" y="36479"/>
                  <a:pt x="29421" y="36507"/>
                  <a:pt x="29384" y="36523"/>
                </a:cubicBezTo>
                <a:lnTo>
                  <a:pt x="29384" y="36523"/>
                </a:lnTo>
                <a:cubicBezTo>
                  <a:pt x="29375" y="36494"/>
                  <a:pt x="29379" y="36451"/>
                  <a:pt x="29397" y="36414"/>
                </a:cubicBezTo>
                <a:cubicBezTo>
                  <a:pt x="29411" y="36388"/>
                  <a:pt x="29428" y="36372"/>
                  <a:pt x="29442" y="36372"/>
                </a:cubicBezTo>
                <a:cubicBezTo>
                  <a:pt x="29454" y="36372"/>
                  <a:pt x="29463" y="36382"/>
                  <a:pt x="29469" y="36403"/>
                </a:cubicBezTo>
                <a:cubicBezTo>
                  <a:pt x="29474" y="36414"/>
                  <a:pt x="29477" y="36433"/>
                  <a:pt x="29478" y="36454"/>
                </a:cubicBezTo>
                <a:lnTo>
                  <a:pt x="29478" y="36454"/>
                </a:lnTo>
                <a:cubicBezTo>
                  <a:pt x="29479" y="36453"/>
                  <a:pt x="29480" y="36452"/>
                  <a:pt x="29481" y="36450"/>
                </a:cubicBezTo>
                <a:cubicBezTo>
                  <a:pt x="29516" y="36391"/>
                  <a:pt x="29576" y="36343"/>
                  <a:pt x="29600" y="36343"/>
                </a:cubicBezTo>
                <a:cubicBezTo>
                  <a:pt x="29647" y="36343"/>
                  <a:pt x="29683" y="36295"/>
                  <a:pt x="29659" y="36200"/>
                </a:cubicBezTo>
                <a:cubicBezTo>
                  <a:pt x="29659" y="36132"/>
                  <a:pt x="29671" y="36106"/>
                  <a:pt x="29700" y="36106"/>
                </a:cubicBezTo>
                <a:cubicBezTo>
                  <a:pt x="29712" y="36106"/>
                  <a:pt x="29726" y="36110"/>
                  <a:pt x="29742" y="36117"/>
                </a:cubicBezTo>
                <a:cubicBezTo>
                  <a:pt x="29754" y="36129"/>
                  <a:pt x="29769" y="36134"/>
                  <a:pt x="29784" y="36134"/>
                </a:cubicBezTo>
                <a:cubicBezTo>
                  <a:pt x="29814" y="36134"/>
                  <a:pt x="29846" y="36113"/>
                  <a:pt x="29862" y="36081"/>
                </a:cubicBezTo>
                <a:cubicBezTo>
                  <a:pt x="29873" y="36045"/>
                  <a:pt x="29933" y="35986"/>
                  <a:pt x="29957" y="35938"/>
                </a:cubicBezTo>
                <a:cubicBezTo>
                  <a:pt x="30004" y="35891"/>
                  <a:pt x="30004" y="35867"/>
                  <a:pt x="29933" y="35867"/>
                </a:cubicBezTo>
                <a:cubicBezTo>
                  <a:pt x="29862" y="35867"/>
                  <a:pt x="29862" y="35831"/>
                  <a:pt x="29897" y="35783"/>
                </a:cubicBezTo>
                <a:cubicBezTo>
                  <a:pt x="29915" y="35770"/>
                  <a:pt x="29935" y="35763"/>
                  <a:pt x="29957" y="35763"/>
                </a:cubicBezTo>
                <a:cubicBezTo>
                  <a:pt x="29995" y="35763"/>
                  <a:pt x="30040" y="35782"/>
                  <a:pt x="30100" y="35819"/>
                </a:cubicBezTo>
                <a:cubicBezTo>
                  <a:pt x="30143" y="35857"/>
                  <a:pt x="30174" y="35874"/>
                  <a:pt x="30195" y="35874"/>
                </a:cubicBezTo>
                <a:cubicBezTo>
                  <a:pt x="30214" y="35874"/>
                  <a:pt x="30225" y="35859"/>
                  <a:pt x="30231" y="35831"/>
                </a:cubicBezTo>
                <a:cubicBezTo>
                  <a:pt x="30231" y="35795"/>
                  <a:pt x="30183" y="35724"/>
                  <a:pt x="30135" y="35700"/>
                </a:cubicBezTo>
                <a:cubicBezTo>
                  <a:pt x="30076" y="35664"/>
                  <a:pt x="30052" y="35629"/>
                  <a:pt x="30064" y="35581"/>
                </a:cubicBezTo>
                <a:cubicBezTo>
                  <a:pt x="30072" y="35564"/>
                  <a:pt x="30093" y="35547"/>
                  <a:pt x="30108" y="35547"/>
                </a:cubicBezTo>
                <a:cubicBezTo>
                  <a:pt x="30114" y="35547"/>
                  <a:pt x="30120" y="35550"/>
                  <a:pt x="30123" y="35557"/>
                </a:cubicBezTo>
                <a:cubicBezTo>
                  <a:pt x="30128" y="35566"/>
                  <a:pt x="30136" y="35570"/>
                  <a:pt x="30147" y="35570"/>
                </a:cubicBezTo>
                <a:cubicBezTo>
                  <a:pt x="30168" y="35570"/>
                  <a:pt x="30196" y="35556"/>
                  <a:pt x="30219" y="35533"/>
                </a:cubicBezTo>
                <a:cubicBezTo>
                  <a:pt x="30234" y="35518"/>
                  <a:pt x="30248" y="35509"/>
                  <a:pt x="30255" y="35509"/>
                </a:cubicBezTo>
                <a:cubicBezTo>
                  <a:pt x="30264" y="35509"/>
                  <a:pt x="30263" y="35524"/>
                  <a:pt x="30243" y="35557"/>
                </a:cubicBezTo>
                <a:cubicBezTo>
                  <a:pt x="30217" y="35613"/>
                  <a:pt x="30222" y="35638"/>
                  <a:pt x="30242" y="35638"/>
                </a:cubicBezTo>
                <a:cubicBezTo>
                  <a:pt x="30270" y="35638"/>
                  <a:pt x="30326" y="35592"/>
                  <a:pt x="30373" y="35510"/>
                </a:cubicBezTo>
                <a:cubicBezTo>
                  <a:pt x="30439" y="35407"/>
                  <a:pt x="30453" y="35370"/>
                  <a:pt x="30405" y="35370"/>
                </a:cubicBezTo>
                <a:cubicBezTo>
                  <a:pt x="30392" y="35370"/>
                  <a:pt x="30373" y="35373"/>
                  <a:pt x="30350" y="35379"/>
                </a:cubicBezTo>
                <a:cubicBezTo>
                  <a:pt x="30333" y="35381"/>
                  <a:pt x="30321" y="35383"/>
                  <a:pt x="30313" y="35383"/>
                </a:cubicBezTo>
                <a:cubicBezTo>
                  <a:pt x="30289" y="35383"/>
                  <a:pt x="30315" y="35367"/>
                  <a:pt x="30397" y="35331"/>
                </a:cubicBezTo>
                <a:cubicBezTo>
                  <a:pt x="30478" y="35294"/>
                  <a:pt x="30543" y="35276"/>
                  <a:pt x="30571" y="35276"/>
                </a:cubicBezTo>
                <a:cubicBezTo>
                  <a:pt x="30596" y="35276"/>
                  <a:pt x="30591" y="35291"/>
                  <a:pt x="30540" y="35319"/>
                </a:cubicBezTo>
                <a:cubicBezTo>
                  <a:pt x="30516" y="35331"/>
                  <a:pt x="30516" y="35355"/>
                  <a:pt x="30540" y="35379"/>
                </a:cubicBezTo>
                <a:cubicBezTo>
                  <a:pt x="30554" y="35385"/>
                  <a:pt x="30566" y="35389"/>
                  <a:pt x="30576" y="35389"/>
                </a:cubicBezTo>
                <a:cubicBezTo>
                  <a:pt x="30622" y="35389"/>
                  <a:pt x="30638" y="35326"/>
                  <a:pt x="30600" y="35200"/>
                </a:cubicBezTo>
                <a:cubicBezTo>
                  <a:pt x="30572" y="35118"/>
                  <a:pt x="30569" y="35079"/>
                  <a:pt x="30582" y="35079"/>
                </a:cubicBezTo>
                <a:cubicBezTo>
                  <a:pt x="30591" y="35079"/>
                  <a:pt x="30610" y="35100"/>
                  <a:pt x="30635" y="35141"/>
                </a:cubicBezTo>
                <a:cubicBezTo>
                  <a:pt x="30653" y="35170"/>
                  <a:pt x="30671" y="35185"/>
                  <a:pt x="30686" y="35185"/>
                </a:cubicBezTo>
                <a:cubicBezTo>
                  <a:pt x="30701" y="35185"/>
                  <a:pt x="30713" y="35170"/>
                  <a:pt x="30719" y="35141"/>
                </a:cubicBezTo>
                <a:cubicBezTo>
                  <a:pt x="30728" y="35104"/>
                  <a:pt x="30758" y="35089"/>
                  <a:pt x="30793" y="35089"/>
                </a:cubicBezTo>
                <a:cubicBezTo>
                  <a:pt x="30803" y="35089"/>
                  <a:pt x="30815" y="35090"/>
                  <a:pt x="30826" y="35093"/>
                </a:cubicBezTo>
                <a:cubicBezTo>
                  <a:pt x="30837" y="35097"/>
                  <a:pt x="30847" y="35100"/>
                  <a:pt x="30857" y="35100"/>
                </a:cubicBezTo>
                <a:cubicBezTo>
                  <a:pt x="30904" y="35100"/>
                  <a:pt x="30948" y="35051"/>
                  <a:pt x="31016" y="34914"/>
                </a:cubicBezTo>
                <a:cubicBezTo>
                  <a:pt x="31070" y="34808"/>
                  <a:pt x="31123" y="34720"/>
                  <a:pt x="31134" y="34720"/>
                </a:cubicBezTo>
                <a:cubicBezTo>
                  <a:pt x="31135" y="34720"/>
                  <a:pt x="31135" y="34721"/>
                  <a:pt x="31135" y="34724"/>
                </a:cubicBezTo>
                <a:cubicBezTo>
                  <a:pt x="31135" y="34725"/>
                  <a:pt x="31136" y="34725"/>
                  <a:pt x="31138" y="34725"/>
                </a:cubicBezTo>
                <a:cubicBezTo>
                  <a:pt x="31156" y="34725"/>
                  <a:pt x="31266" y="34667"/>
                  <a:pt x="31386" y="34569"/>
                </a:cubicBezTo>
                <a:cubicBezTo>
                  <a:pt x="31588" y="34438"/>
                  <a:pt x="31624" y="34367"/>
                  <a:pt x="31624" y="34271"/>
                </a:cubicBezTo>
                <a:cubicBezTo>
                  <a:pt x="31624" y="34164"/>
                  <a:pt x="31671" y="34128"/>
                  <a:pt x="31862" y="34009"/>
                </a:cubicBezTo>
                <a:cubicBezTo>
                  <a:pt x="32005" y="33926"/>
                  <a:pt x="32195" y="33783"/>
                  <a:pt x="32278" y="33676"/>
                </a:cubicBezTo>
                <a:cubicBezTo>
                  <a:pt x="32433" y="33509"/>
                  <a:pt x="32445" y="33486"/>
                  <a:pt x="32386" y="33450"/>
                </a:cubicBezTo>
                <a:cubicBezTo>
                  <a:pt x="32326" y="33426"/>
                  <a:pt x="32338" y="33366"/>
                  <a:pt x="32421" y="33259"/>
                </a:cubicBezTo>
                <a:cubicBezTo>
                  <a:pt x="32481" y="33188"/>
                  <a:pt x="32493" y="33093"/>
                  <a:pt x="32481" y="33093"/>
                </a:cubicBezTo>
                <a:cubicBezTo>
                  <a:pt x="32461" y="33085"/>
                  <a:pt x="32419" y="33081"/>
                  <a:pt x="32364" y="33081"/>
                </a:cubicBezTo>
                <a:cubicBezTo>
                  <a:pt x="32255" y="33081"/>
                  <a:pt x="32096" y="33097"/>
                  <a:pt x="31969" y="33128"/>
                </a:cubicBezTo>
                <a:cubicBezTo>
                  <a:pt x="31934" y="33133"/>
                  <a:pt x="31890" y="33136"/>
                  <a:pt x="31843" y="33136"/>
                </a:cubicBezTo>
                <a:cubicBezTo>
                  <a:pt x="31777" y="33136"/>
                  <a:pt x="31708" y="33130"/>
                  <a:pt x="31659" y="33116"/>
                </a:cubicBezTo>
                <a:cubicBezTo>
                  <a:pt x="31606" y="33090"/>
                  <a:pt x="31525" y="33076"/>
                  <a:pt x="31468" y="33076"/>
                </a:cubicBezTo>
                <a:cubicBezTo>
                  <a:pt x="31450" y="33076"/>
                  <a:pt x="31433" y="33078"/>
                  <a:pt x="31421" y="33081"/>
                </a:cubicBezTo>
                <a:cubicBezTo>
                  <a:pt x="31350" y="33116"/>
                  <a:pt x="30885" y="33414"/>
                  <a:pt x="30612" y="33617"/>
                </a:cubicBezTo>
                <a:cubicBezTo>
                  <a:pt x="30540" y="33676"/>
                  <a:pt x="30362" y="33783"/>
                  <a:pt x="30231" y="33867"/>
                </a:cubicBezTo>
                <a:cubicBezTo>
                  <a:pt x="30100" y="33950"/>
                  <a:pt x="29957" y="34045"/>
                  <a:pt x="29945" y="34081"/>
                </a:cubicBezTo>
                <a:cubicBezTo>
                  <a:pt x="29933" y="34105"/>
                  <a:pt x="29838" y="34188"/>
                  <a:pt x="29754" y="34224"/>
                </a:cubicBezTo>
                <a:cubicBezTo>
                  <a:pt x="29421" y="34402"/>
                  <a:pt x="29338" y="34486"/>
                  <a:pt x="28528" y="35093"/>
                </a:cubicBezTo>
                <a:cubicBezTo>
                  <a:pt x="28087" y="35438"/>
                  <a:pt x="27540" y="35855"/>
                  <a:pt x="27314" y="36010"/>
                </a:cubicBezTo>
                <a:cubicBezTo>
                  <a:pt x="27087" y="36176"/>
                  <a:pt x="26909" y="36331"/>
                  <a:pt x="26921" y="36331"/>
                </a:cubicBezTo>
                <a:cubicBezTo>
                  <a:pt x="26944" y="36343"/>
                  <a:pt x="26885" y="36391"/>
                  <a:pt x="26778" y="36450"/>
                </a:cubicBezTo>
                <a:cubicBezTo>
                  <a:pt x="26671" y="36510"/>
                  <a:pt x="26587" y="36569"/>
                  <a:pt x="26563" y="36581"/>
                </a:cubicBezTo>
                <a:cubicBezTo>
                  <a:pt x="26540" y="36629"/>
                  <a:pt x="26004" y="37057"/>
                  <a:pt x="25218" y="37653"/>
                </a:cubicBezTo>
                <a:cubicBezTo>
                  <a:pt x="24589" y="38120"/>
                  <a:pt x="24069" y="38370"/>
                  <a:pt x="23736" y="38370"/>
                </a:cubicBezTo>
                <a:cubicBezTo>
                  <a:pt x="23603" y="38370"/>
                  <a:pt x="23500" y="38330"/>
                  <a:pt x="23432" y="38248"/>
                </a:cubicBezTo>
                <a:lnTo>
                  <a:pt x="23289" y="38117"/>
                </a:lnTo>
                <a:cubicBezTo>
                  <a:pt x="23265" y="38081"/>
                  <a:pt x="23194" y="37962"/>
                  <a:pt x="23146" y="37843"/>
                </a:cubicBezTo>
                <a:cubicBezTo>
                  <a:pt x="23087" y="37724"/>
                  <a:pt x="23015" y="37605"/>
                  <a:pt x="22980" y="37593"/>
                </a:cubicBezTo>
                <a:cubicBezTo>
                  <a:pt x="22932" y="37581"/>
                  <a:pt x="22920" y="37522"/>
                  <a:pt x="22956" y="37474"/>
                </a:cubicBezTo>
                <a:cubicBezTo>
                  <a:pt x="22980" y="37427"/>
                  <a:pt x="22968" y="37379"/>
                  <a:pt x="22956" y="37367"/>
                </a:cubicBezTo>
                <a:cubicBezTo>
                  <a:pt x="22896" y="37343"/>
                  <a:pt x="22682" y="36903"/>
                  <a:pt x="22563" y="36593"/>
                </a:cubicBezTo>
                <a:cubicBezTo>
                  <a:pt x="22515" y="36474"/>
                  <a:pt x="22444" y="36331"/>
                  <a:pt x="22384" y="36272"/>
                </a:cubicBezTo>
                <a:cubicBezTo>
                  <a:pt x="22325" y="36212"/>
                  <a:pt x="22301" y="36164"/>
                  <a:pt x="22313" y="36129"/>
                </a:cubicBezTo>
                <a:cubicBezTo>
                  <a:pt x="22325" y="36117"/>
                  <a:pt x="22265" y="35867"/>
                  <a:pt x="22158" y="35569"/>
                </a:cubicBezTo>
                <a:cubicBezTo>
                  <a:pt x="22075" y="35271"/>
                  <a:pt x="22003" y="34998"/>
                  <a:pt x="22015" y="34974"/>
                </a:cubicBezTo>
                <a:cubicBezTo>
                  <a:pt x="22027" y="34938"/>
                  <a:pt x="22015" y="34902"/>
                  <a:pt x="21968" y="34879"/>
                </a:cubicBezTo>
                <a:cubicBezTo>
                  <a:pt x="21920" y="34855"/>
                  <a:pt x="21908" y="34795"/>
                  <a:pt x="21944" y="34736"/>
                </a:cubicBezTo>
                <a:cubicBezTo>
                  <a:pt x="21968" y="34676"/>
                  <a:pt x="21968" y="34605"/>
                  <a:pt x="21920" y="34557"/>
                </a:cubicBezTo>
                <a:cubicBezTo>
                  <a:pt x="21896" y="34509"/>
                  <a:pt x="21884" y="34450"/>
                  <a:pt x="21896" y="34402"/>
                </a:cubicBezTo>
                <a:cubicBezTo>
                  <a:pt x="21908" y="34367"/>
                  <a:pt x="21908" y="34319"/>
                  <a:pt x="21884" y="34307"/>
                </a:cubicBezTo>
                <a:cubicBezTo>
                  <a:pt x="21874" y="34300"/>
                  <a:pt x="21864" y="34297"/>
                  <a:pt x="21856" y="34297"/>
                </a:cubicBezTo>
                <a:cubicBezTo>
                  <a:pt x="21835" y="34297"/>
                  <a:pt x="21818" y="34314"/>
                  <a:pt x="21801" y="34331"/>
                </a:cubicBezTo>
                <a:cubicBezTo>
                  <a:pt x="21794" y="34351"/>
                  <a:pt x="21777" y="34359"/>
                  <a:pt x="21757" y="34359"/>
                </a:cubicBezTo>
                <a:cubicBezTo>
                  <a:pt x="21740" y="34359"/>
                  <a:pt x="21722" y="34354"/>
                  <a:pt x="21706" y="34343"/>
                </a:cubicBezTo>
                <a:cubicBezTo>
                  <a:pt x="21658" y="34319"/>
                  <a:pt x="21646" y="34271"/>
                  <a:pt x="21658" y="34224"/>
                </a:cubicBezTo>
                <a:cubicBezTo>
                  <a:pt x="21682" y="34188"/>
                  <a:pt x="21670" y="34093"/>
                  <a:pt x="21622" y="34033"/>
                </a:cubicBezTo>
                <a:cubicBezTo>
                  <a:pt x="21587" y="33962"/>
                  <a:pt x="21563" y="33890"/>
                  <a:pt x="21587" y="33843"/>
                </a:cubicBezTo>
                <a:cubicBezTo>
                  <a:pt x="21599" y="33807"/>
                  <a:pt x="21599" y="33771"/>
                  <a:pt x="21563" y="33747"/>
                </a:cubicBezTo>
                <a:cubicBezTo>
                  <a:pt x="21539" y="33736"/>
                  <a:pt x="21527" y="33688"/>
                  <a:pt x="21551" y="33652"/>
                </a:cubicBezTo>
                <a:cubicBezTo>
                  <a:pt x="21587" y="33605"/>
                  <a:pt x="21539" y="33557"/>
                  <a:pt x="21444" y="33545"/>
                </a:cubicBezTo>
                <a:cubicBezTo>
                  <a:pt x="21360" y="33509"/>
                  <a:pt x="21325" y="33486"/>
                  <a:pt x="21360" y="33426"/>
                </a:cubicBezTo>
                <a:cubicBezTo>
                  <a:pt x="21376" y="33394"/>
                  <a:pt x="21397" y="33378"/>
                  <a:pt x="21413" y="33378"/>
                </a:cubicBezTo>
                <a:cubicBezTo>
                  <a:pt x="21421" y="33378"/>
                  <a:pt x="21428" y="33382"/>
                  <a:pt x="21432" y="33390"/>
                </a:cubicBezTo>
                <a:cubicBezTo>
                  <a:pt x="21441" y="33406"/>
                  <a:pt x="21450" y="33413"/>
                  <a:pt x="21459" y="33413"/>
                </a:cubicBezTo>
                <a:cubicBezTo>
                  <a:pt x="21499" y="33413"/>
                  <a:pt x="21532" y="33287"/>
                  <a:pt x="21503" y="33200"/>
                </a:cubicBezTo>
                <a:cubicBezTo>
                  <a:pt x="21490" y="33160"/>
                  <a:pt x="21474" y="33143"/>
                  <a:pt x="21447" y="33143"/>
                </a:cubicBezTo>
                <a:cubicBezTo>
                  <a:pt x="21426" y="33143"/>
                  <a:pt x="21398" y="33155"/>
                  <a:pt x="21360" y="33176"/>
                </a:cubicBezTo>
                <a:cubicBezTo>
                  <a:pt x="21324" y="33192"/>
                  <a:pt x="21297" y="33202"/>
                  <a:pt x="21276" y="33202"/>
                </a:cubicBezTo>
                <a:cubicBezTo>
                  <a:pt x="21222" y="33202"/>
                  <a:pt x="21219" y="33138"/>
                  <a:pt x="21253" y="32974"/>
                </a:cubicBezTo>
                <a:cubicBezTo>
                  <a:pt x="21278" y="32892"/>
                  <a:pt x="21297" y="32855"/>
                  <a:pt x="21317" y="32855"/>
                </a:cubicBezTo>
                <a:cubicBezTo>
                  <a:pt x="21327" y="32855"/>
                  <a:pt x="21337" y="32863"/>
                  <a:pt x="21349" y="32878"/>
                </a:cubicBezTo>
                <a:cubicBezTo>
                  <a:pt x="21362" y="32898"/>
                  <a:pt x="21378" y="32907"/>
                  <a:pt x="21393" y="32907"/>
                </a:cubicBezTo>
                <a:cubicBezTo>
                  <a:pt x="21404" y="32907"/>
                  <a:pt x="21415" y="32901"/>
                  <a:pt x="21420" y="32890"/>
                </a:cubicBezTo>
                <a:cubicBezTo>
                  <a:pt x="21432" y="32855"/>
                  <a:pt x="21420" y="32819"/>
                  <a:pt x="21360" y="32795"/>
                </a:cubicBezTo>
                <a:cubicBezTo>
                  <a:pt x="21344" y="32787"/>
                  <a:pt x="21327" y="32783"/>
                  <a:pt x="21311" y="32783"/>
                </a:cubicBezTo>
                <a:cubicBezTo>
                  <a:pt x="21284" y="32783"/>
                  <a:pt x="21261" y="32796"/>
                  <a:pt x="21253" y="32819"/>
                </a:cubicBezTo>
                <a:cubicBezTo>
                  <a:pt x="21246" y="32833"/>
                  <a:pt x="21227" y="32839"/>
                  <a:pt x="21203" y="32839"/>
                </a:cubicBezTo>
                <a:cubicBezTo>
                  <a:pt x="21186" y="32839"/>
                  <a:pt x="21166" y="32836"/>
                  <a:pt x="21146" y="32831"/>
                </a:cubicBezTo>
                <a:cubicBezTo>
                  <a:pt x="21110" y="32819"/>
                  <a:pt x="21087" y="32735"/>
                  <a:pt x="21122" y="32700"/>
                </a:cubicBezTo>
                <a:cubicBezTo>
                  <a:pt x="21146" y="32640"/>
                  <a:pt x="21146" y="32521"/>
                  <a:pt x="21134" y="32414"/>
                </a:cubicBezTo>
                <a:cubicBezTo>
                  <a:pt x="21110" y="32247"/>
                  <a:pt x="21110" y="32235"/>
                  <a:pt x="21229" y="32188"/>
                </a:cubicBezTo>
                <a:cubicBezTo>
                  <a:pt x="21349" y="32140"/>
                  <a:pt x="21349" y="32128"/>
                  <a:pt x="21265" y="32104"/>
                </a:cubicBezTo>
                <a:cubicBezTo>
                  <a:pt x="21247" y="32087"/>
                  <a:pt x="21224" y="32078"/>
                  <a:pt x="21198" y="32078"/>
                </a:cubicBezTo>
                <a:cubicBezTo>
                  <a:pt x="21173" y="32078"/>
                  <a:pt x="21146" y="32087"/>
                  <a:pt x="21122" y="32104"/>
                </a:cubicBezTo>
                <a:cubicBezTo>
                  <a:pt x="21096" y="32121"/>
                  <a:pt x="21071" y="32128"/>
                  <a:pt x="21051" y="32128"/>
                </a:cubicBezTo>
                <a:cubicBezTo>
                  <a:pt x="20997" y="32128"/>
                  <a:pt x="20969" y="32078"/>
                  <a:pt x="21003" y="32009"/>
                </a:cubicBezTo>
                <a:cubicBezTo>
                  <a:pt x="21027" y="31962"/>
                  <a:pt x="21015" y="31902"/>
                  <a:pt x="20968" y="31890"/>
                </a:cubicBezTo>
                <a:cubicBezTo>
                  <a:pt x="20908" y="31866"/>
                  <a:pt x="20884" y="31712"/>
                  <a:pt x="20932" y="31592"/>
                </a:cubicBezTo>
                <a:cubicBezTo>
                  <a:pt x="20944" y="31581"/>
                  <a:pt x="20908" y="31485"/>
                  <a:pt x="20884" y="31402"/>
                </a:cubicBezTo>
                <a:cubicBezTo>
                  <a:pt x="20813" y="31223"/>
                  <a:pt x="20848" y="31045"/>
                  <a:pt x="20968" y="30973"/>
                </a:cubicBezTo>
                <a:cubicBezTo>
                  <a:pt x="21015" y="30938"/>
                  <a:pt x="21027" y="30866"/>
                  <a:pt x="21015" y="30771"/>
                </a:cubicBezTo>
                <a:cubicBezTo>
                  <a:pt x="21003" y="30699"/>
                  <a:pt x="21003" y="30616"/>
                  <a:pt x="21051" y="30592"/>
                </a:cubicBezTo>
                <a:cubicBezTo>
                  <a:pt x="21075" y="30580"/>
                  <a:pt x="21075" y="30533"/>
                  <a:pt x="21027" y="30521"/>
                </a:cubicBezTo>
                <a:cubicBezTo>
                  <a:pt x="21015" y="30513"/>
                  <a:pt x="21002" y="30509"/>
                  <a:pt x="20988" y="30509"/>
                </a:cubicBezTo>
                <a:cubicBezTo>
                  <a:pt x="20961" y="30509"/>
                  <a:pt x="20932" y="30525"/>
                  <a:pt x="20908" y="30557"/>
                </a:cubicBezTo>
                <a:cubicBezTo>
                  <a:pt x="20898" y="30571"/>
                  <a:pt x="20890" y="30580"/>
                  <a:pt x="20883" y="30580"/>
                </a:cubicBezTo>
                <a:cubicBezTo>
                  <a:pt x="20872" y="30580"/>
                  <a:pt x="20862" y="30563"/>
                  <a:pt x="20848" y="30521"/>
                </a:cubicBezTo>
                <a:cubicBezTo>
                  <a:pt x="20825" y="30449"/>
                  <a:pt x="20837" y="30402"/>
                  <a:pt x="20932" y="30354"/>
                </a:cubicBezTo>
                <a:cubicBezTo>
                  <a:pt x="21003" y="30318"/>
                  <a:pt x="21027" y="30271"/>
                  <a:pt x="21003" y="30223"/>
                </a:cubicBezTo>
                <a:cubicBezTo>
                  <a:pt x="20991" y="30199"/>
                  <a:pt x="20991" y="30140"/>
                  <a:pt x="21003" y="30092"/>
                </a:cubicBezTo>
                <a:cubicBezTo>
                  <a:pt x="21027" y="30021"/>
                  <a:pt x="21027" y="29937"/>
                  <a:pt x="20908" y="29461"/>
                </a:cubicBezTo>
                <a:cubicBezTo>
                  <a:pt x="20884" y="29330"/>
                  <a:pt x="20848" y="29140"/>
                  <a:pt x="20848" y="29033"/>
                </a:cubicBezTo>
                <a:cubicBezTo>
                  <a:pt x="20848" y="28925"/>
                  <a:pt x="20813" y="28687"/>
                  <a:pt x="20777" y="28533"/>
                </a:cubicBezTo>
                <a:cubicBezTo>
                  <a:pt x="20729" y="28366"/>
                  <a:pt x="20718" y="28211"/>
                  <a:pt x="20729" y="28199"/>
                </a:cubicBezTo>
                <a:cubicBezTo>
                  <a:pt x="20753" y="28187"/>
                  <a:pt x="20753" y="28092"/>
                  <a:pt x="20718" y="28009"/>
                </a:cubicBezTo>
                <a:cubicBezTo>
                  <a:pt x="20646" y="27771"/>
                  <a:pt x="20646" y="27247"/>
                  <a:pt x="20718" y="27104"/>
                </a:cubicBezTo>
                <a:cubicBezTo>
                  <a:pt x="20765" y="27020"/>
                  <a:pt x="20753" y="26961"/>
                  <a:pt x="20706" y="26937"/>
                </a:cubicBezTo>
                <a:cubicBezTo>
                  <a:pt x="20646" y="26901"/>
                  <a:pt x="20646" y="26866"/>
                  <a:pt x="20706" y="26806"/>
                </a:cubicBezTo>
                <a:cubicBezTo>
                  <a:pt x="20765" y="26723"/>
                  <a:pt x="20765" y="26711"/>
                  <a:pt x="20706" y="26699"/>
                </a:cubicBezTo>
                <a:cubicBezTo>
                  <a:pt x="20646" y="26699"/>
                  <a:pt x="20587" y="26628"/>
                  <a:pt x="20551" y="26532"/>
                </a:cubicBezTo>
                <a:cubicBezTo>
                  <a:pt x="20479" y="26354"/>
                  <a:pt x="20515" y="25913"/>
                  <a:pt x="20587" y="25866"/>
                </a:cubicBezTo>
                <a:cubicBezTo>
                  <a:pt x="20658" y="25818"/>
                  <a:pt x="20670" y="25389"/>
                  <a:pt x="20610" y="25342"/>
                </a:cubicBezTo>
                <a:cubicBezTo>
                  <a:pt x="20587" y="25330"/>
                  <a:pt x="20587" y="25282"/>
                  <a:pt x="20598" y="25235"/>
                </a:cubicBezTo>
                <a:cubicBezTo>
                  <a:pt x="20658" y="25104"/>
                  <a:pt x="20658" y="24842"/>
                  <a:pt x="20587" y="24794"/>
                </a:cubicBezTo>
                <a:cubicBezTo>
                  <a:pt x="20539" y="24782"/>
                  <a:pt x="20539" y="24723"/>
                  <a:pt x="20575" y="24663"/>
                </a:cubicBezTo>
                <a:cubicBezTo>
                  <a:pt x="20598" y="24604"/>
                  <a:pt x="20598" y="24544"/>
                  <a:pt x="20587" y="24520"/>
                </a:cubicBezTo>
                <a:cubicBezTo>
                  <a:pt x="20575" y="24508"/>
                  <a:pt x="20551" y="24342"/>
                  <a:pt x="20551" y="24163"/>
                </a:cubicBezTo>
                <a:cubicBezTo>
                  <a:pt x="20551" y="23984"/>
                  <a:pt x="20539" y="23842"/>
                  <a:pt x="20515" y="23830"/>
                </a:cubicBezTo>
                <a:cubicBezTo>
                  <a:pt x="20479" y="23806"/>
                  <a:pt x="20491" y="23746"/>
                  <a:pt x="20527" y="23675"/>
                </a:cubicBezTo>
                <a:cubicBezTo>
                  <a:pt x="20551" y="23603"/>
                  <a:pt x="20575" y="23532"/>
                  <a:pt x="20527" y="23496"/>
                </a:cubicBezTo>
                <a:cubicBezTo>
                  <a:pt x="20491" y="23472"/>
                  <a:pt x="20515" y="23377"/>
                  <a:pt x="20587" y="23258"/>
                </a:cubicBezTo>
                <a:cubicBezTo>
                  <a:pt x="20694" y="23091"/>
                  <a:pt x="20694" y="23056"/>
                  <a:pt x="20598" y="22949"/>
                </a:cubicBezTo>
                <a:cubicBezTo>
                  <a:pt x="20527" y="22853"/>
                  <a:pt x="20515" y="22782"/>
                  <a:pt x="20551" y="22699"/>
                </a:cubicBezTo>
                <a:cubicBezTo>
                  <a:pt x="20598" y="22615"/>
                  <a:pt x="20587" y="22556"/>
                  <a:pt x="20539" y="22532"/>
                </a:cubicBezTo>
                <a:cubicBezTo>
                  <a:pt x="20491" y="22496"/>
                  <a:pt x="20479" y="22472"/>
                  <a:pt x="20491" y="22460"/>
                </a:cubicBezTo>
                <a:cubicBezTo>
                  <a:pt x="20587" y="22341"/>
                  <a:pt x="20598" y="22198"/>
                  <a:pt x="20539" y="22020"/>
                </a:cubicBezTo>
                <a:cubicBezTo>
                  <a:pt x="20515" y="21925"/>
                  <a:pt x="20479" y="21817"/>
                  <a:pt x="20479" y="21782"/>
                </a:cubicBezTo>
                <a:cubicBezTo>
                  <a:pt x="20515" y="21686"/>
                  <a:pt x="20456" y="21484"/>
                  <a:pt x="20372" y="21472"/>
                </a:cubicBezTo>
                <a:cubicBezTo>
                  <a:pt x="20337" y="21460"/>
                  <a:pt x="20313" y="21401"/>
                  <a:pt x="20337" y="21341"/>
                </a:cubicBezTo>
                <a:cubicBezTo>
                  <a:pt x="20345" y="21301"/>
                  <a:pt x="20358" y="21272"/>
                  <a:pt x="20377" y="21272"/>
                </a:cubicBezTo>
                <a:cubicBezTo>
                  <a:pt x="20386" y="21272"/>
                  <a:pt x="20396" y="21278"/>
                  <a:pt x="20408" y="21294"/>
                </a:cubicBezTo>
                <a:cubicBezTo>
                  <a:pt x="20415" y="21314"/>
                  <a:pt x="20434" y="21327"/>
                  <a:pt x="20451" y="21327"/>
                </a:cubicBezTo>
                <a:cubicBezTo>
                  <a:pt x="20463" y="21327"/>
                  <a:pt x="20474" y="21320"/>
                  <a:pt x="20479" y="21305"/>
                </a:cubicBezTo>
                <a:cubicBezTo>
                  <a:pt x="20491" y="21282"/>
                  <a:pt x="20479" y="21234"/>
                  <a:pt x="20456" y="21234"/>
                </a:cubicBezTo>
                <a:cubicBezTo>
                  <a:pt x="20420" y="21222"/>
                  <a:pt x="20420" y="21163"/>
                  <a:pt x="20432" y="21115"/>
                </a:cubicBezTo>
                <a:cubicBezTo>
                  <a:pt x="20458" y="21076"/>
                  <a:pt x="20466" y="21055"/>
                  <a:pt x="20453" y="21055"/>
                </a:cubicBezTo>
                <a:cubicBezTo>
                  <a:pt x="20442" y="21055"/>
                  <a:pt x="20416" y="21070"/>
                  <a:pt x="20372" y="21103"/>
                </a:cubicBezTo>
                <a:cubicBezTo>
                  <a:pt x="20347" y="21122"/>
                  <a:pt x="20328" y="21131"/>
                  <a:pt x="20317" y="21131"/>
                </a:cubicBezTo>
                <a:cubicBezTo>
                  <a:pt x="20284" y="21131"/>
                  <a:pt x="20302" y="21062"/>
                  <a:pt x="20372" y="20948"/>
                </a:cubicBezTo>
                <a:cubicBezTo>
                  <a:pt x="20408" y="20924"/>
                  <a:pt x="20396" y="20877"/>
                  <a:pt x="20372" y="20829"/>
                </a:cubicBezTo>
                <a:cubicBezTo>
                  <a:pt x="20366" y="20817"/>
                  <a:pt x="20357" y="20811"/>
                  <a:pt x="20347" y="20811"/>
                </a:cubicBezTo>
                <a:cubicBezTo>
                  <a:pt x="20337" y="20811"/>
                  <a:pt x="20325" y="20817"/>
                  <a:pt x="20313" y="20829"/>
                </a:cubicBezTo>
                <a:cubicBezTo>
                  <a:pt x="20304" y="20856"/>
                  <a:pt x="20288" y="20869"/>
                  <a:pt x="20266" y="20869"/>
                </a:cubicBezTo>
                <a:cubicBezTo>
                  <a:pt x="20258" y="20869"/>
                  <a:pt x="20250" y="20868"/>
                  <a:pt x="20241" y="20865"/>
                </a:cubicBezTo>
                <a:cubicBezTo>
                  <a:pt x="20217" y="20853"/>
                  <a:pt x="20217" y="20805"/>
                  <a:pt x="20241" y="20758"/>
                </a:cubicBezTo>
                <a:cubicBezTo>
                  <a:pt x="20263" y="20729"/>
                  <a:pt x="20276" y="20713"/>
                  <a:pt x="20285" y="20713"/>
                </a:cubicBezTo>
                <a:cubicBezTo>
                  <a:pt x="20291" y="20713"/>
                  <a:pt x="20296" y="20720"/>
                  <a:pt x="20301" y="20734"/>
                </a:cubicBezTo>
                <a:cubicBezTo>
                  <a:pt x="20315" y="20757"/>
                  <a:pt x="20329" y="20766"/>
                  <a:pt x="20342" y="20766"/>
                </a:cubicBezTo>
                <a:cubicBezTo>
                  <a:pt x="20383" y="20766"/>
                  <a:pt x="20409" y="20664"/>
                  <a:pt x="20372" y="20555"/>
                </a:cubicBezTo>
                <a:cubicBezTo>
                  <a:pt x="20348" y="20460"/>
                  <a:pt x="20348" y="20353"/>
                  <a:pt x="20360" y="20329"/>
                </a:cubicBezTo>
                <a:cubicBezTo>
                  <a:pt x="20372" y="20293"/>
                  <a:pt x="20360" y="20258"/>
                  <a:pt x="20337" y="20258"/>
                </a:cubicBezTo>
                <a:cubicBezTo>
                  <a:pt x="20301" y="20234"/>
                  <a:pt x="20301" y="20198"/>
                  <a:pt x="20313" y="20151"/>
                </a:cubicBezTo>
                <a:cubicBezTo>
                  <a:pt x="20337" y="20103"/>
                  <a:pt x="20313" y="20043"/>
                  <a:pt x="20277" y="20032"/>
                </a:cubicBezTo>
                <a:cubicBezTo>
                  <a:pt x="20229" y="19996"/>
                  <a:pt x="20217" y="19972"/>
                  <a:pt x="20253" y="19936"/>
                </a:cubicBezTo>
                <a:cubicBezTo>
                  <a:pt x="20301" y="19912"/>
                  <a:pt x="20289" y="19901"/>
                  <a:pt x="20229" y="19877"/>
                </a:cubicBezTo>
                <a:cubicBezTo>
                  <a:pt x="20170" y="19877"/>
                  <a:pt x="20134" y="19853"/>
                  <a:pt x="20134" y="19817"/>
                </a:cubicBezTo>
                <a:cubicBezTo>
                  <a:pt x="20158" y="19793"/>
                  <a:pt x="20110" y="19758"/>
                  <a:pt x="20039" y="19734"/>
                </a:cubicBezTo>
                <a:cubicBezTo>
                  <a:pt x="19874" y="19676"/>
                  <a:pt x="19828" y="19602"/>
                  <a:pt x="19912" y="19602"/>
                </a:cubicBezTo>
                <a:cubicBezTo>
                  <a:pt x="19931" y="19602"/>
                  <a:pt x="19958" y="19606"/>
                  <a:pt x="19991" y="19615"/>
                </a:cubicBezTo>
                <a:cubicBezTo>
                  <a:pt x="20037" y="19623"/>
                  <a:pt x="20071" y="19628"/>
                  <a:pt x="20095" y="19628"/>
                </a:cubicBezTo>
                <a:cubicBezTo>
                  <a:pt x="20140" y="19628"/>
                  <a:pt x="20150" y="19610"/>
                  <a:pt x="20134" y="19555"/>
                </a:cubicBezTo>
                <a:cubicBezTo>
                  <a:pt x="20126" y="19506"/>
                  <a:pt x="20118" y="19479"/>
                  <a:pt x="20098" y="19479"/>
                </a:cubicBezTo>
                <a:cubicBezTo>
                  <a:pt x="20089" y="19479"/>
                  <a:pt x="20077" y="19485"/>
                  <a:pt x="20063" y="19496"/>
                </a:cubicBezTo>
                <a:cubicBezTo>
                  <a:pt x="20049" y="19510"/>
                  <a:pt x="20023" y="19515"/>
                  <a:pt x="19994" y="19515"/>
                </a:cubicBezTo>
                <a:cubicBezTo>
                  <a:pt x="19973" y="19515"/>
                  <a:pt x="19951" y="19513"/>
                  <a:pt x="19932" y="19508"/>
                </a:cubicBezTo>
                <a:cubicBezTo>
                  <a:pt x="19920" y="19505"/>
                  <a:pt x="19907" y="19503"/>
                  <a:pt x="19892" y="19503"/>
                </a:cubicBezTo>
                <a:cubicBezTo>
                  <a:pt x="19845" y="19503"/>
                  <a:pt x="19781" y="19519"/>
                  <a:pt x="19717" y="19555"/>
                </a:cubicBezTo>
                <a:cubicBezTo>
                  <a:pt x="19659" y="19587"/>
                  <a:pt x="19626" y="19605"/>
                  <a:pt x="19613" y="19605"/>
                </a:cubicBezTo>
                <a:cubicBezTo>
                  <a:pt x="19596" y="19605"/>
                  <a:pt x="19608" y="19579"/>
                  <a:pt x="19634" y="19520"/>
                </a:cubicBezTo>
                <a:cubicBezTo>
                  <a:pt x="19658" y="19460"/>
                  <a:pt x="19777" y="19377"/>
                  <a:pt x="19896" y="19329"/>
                </a:cubicBezTo>
                <a:lnTo>
                  <a:pt x="20122" y="19246"/>
                </a:lnTo>
                <a:lnTo>
                  <a:pt x="19979" y="19210"/>
                </a:lnTo>
                <a:cubicBezTo>
                  <a:pt x="19884" y="19198"/>
                  <a:pt x="19813" y="19150"/>
                  <a:pt x="19813" y="19103"/>
                </a:cubicBezTo>
                <a:cubicBezTo>
                  <a:pt x="19813" y="19085"/>
                  <a:pt x="19820" y="19059"/>
                  <a:pt x="19839" y="19059"/>
                </a:cubicBezTo>
                <a:cubicBezTo>
                  <a:pt x="19845" y="19059"/>
                  <a:pt x="19852" y="19062"/>
                  <a:pt x="19860" y="19067"/>
                </a:cubicBezTo>
                <a:cubicBezTo>
                  <a:pt x="19867" y="19070"/>
                  <a:pt x="19875" y="19072"/>
                  <a:pt x="19883" y="19072"/>
                </a:cubicBezTo>
                <a:cubicBezTo>
                  <a:pt x="19907" y="19072"/>
                  <a:pt x="19935" y="19061"/>
                  <a:pt x="19944" y="19043"/>
                </a:cubicBezTo>
                <a:cubicBezTo>
                  <a:pt x="19956" y="19019"/>
                  <a:pt x="19920" y="18984"/>
                  <a:pt x="19813" y="18972"/>
                </a:cubicBezTo>
                <a:cubicBezTo>
                  <a:pt x="19694" y="18960"/>
                  <a:pt x="19658" y="18948"/>
                  <a:pt x="19694" y="18889"/>
                </a:cubicBezTo>
                <a:cubicBezTo>
                  <a:pt x="19705" y="18841"/>
                  <a:pt x="19765" y="18805"/>
                  <a:pt x="19813" y="18805"/>
                </a:cubicBezTo>
                <a:cubicBezTo>
                  <a:pt x="19860" y="18805"/>
                  <a:pt x="19836" y="18793"/>
                  <a:pt x="19765" y="18781"/>
                </a:cubicBezTo>
                <a:cubicBezTo>
                  <a:pt x="19634" y="18746"/>
                  <a:pt x="19336" y="18412"/>
                  <a:pt x="19360" y="18329"/>
                </a:cubicBezTo>
                <a:cubicBezTo>
                  <a:pt x="19371" y="18310"/>
                  <a:pt x="19384" y="18301"/>
                  <a:pt x="19398" y="18301"/>
                </a:cubicBezTo>
                <a:cubicBezTo>
                  <a:pt x="19429" y="18301"/>
                  <a:pt x="19470" y="18346"/>
                  <a:pt x="19527" y="18436"/>
                </a:cubicBezTo>
                <a:cubicBezTo>
                  <a:pt x="19570" y="18489"/>
                  <a:pt x="19612" y="18533"/>
                  <a:pt x="19638" y="18533"/>
                </a:cubicBezTo>
                <a:cubicBezTo>
                  <a:pt x="19641" y="18533"/>
                  <a:pt x="19643" y="18533"/>
                  <a:pt x="19646" y="18531"/>
                </a:cubicBezTo>
                <a:cubicBezTo>
                  <a:pt x="19658" y="18508"/>
                  <a:pt x="19634" y="18436"/>
                  <a:pt x="19575" y="18353"/>
                </a:cubicBezTo>
                <a:cubicBezTo>
                  <a:pt x="19485" y="18231"/>
                  <a:pt x="19435" y="18170"/>
                  <a:pt x="19412" y="18170"/>
                </a:cubicBezTo>
                <a:cubicBezTo>
                  <a:pt x="19401" y="18170"/>
                  <a:pt x="19396" y="18183"/>
                  <a:pt x="19396" y="18210"/>
                </a:cubicBezTo>
                <a:cubicBezTo>
                  <a:pt x="19400" y="18255"/>
                  <a:pt x="19386" y="18278"/>
                  <a:pt x="19359" y="18278"/>
                </a:cubicBezTo>
                <a:cubicBezTo>
                  <a:pt x="19314" y="18278"/>
                  <a:pt x="19235" y="18216"/>
                  <a:pt x="19146" y="18091"/>
                </a:cubicBezTo>
                <a:cubicBezTo>
                  <a:pt x="19063" y="17996"/>
                  <a:pt x="19027" y="17900"/>
                  <a:pt x="19051" y="17888"/>
                </a:cubicBezTo>
                <a:cubicBezTo>
                  <a:pt x="19086" y="17876"/>
                  <a:pt x="19051" y="17876"/>
                  <a:pt x="18979" y="17876"/>
                </a:cubicBezTo>
                <a:cubicBezTo>
                  <a:pt x="18860" y="17876"/>
                  <a:pt x="18824" y="17853"/>
                  <a:pt x="18813" y="17769"/>
                </a:cubicBezTo>
                <a:cubicBezTo>
                  <a:pt x="18802" y="17707"/>
                  <a:pt x="18765" y="17672"/>
                  <a:pt x="18723" y="17672"/>
                </a:cubicBezTo>
                <a:cubicBezTo>
                  <a:pt x="18717" y="17672"/>
                  <a:pt x="18711" y="17673"/>
                  <a:pt x="18705" y="17674"/>
                </a:cubicBezTo>
                <a:cubicBezTo>
                  <a:pt x="18673" y="17687"/>
                  <a:pt x="18646" y="17693"/>
                  <a:pt x="18626" y="17693"/>
                </a:cubicBezTo>
                <a:cubicBezTo>
                  <a:pt x="18572" y="17693"/>
                  <a:pt x="18560" y="17651"/>
                  <a:pt x="18586" y="17591"/>
                </a:cubicBezTo>
                <a:cubicBezTo>
                  <a:pt x="18610" y="17543"/>
                  <a:pt x="18586" y="17484"/>
                  <a:pt x="18527" y="17460"/>
                </a:cubicBezTo>
                <a:cubicBezTo>
                  <a:pt x="18455" y="17424"/>
                  <a:pt x="18455" y="17412"/>
                  <a:pt x="18527" y="17400"/>
                </a:cubicBezTo>
                <a:cubicBezTo>
                  <a:pt x="18682" y="17376"/>
                  <a:pt x="18574" y="17257"/>
                  <a:pt x="18289" y="17103"/>
                </a:cubicBezTo>
                <a:cubicBezTo>
                  <a:pt x="18158" y="17019"/>
                  <a:pt x="17967" y="16841"/>
                  <a:pt x="17860" y="16710"/>
                </a:cubicBezTo>
                <a:cubicBezTo>
                  <a:pt x="17622" y="16400"/>
                  <a:pt x="16860" y="15983"/>
                  <a:pt x="16312" y="15852"/>
                </a:cubicBezTo>
                <a:cubicBezTo>
                  <a:pt x="16122" y="15805"/>
                  <a:pt x="15836" y="15710"/>
                  <a:pt x="15693" y="15638"/>
                </a:cubicBezTo>
                <a:cubicBezTo>
                  <a:pt x="15229" y="15412"/>
                  <a:pt x="14407" y="15198"/>
                  <a:pt x="14062" y="15198"/>
                </a:cubicBezTo>
                <a:cubicBezTo>
                  <a:pt x="13871" y="15198"/>
                  <a:pt x="13705" y="15174"/>
                  <a:pt x="13681" y="15162"/>
                </a:cubicBezTo>
                <a:cubicBezTo>
                  <a:pt x="13676" y="15160"/>
                  <a:pt x="13666" y="15159"/>
                  <a:pt x="13651" y="15159"/>
                </a:cubicBezTo>
                <a:cubicBezTo>
                  <a:pt x="13501" y="15159"/>
                  <a:pt x="12887" y="15265"/>
                  <a:pt x="12550" y="15352"/>
                </a:cubicBezTo>
                <a:cubicBezTo>
                  <a:pt x="12085" y="15495"/>
                  <a:pt x="11002" y="15983"/>
                  <a:pt x="10704" y="16210"/>
                </a:cubicBezTo>
                <a:cubicBezTo>
                  <a:pt x="10550" y="16305"/>
                  <a:pt x="10228" y="16519"/>
                  <a:pt x="9978" y="16662"/>
                </a:cubicBezTo>
                <a:cubicBezTo>
                  <a:pt x="9716" y="16817"/>
                  <a:pt x="9347" y="17055"/>
                  <a:pt x="9109" y="17222"/>
                </a:cubicBezTo>
                <a:cubicBezTo>
                  <a:pt x="8871" y="17376"/>
                  <a:pt x="8609" y="17579"/>
                  <a:pt x="8502" y="17650"/>
                </a:cubicBezTo>
                <a:cubicBezTo>
                  <a:pt x="8228" y="17817"/>
                  <a:pt x="7383" y="18567"/>
                  <a:pt x="6859" y="19091"/>
                </a:cubicBezTo>
                <a:lnTo>
                  <a:pt x="6382" y="19567"/>
                </a:lnTo>
                <a:cubicBezTo>
                  <a:pt x="6376" y="19575"/>
                  <a:pt x="6371" y="19579"/>
                  <a:pt x="6365" y="19579"/>
                </a:cubicBezTo>
                <a:cubicBezTo>
                  <a:pt x="6339" y="19579"/>
                  <a:pt x="6323" y="19485"/>
                  <a:pt x="6323" y="19317"/>
                </a:cubicBezTo>
                <a:cubicBezTo>
                  <a:pt x="6323" y="19139"/>
                  <a:pt x="6323" y="18960"/>
                  <a:pt x="6299" y="18912"/>
                </a:cubicBezTo>
                <a:cubicBezTo>
                  <a:pt x="6287" y="18865"/>
                  <a:pt x="6299" y="18781"/>
                  <a:pt x="6311" y="18734"/>
                </a:cubicBezTo>
                <a:cubicBezTo>
                  <a:pt x="6347" y="18686"/>
                  <a:pt x="6347" y="18627"/>
                  <a:pt x="6311" y="18615"/>
                </a:cubicBezTo>
                <a:cubicBezTo>
                  <a:pt x="6287" y="18603"/>
                  <a:pt x="6263" y="18555"/>
                  <a:pt x="6299" y="18508"/>
                </a:cubicBezTo>
                <a:cubicBezTo>
                  <a:pt x="6347" y="18424"/>
                  <a:pt x="6359" y="18091"/>
                  <a:pt x="6299" y="18079"/>
                </a:cubicBezTo>
                <a:cubicBezTo>
                  <a:pt x="6287" y="18067"/>
                  <a:pt x="6287" y="18019"/>
                  <a:pt x="6299" y="17972"/>
                </a:cubicBezTo>
                <a:cubicBezTo>
                  <a:pt x="6323" y="17936"/>
                  <a:pt x="6347" y="17710"/>
                  <a:pt x="6347" y="17484"/>
                </a:cubicBezTo>
                <a:cubicBezTo>
                  <a:pt x="6347" y="17257"/>
                  <a:pt x="6359" y="17019"/>
                  <a:pt x="6382" y="16948"/>
                </a:cubicBezTo>
                <a:cubicBezTo>
                  <a:pt x="6406" y="16888"/>
                  <a:pt x="6418" y="16722"/>
                  <a:pt x="6418" y="16603"/>
                </a:cubicBezTo>
                <a:cubicBezTo>
                  <a:pt x="6418" y="16483"/>
                  <a:pt x="6430" y="16341"/>
                  <a:pt x="6442" y="16293"/>
                </a:cubicBezTo>
                <a:cubicBezTo>
                  <a:pt x="6466" y="16245"/>
                  <a:pt x="6478" y="16114"/>
                  <a:pt x="6466" y="15995"/>
                </a:cubicBezTo>
                <a:cubicBezTo>
                  <a:pt x="6418" y="15674"/>
                  <a:pt x="6430" y="14686"/>
                  <a:pt x="6478" y="14602"/>
                </a:cubicBezTo>
                <a:cubicBezTo>
                  <a:pt x="6490" y="14555"/>
                  <a:pt x="6501" y="14388"/>
                  <a:pt x="6490" y="14245"/>
                </a:cubicBezTo>
                <a:cubicBezTo>
                  <a:pt x="6466" y="13900"/>
                  <a:pt x="6478" y="13685"/>
                  <a:pt x="6525" y="13602"/>
                </a:cubicBezTo>
                <a:cubicBezTo>
                  <a:pt x="6537" y="13555"/>
                  <a:pt x="6549" y="13412"/>
                  <a:pt x="6549" y="13269"/>
                </a:cubicBezTo>
                <a:cubicBezTo>
                  <a:pt x="6549" y="13138"/>
                  <a:pt x="6549" y="12852"/>
                  <a:pt x="6585" y="12650"/>
                </a:cubicBezTo>
                <a:cubicBezTo>
                  <a:pt x="6597" y="12435"/>
                  <a:pt x="6621" y="12066"/>
                  <a:pt x="6644" y="11828"/>
                </a:cubicBezTo>
                <a:cubicBezTo>
                  <a:pt x="6656" y="11590"/>
                  <a:pt x="6668" y="11352"/>
                  <a:pt x="6704" y="11304"/>
                </a:cubicBezTo>
                <a:cubicBezTo>
                  <a:pt x="6763" y="11209"/>
                  <a:pt x="6799" y="10673"/>
                  <a:pt x="6823" y="10161"/>
                </a:cubicBezTo>
                <a:cubicBezTo>
                  <a:pt x="6823" y="9935"/>
                  <a:pt x="6847" y="9685"/>
                  <a:pt x="6859" y="9602"/>
                </a:cubicBezTo>
                <a:cubicBezTo>
                  <a:pt x="6894" y="9506"/>
                  <a:pt x="6894" y="9280"/>
                  <a:pt x="6859" y="9125"/>
                </a:cubicBezTo>
                <a:cubicBezTo>
                  <a:pt x="6847" y="8959"/>
                  <a:pt x="6847" y="8780"/>
                  <a:pt x="6859" y="8733"/>
                </a:cubicBezTo>
                <a:cubicBezTo>
                  <a:pt x="6918" y="8613"/>
                  <a:pt x="6918" y="7816"/>
                  <a:pt x="6859" y="7780"/>
                </a:cubicBezTo>
                <a:cubicBezTo>
                  <a:pt x="6835" y="7768"/>
                  <a:pt x="6847" y="7709"/>
                  <a:pt x="6882" y="7649"/>
                </a:cubicBezTo>
                <a:cubicBezTo>
                  <a:pt x="6906" y="7590"/>
                  <a:pt x="6942" y="7459"/>
                  <a:pt x="6918" y="7363"/>
                </a:cubicBezTo>
                <a:cubicBezTo>
                  <a:pt x="6906" y="7006"/>
                  <a:pt x="6954" y="5411"/>
                  <a:pt x="6978" y="5268"/>
                </a:cubicBezTo>
                <a:cubicBezTo>
                  <a:pt x="7002" y="5173"/>
                  <a:pt x="7002" y="4958"/>
                  <a:pt x="6966" y="4756"/>
                </a:cubicBezTo>
                <a:cubicBezTo>
                  <a:pt x="6942" y="4565"/>
                  <a:pt x="6942" y="4387"/>
                  <a:pt x="6942" y="4375"/>
                </a:cubicBezTo>
                <a:cubicBezTo>
                  <a:pt x="6954" y="4363"/>
                  <a:pt x="6942" y="4184"/>
                  <a:pt x="6918" y="4006"/>
                </a:cubicBezTo>
                <a:cubicBezTo>
                  <a:pt x="6906" y="3803"/>
                  <a:pt x="6918" y="3613"/>
                  <a:pt x="6942" y="3589"/>
                </a:cubicBezTo>
                <a:cubicBezTo>
                  <a:pt x="6954" y="3541"/>
                  <a:pt x="6954" y="3470"/>
                  <a:pt x="6918" y="3434"/>
                </a:cubicBezTo>
                <a:cubicBezTo>
                  <a:pt x="6859" y="3327"/>
                  <a:pt x="6847" y="2422"/>
                  <a:pt x="6918" y="2303"/>
                </a:cubicBezTo>
                <a:cubicBezTo>
                  <a:pt x="6954" y="2244"/>
                  <a:pt x="6954" y="2184"/>
                  <a:pt x="6942" y="2172"/>
                </a:cubicBezTo>
                <a:cubicBezTo>
                  <a:pt x="6906" y="2160"/>
                  <a:pt x="6894" y="1982"/>
                  <a:pt x="6894" y="1767"/>
                </a:cubicBezTo>
                <a:cubicBezTo>
                  <a:pt x="6906" y="1291"/>
                  <a:pt x="6835" y="946"/>
                  <a:pt x="6680" y="767"/>
                </a:cubicBezTo>
                <a:cubicBezTo>
                  <a:pt x="6621" y="696"/>
                  <a:pt x="6585" y="612"/>
                  <a:pt x="6609" y="565"/>
                </a:cubicBezTo>
                <a:cubicBezTo>
                  <a:pt x="6609" y="565"/>
                  <a:pt x="6251" y="398"/>
                  <a:pt x="5835" y="315"/>
                </a:cubicBezTo>
                <a:cubicBezTo>
                  <a:pt x="5668" y="279"/>
                  <a:pt x="5478" y="220"/>
                  <a:pt x="5382" y="172"/>
                </a:cubicBezTo>
                <a:cubicBezTo>
                  <a:pt x="5341" y="154"/>
                  <a:pt x="5302" y="145"/>
                  <a:pt x="5269" y="145"/>
                </a:cubicBezTo>
                <a:cubicBezTo>
                  <a:pt x="5236" y="145"/>
                  <a:pt x="5210" y="154"/>
                  <a:pt x="5192" y="172"/>
                </a:cubicBezTo>
                <a:cubicBezTo>
                  <a:pt x="5180" y="220"/>
                  <a:pt x="5073" y="255"/>
                  <a:pt x="4989" y="255"/>
                </a:cubicBezTo>
                <a:cubicBezTo>
                  <a:pt x="4846" y="255"/>
                  <a:pt x="4811" y="220"/>
                  <a:pt x="4763" y="100"/>
                </a:cubicBezTo>
                <a:cubicBezTo>
                  <a:pt x="4733" y="33"/>
                  <a:pt x="4718" y="1"/>
                  <a:pt x="468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" name="Google Shape;77;p3"/>
          <p:cNvGrpSpPr/>
          <p:nvPr/>
        </p:nvGrpSpPr>
        <p:grpSpPr>
          <a:xfrm rot="-5400000">
            <a:off x="152150" y="126863"/>
            <a:ext cx="678100" cy="698325"/>
            <a:chOff x="-4851250" y="1690450"/>
            <a:chExt cx="678100" cy="698325"/>
          </a:xfrm>
        </p:grpSpPr>
        <p:sp>
          <p:nvSpPr>
            <p:cNvPr id="78" name="Google Shape;78;p3"/>
            <p:cNvSpPr/>
            <p:nvPr/>
          </p:nvSpPr>
          <p:spPr>
            <a:xfrm>
              <a:off x="-4602100" y="1690450"/>
              <a:ext cx="428950" cy="342050"/>
            </a:xfrm>
            <a:custGeom>
              <a:avLst/>
              <a:gdLst/>
              <a:ahLst/>
              <a:cxnLst/>
              <a:rect l="l" t="t" r="r" b="b"/>
              <a:pathLst>
                <a:path w="17158" h="13682" extrusionOk="0">
                  <a:moveTo>
                    <a:pt x="7014" y="0"/>
                  </a:moveTo>
                  <a:cubicBezTo>
                    <a:pt x="6220" y="0"/>
                    <a:pt x="5513" y="290"/>
                    <a:pt x="5037" y="1075"/>
                  </a:cubicBezTo>
                  <a:cubicBezTo>
                    <a:pt x="1262" y="4123"/>
                    <a:pt x="0" y="7075"/>
                    <a:pt x="3691" y="10469"/>
                  </a:cubicBezTo>
                  <a:cubicBezTo>
                    <a:pt x="5219" y="11864"/>
                    <a:pt x="6648" y="13682"/>
                    <a:pt x="8642" y="13682"/>
                  </a:cubicBezTo>
                  <a:cubicBezTo>
                    <a:pt x="9150" y="13682"/>
                    <a:pt x="9695" y="13564"/>
                    <a:pt x="10287" y="13290"/>
                  </a:cubicBezTo>
                  <a:cubicBezTo>
                    <a:pt x="12192" y="12421"/>
                    <a:pt x="15645" y="9290"/>
                    <a:pt x="16252" y="7325"/>
                  </a:cubicBezTo>
                  <a:cubicBezTo>
                    <a:pt x="17157" y="4397"/>
                    <a:pt x="13942" y="3194"/>
                    <a:pt x="12002" y="2027"/>
                  </a:cubicBezTo>
                  <a:cubicBezTo>
                    <a:pt x="10937" y="1405"/>
                    <a:pt x="8764" y="0"/>
                    <a:pt x="70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-4851250" y="1943025"/>
              <a:ext cx="186075" cy="153550"/>
            </a:xfrm>
            <a:custGeom>
              <a:avLst/>
              <a:gdLst/>
              <a:ahLst/>
              <a:cxnLst/>
              <a:rect l="l" t="t" r="r" b="b"/>
              <a:pathLst>
                <a:path w="7443" h="6142" extrusionOk="0">
                  <a:moveTo>
                    <a:pt x="3018" y="0"/>
                  </a:moveTo>
                  <a:cubicBezTo>
                    <a:pt x="2602" y="0"/>
                    <a:pt x="2189" y="143"/>
                    <a:pt x="1787" y="532"/>
                  </a:cubicBezTo>
                  <a:cubicBezTo>
                    <a:pt x="1072" y="1223"/>
                    <a:pt x="1" y="3187"/>
                    <a:pt x="24" y="4176"/>
                  </a:cubicBezTo>
                  <a:cubicBezTo>
                    <a:pt x="84" y="5652"/>
                    <a:pt x="1727" y="5676"/>
                    <a:pt x="2799" y="5890"/>
                  </a:cubicBezTo>
                  <a:cubicBezTo>
                    <a:pt x="3201" y="5975"/>
                    <a:pt x="3904" y="6141"/>
                    <a:pt x="4562" y="6141"/>
                  </a:cubicBezTo>
                  <a:cubicBezTo>
                    <a:pt x="5285" y="6141"/>
                    <a:pt x="5953" y="5941"/>
                    <a:pt x="6109" y="5212"/>
                  </a:cubicBezTo>
                  <a:cubicBezTo>
                    <a:pt x="7335" y="3235"/>
                    <a:pt x="7442" y="1699"/>
                    <a:pt x="5216" y="747"/>
                  </a:cubicBezTo>
                  <a:cubicBezTo>
                    <a:pt x="4488" y="436"/>
                    <a:pt x="3747" y="0"/>
                    <a:pt x="301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-4465775" y="2222100"/>
              <a:ext cx="201225" cy="166675"/>
            </a:xfrm>
            <a:custGeom>
              <a:avLst/>
              <a:gdLst/>
              <a:ahLst/>
              <a:cxnLst/>
              <a:rect l="l" t="t" r="r" b="b"/>
              <a:pathLst>
                <a:path w="8049" h="6667" extrusionOk="0">
                  <a:moveTo>
                    <a:pt x="3266" y="1"/>
                  </a:moveTo>
                  <a:cubicBezTo>
                    <a:pt x="2813" y="1"/>
                    <a:pt x="2366" y="157"/>
                    <a:pt x="1929" y="585"/>
                  </a:cubicBezTo>
                  <a:cubicBezTo>
                    <a:pt x="1155" y="1347"/>
                    <a:pt x="0" y="3466"/>
                    <a:pt x="36" y="4526"/>
                  </a:cubicBezTo>
                  <a:cubicBezTo>
                    <a:pt x="96" y="6121"/>
                    <a:pt x="1881" y="6169"/>
                    <a:pt x="3036" y="6395"/>
                  </a:cubicBezTo>
                  <a:cubicBezTo>
                    <a:pt x="3473" y="6486"/>
                    <a:pt x="4237" y="6666"/>
                    <a:pt x="4951" y="6666"/>
                  </a:cubicBezTo>
                  <a:cubicBezTo>
                    <a:pt x="5735" y="6666"/>
                    <a:pt x="6458" y="6449"/>
                    <a:pt x="6620" y="5657"/>
                  </a:cubicBezTo>
                  <a:cubicBezTo>
                    <a:pt x="7942" y="3514"/>
                    <a:pt x="8049" y="1847"/>
                    <a:pt x="5656" y="823"/>
                  </a:cubicBezTo>
                  <a:cubicBezTo>
                    <a:pt x="4867" y="482"/>
                    <a:pt x="4059" y="1"/>
                    <a:pt x="32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81;p3"/>
          <p:cNvGrpSpPr/>
          <p:nvPr/>
        </p:nvGrpSpPr>
        <p:grpSpPr>
          <a:xfrm rot="-2541694">
            <a:off x="878670" y="-14962"/>
            <a:ext cx="1129314" cy="981965"/>
            <a:chOff x="7935538" y="152063"/>
            <a:chExt cx="1129325" cy="981975"/>
          </a:xfrm>
        </p:grpSpPr>
        <p:sp>
          <p:nvSpPr>
            <p:cNvPr id="82" name="Google Shape;82;p3"/>
            <p:cNvSpPr/>
            <p:nvPr/>
          </p:nvSpPr>
          <p:spPr>
            <a:xfrm>
              <a:off x="7935538" y="152063"/>
              <a:ext cx="1129325" cy="981975"/>
            </a:xfrm>
            <a:custGeom>
              <a:avLst/>
              <a:gdLst/>
              <a:ahLst/>
              <a:cxnLst/>
              <a:rect l="l" t="t" r="r" b="b"/>
              <a:pathLst>
                <a:path w="45173" h="39279" extrusionOk="0">
                  <a:moveTo>
                    <a:pt x="24883" y="289"/>
                  </a:moveTo>
                  <a:cubicBezTo>
                    <a:pt x="25387" y="289"/>
                    <a:pt x="25893" y="310"/>
                    <a:pt x="26397" y="353"/>
                  </a:cubicBezTo>
                  <a:cubicBezTo>
                    <a:pt x="29040" y="544"/>
                    <a:pt x="31695" y="1341"/>
                    <a:pt x="33814" y="2925"/>
                  </a:cubicBezTo>
                  <a:cubicBezTo>
                    <a:pt x="35958" y="4485"/>
                    <a:pt x="37660" y="6604"/>
                    <a:pt x="39446" y="8592"/>
                  </a:cubicBezTo>
                  <a:cubicBezTo>
                    <a:pt x="40327" y="9592"/>
                    <a:pt x="41184" y="10616"/>
                    <a:pt x="41958" y="11688"/>
                  </a:cubicBezTo>
                  <a:cubicBezTo>
                    <a:pt x="42720" y="12771"/>
                    <a:pt x="43387" y="13926"/>
                    <a:pt x="43863" y="15129"/>
                  </a:cubicBezTo>
                  <a:cubicBezTo>
                    <a:pt x="44328" y="16343"/>
                    <a:pt x="44554" y="17641"/>
                    <a:pt x="44506" y="18939"/>
                  </a:cubicBezTo>
                  <a:cubicBezTo>
                    <a:pt x="44435" y="20225"/>
                    <a:pt x="44101" y="21523"/>
                    <a:pt x="43637" y="22761"/>
                  </a:cubicBezTo>
                  <a:cubicBezTo>
                    <a:pt x="42685" y="25249"/>
                    <a:pt x="41363" y="27595"/>
                    <a:pt x="39768" y="29738"/>
                  </a:cubicBezTo>
                  <a:cubicBezTo>
                    <a:pt x="38184" y="31881"/>
                    <a:pt x="36255" y="33798"/>
                    <a:pt x="34088" y="35381"/>
                  </a:cubicBezTo>
                  <a:cubicBezTo>
                    <a:pt x="31897" y="36929"/>
                    <a:pt x="29397" y="38036"/>
                    <a:pt x="26790" y="38560"/>
                  </a:cubicBezTo>
                  <a:cubicBezTo>
                    <a:pt x="25474" y="38822"/>
                    <a:pt x="24144" y="38941"/>
                    <a:pt x="22813" y="38941"/>
                  </a:cubicBezTo>
                  <a:cubicBezTo>
                    <a:pt x="21482" y="38941"/>
                    <a:pt x="20152" y="38822"/>
                    <a:pt x="18836" y="38608"/>
                  </a:cubicBezTo>
                  <a:cubicBezTo>
                    <a:pt x="17527" y="38406"/>
                    <a:pt x="16217" y="38120"/>
                    <a:pt x="14919" y="37786"/>
                  </a:cubicBezTo>
                  <a:cubicBezTo>
                    <a:pt x="13621" y="37465"/>
                    <a:pt x="12347" y="37060"/>
                    <a:pt x="11038" y="36727"/>
                  </a:cubicBezTo>
                  <a:cubicBezTo>
                    <a:pt x="9740" y="36358"/>
                    <a:pt x="8442" y="36036"/>
                    <a:pt x="7252" y="35512"/>
                  </a:cubicBezTo>
                  <a:cubicBezTo>
                    <a:pt x="6656" y="35262"/>
                    <a:pt x="6073" y="34953"/>
                    <a:pt x="5561" y="34572"/>
                  </a:cubicBezTo>
                  <a:cubicBezTo>
                    <a:pt x="5299" y="34381"/>
                    <a:pt x="5037" y="34203"/>
                    <a:pt x="4787" y="34000"/>
                  </a:cubicBezTo>
                  <a:lnTo>
                    <a:pt x="4073" y="33345"/>
                  </a:lnTo>
                  <a:cubicBezTo>
                    <a:pt x="2239" y="31500"/>
                    <a:pt x="1167" y="28988"/>
                    <a:pt x="929" y="26392"/>
                  </a:cubicBezTo>
                  <a:cubicBezTo>
                    <a:pt x="810" y="25094"/>
                    <a:pt x="894" y="23773"/>
                    <a:pt x="1191" y="22511"/>
                  </a:cubicBezTo>
                  <a:cubicBezTo>
                    <a:pt x="1489" y="21225"/>
                    <a:pt x="2001" y="20022"/>
                    <a:pt x="2656" y="18879"/>
                  </a:cubicBezTo>
                  <a:cubicBezTo>
                    <a:pt x="3965" y="16605"/>
                    <a:pt x="5704" y="14522"/>
                    <a:pt x="7192" y="12271"/>
                  </a:cubicBezTo>
                  <a:cubicBezTo>
                    <a:pt x="8728" y="10057"/>
                    <a:pt x="10180" y="7807"/>
                    <a:pt x="11990" y="5842"/>
                  </a:cubicBezTo>
                  <a:cubicBezTo>
                    <a:pt x="12895" y="4854"/>
                    <a:pt x="13871" y="3949"/>
                    <a:pt x="14967" y="3187"/>
                  </a:cubicBezTo>
                  <a:cubicBezTo>
                    <a:pt x="16050" y="2437"/>
                    <a:pt x="17253" y="1842"/>
                    <a:pt x="18515" y="1401"/>
                  </a:cubicBezTo>
                  <a:cubicBezTo>
                    <a:pt x="20562" y="677"/>
                    <a:pt x="22718" y="289"/>
                    <a:pt x="24883" y="289"/>
                  </a:cubicBezTo>
                  <a:close/>
                  <a:moveTo>
                    <a:pt x="25055" y="1"/>
                  </a:moveTo>
                  <a:cubicBezTo>
                    <a:pt x="22794" y="1"/>
                    <a:pt x="20530" y="385"/>
                    <a:pt x="18384" y="1103"/>
                  </a:cubicBezTo>
                  <a:cubicBezTo>
                    <a:pt x="17110" y="1532"/>
                    <a:pt x="15872" y="2115"/>
                    <a:pt x="14741" y="2877"/>
                  </a:cubicBezTo>
                  <a:cubicBezTo>
                    <a:pt x="13609" y="3639"/>
                    <a:pt x="12586" y="4532"/>
                    <a:pt x="11645" y="5509"/>
                  </a:cubicBezTo>
                  <a:cubicBezTo>
                    <a:pt x="9752" y="7473"/>
                    <a:pt x="8204" y="9688"/>
                    <a:pt x="6656" y="11878"/>
                  </a:cubicBezTo>
                  <a:cubicBezTo>
                    <a:pt x="5156" y="14081"/>
                    <a:pt x="3382" y="16117"/>
                    <a:pt x="2001" y="18486"/>
                  </a:cubicBezTo>
                  <a:cubicBezTo>
                    <a:pt x="1310" y="19665"/>
                    <a:pt x="763" y="20963"/>
                    <a:pt x="441" y="22296"/>
                  </a:cubicBezTo>
                  <a:cubicBezTo>
                    <a:pt x="120" y="23642"/>
                    <a:pt x="1" y="25035"/>
                    <a:pt x="120" y="26416"/>
                  </a:cubicBezTo>
                  <a:cubicBezTo>
                    <a:pt x="346" y="29178"/>
                    <a:pt x="1537" y="31869"/>
                    <a:pt x="3501" y="33845"/>
                  </a:cubicBezTo>
                  <a:lnTo>
                    <a:pt x="4275" y="34548"/>
                  </a:lnTo>
                  <a:cubicBezTo>
                    <a:pt x="4549" y="34750"/>
                    <a:pt x="4823" y="34965"/>
                    <a:pt x="5108" y="35167"/>
                  </a:cubicBezTo>
                  <a:cubicBezTo>
                    <a:pt x="5692" y="35584"/>
                    <a:pt x="6299" y="35917"/>
                    <a:pt x="6942" y="36179"/>
                  </a:cubicBezTo>
                  <a:cubicBezTo>
                    <a:pt x="8204" y="36739"/>
                    <a:pt x="9526" y="37072"/>
                    <a:pt x="10835" y="37394"/>
                  </a:cubicBezTo>
                  <a:cubicBezTo>
                    <a:pt x="12133" y="37703"/>
                    <a:pt x="13431" y="38072"/>
                    <a:pt x="14752" y="38370"/>
                  </a:cubicBezTo>
                  <a:cubicBezTo>
                    <a:pt x="16062" y="38667"/>
                    <a:pt x="17408" y="38906"/>
                    <a:pt x="18741" y="39072"/>
                  </a:cubicBezTo>
                  <a:cubicBezTo>
                    <a:pt x="19813" y="39206"/>
                    <a:pt x="20896" y="39278"/>
                    <a:pt x="21979" y="39278"/>
                  </a:cubicBezTo>
                  <a:cubicBezTo>
                    <a:pt x="23603" y="39278"/>
                    <a:pt x="25228" y="39115"/>
                    <a:pt x="26814" y="38751"/>
                  </a:cubicBezTo>
                  <a:cubicBezTo>
                    <a:pt x="29445" y="38132"/>
                    <a:pt x="31945" y="37024"/>
                    <a:pt x="34136" y="35441"/>
                  </a:cubicBezTo>
                  <a:cubicBezTo>
                    <a:pt x="36315" y="33869"/>
                    <a:pt x="38244" y="31964"/>
                    <a:pt x="39922" y="29845"/>
                  </a:cubicBezTo>
                  <a:cubicBezTo>
                    <a:pt x="41601" y="27738"/>
                    <a:pt x="43018" y="25416"/>
                    <a:pt x="44078" y="22904"/>
                  </a:cubicBezTo>
                  <a:cubicBezTo>
                    <a:pt x="44590" y="21665"/>
                    <a:pt x="44982" y="20320"/>
                    <a:pt x="45090" y="18939"/>
                  </a:cubicBezTo>
                  <a:cubicBezTo>
                    <a:pt x="45173" y="17546"/>
                    <a:pt x="44947" y="16153"/>
                    <a:pt x="44459" y="14855"/>
                  </a:cubicBezTo>
                  <a:cubicBezTo>
                    <a:pt x="43970" y="13557"/>
                    <a:pt x="43256" y="12367"/>
                    <a:pt x="42470" y="11271"/>
                  </a:cubicBezTo>
                  <a:cubicBezTo>
                    <a:pt x="41661" y="10164"/>
                    <a:pt x="40780" y="9140"/>
                    <a:pt x="39875" y="8140"/>
                  </a:cubicBezTo>
                  <a:cubicBezTo>
                    <a:pt x="38970" y="7152"/>
                    <a:pt x="38065" y="6163"/>
                    <a:pt x="37112" y="5199"/>
                  </a:cubicBezTo>
                  <a:cubicBezTo>
                    <a:pt x="36160" y="4247"/>
                    <a:pt x="35148" y="3318"/>
                    <a:pt x="34029" y="2544"/>
                  </a:cubicBezTo>
                  <a:cubicBezTo>
                    <a:pt x="32898" y="1770"/>
                    <a:pt x="31647" y="1199"/>
                    <a:pt x="30350" y="794"/>
                  </a:cubicBezTo>
                  <a:cubicBezTo>
                    <a:pt x="29052" y="377"/>
                    <a:pt x="27718" y="139"/>
                    <a:pt x="26361" y="44"/>
                  </a:cubicBezTo>
                  <a:cubicBezTo>
                    <a:pt x="25926" y="15"/>
                    <a:pt x="25491" y="1"/>
                    <a:pt x="250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7970963" y="348588"/>
              <a:ext cx="970975" cy="707175"/>
            </a:xfrm>
            <a:custGeom>
              <a:avLst/>
              <a:gdLst/>
              <a:ahLst/>
              <a:cxnLst/>
              <a:rect l="l" t="t" r="r" b="b"/>
              <a:pathLst>
                <a:path w="38839" h="28287" extrusionOk="0">
                  <a:moveTo>
                    <a:pt x="23056" y="4254"/>
                  </a:moveTo>
                  <a:cubicBezTo>
                    <a:pt x="23488" y="4254"/>
                    <a:pt x="23920" y="4285"/>
                    <a:pt x="24349" y="4351"/>
                  </a:cubicBezTo>
                  <a:cubicBezTo>
                    <a:pt x="26540" y="4696"/>
                    <a:pt x="28468" y="5922"/>
                    <a:pt x="30254" y="7256"/>
                  </a:cubicBezTo>
                  <a:cubicBezTo>
                    <a:pt x="33112" y="9375"/>
                    <a:pt x="35243" y="12411"/>
                    <a:pt x="32552" y="15662"/>
                  </a:cubicBezTo>
                  <a:cubicBezTo>
                    <a:pt x="31481" y="16960"/>
                    <a:pt x="30040" y="17888"/>
                    <a:pt x="28826" y="19055"/>
                  </a:cubicBezTo>
                  <a:cubicBezTo>
                    <a:pt x="27040" y="20805"/>
                    <a:pt x="25849" y="22496"/>
                    <a:pt x="23349" y="23151"/>
                  </a:cubicBezTo>
                  <a:cubicBezTo>
                    <a:pt x="22081" y="23479"/>
                    <a:pt x="20767" y="23637"/>
                    <a:pt x="19447" y="23637"/>
                  </a:cubicBezTo>
                  <a:cubicBezTo>
                    <a:pt x="16080" y="23637"/>
                    <a:pt x="12674" y="22612"/>
                    <a:pt x="9895" y="20781"/>
                  </a:cubicBezTo>
                  <a:cubicBezTo>
                    <a:pt x="8918" y="20127"/>
                    <a:pt x="7930" y="19305"/>
                    <a:pt x="7609" y="18162"/>
                  </a:cubicBezTo>
                  <a:cubicBezTo>
                    <a:pt x="7251" y="16924"/>
                    <a:pt x="7728" y="15614"/>
                    <a:pt x="8371" y="14495"/>
                  </a:cubicBezTo>
                  <a:cubicBezTo>
                    <a:pt x="9621" y="12292"/>
                    <a:pt x="11478" y="10483"/>
                    <a:pt x="13395" y="8828"/>
                  </a:cubicBezTo>
                  <a:cubicBezTo>
                    <a:pt x="14943" y="7506"/>
                    <a:pt x="16586" y="6244"/>
                    <a:pt x="18408" y="5375"/>
                  </a:cubicBezTo>
                  <a:cubicBezTo>
                    <a:pt x="19860" y="4681"/>
                    <a:pt x="21460" y="4254"/>
                    <a:pt x="23056" y="4254"/>
                  </a:cubicBezTo>
                  <a:close/>
                  <a:moveTo>
                    <a:pt x="22609" y="1"/>
                  </a:moveTo>
                  <a:cubicBezTo>
                    <a:pt x="21461" y="1"/>
                    <a:pt x="20315" y="140"/>
                    <a:pt x="19193" y="434"/>
                  </a:cubicBezTo>
                  <a:cubicBezTo>
                    <a:pt x="17729" y="827"/>
                    <a:pt x="16300" y="1458"/>
                    <a:pt x="14955" y="2398"/>
                  </a:cubicBezTo>
                  <a:cubicBezTo>
                    <a:pt x="9323" y="6339"/>
                    <a:pt x="0" y="13328"/>
                    <a:pt x="4358" y="21401"/>
                  </a:cubicBezTo>
                  <a:cubicBezTo>
                    <a:pt x="6204" y="24830"/>
                    <a:pt x="13205" y="27151"/>
                    <a:pt x="16836" y="27985"/>
                  </a:cubicBezTo>
                  <a:cubicBezTo>
                    <a:pt x="17724" y="28190"/>
                    <a:pt x="18631" y="28286"/>
                    <a:pt x="19538" y="28286"/>
                  </a:cubicBezTo>
                  <a:cubicBezTo>
                    <a:pt x="21210" y="28286"/>
                    <a:pt x="22886" y="27960"/>
                    <a:pt x="24468" y="27389"/>
                  </a:cubicBezTo>
                  <a:cubicBezTo>
                    <a:pt x="25182" y="27139"/>
                    <a:pt x="25885" y="26818"/>
                    <a:pt x="26551" y="26461"/>
                  </a:cubicBezTo>
                  <a:cubicBezTo>
                    <a:pt x="29707" y="24794"/>
                    <a:pt x="31802" y="21984"/>
                    <a:pt x="34398" y="19638"/>
                  </a:cubicBezTo>
                  <a:cubicBezTo>
                    <a:pt x="36112" y="18067"/>
                    <a:pt x="37839" y="16400"/>
                    <a:pt x="38255" y="14007"/>
                  </a:cubicBezTo>
                  <a:cubicBezTo>
                    <a:pt x="38839" y="10685"/>
                    <a:pt x="36719" y="7113"/>
                    <a:pt x="34374" y="4934"/>
                  </a:cubicBezTo>
                  <a:cubicBezTo>
                    <a:pt x="31140" y="1907"/>
                    <a:pt x="26858" y="1"/>
                    <a:pt x="2260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8265038" y="592263"/>
              <a:ext cx="414075" cy="225275"/>
            </a:xfrm>
            <a:custGeom>
              <a:avLst/>
              <a:gdLst/>
              <a:ahLst/>
              <a:cxnLst/>
              <a:rect l="l" t="t" r="r" b="b"/>
              <a:pathLst>
                <a:path w="16563" h="9011" extrusionOk="0">
                  <a:moveTo>
                    <a:pt x="10178" y="0"/>
                  </a:moveTo>
                  <a:cubicBezTo>
                    <a:pt x="9456" y="0"/>
                    <a:pt x="8720" y="72"/>
                    <a:pt x="7990" y="188"/>
                  </a:cubicBezTo>
                  <a:cubicBezTo>
                    <a:pt x="5442" y="581"/>
                    <a:pt x="1" y="2581"/>
                    <a:pt x="1561" y="6200"/>
                  </a:cubicBezTo>
                  <a:cubicBezTo>
                    <a:pt x="2334" y="8010"/>
                    <a:pt x="4597" y="7713"/>
                    <a:pt x="6192" y="7986"/>
                  </a:cubicBezTo>
                  <a:cubicBezTo>
                    <a:pt x="7383" y="8177"/>
                    <a:pt x="8514" y="8606"/>
                    <a:pt x="9716" y="8832"/>
                  </a:cubicBezTo>
                  <a:cubicBezTo>
                    <a:pt x="10597" y="8998"/>
                    <a:pt x="11217" y="9010"/>
                    <a:pt x="12098" y="9010"/>
                  </a:cubicBezTo>
                  <a:cubicBezTo>
                    <a:pt x="13467" y="8665"/>
                    <a:pt x="15122" y="7165"/>
                    <a:pt x="15848" y="5986"/>
                  </a:cubicBezTo>
                  <a:cubicBezTo>
                    <a:pt x="16562" y="4831"/>
                    <a:pt x="16384" y="3534"/>
                    <a:pt x="15598" y="2450"/>
                  </a:cubicBezTo>
                  <a:cubicBezTo>
                    <a:pt x="14244" y="600"/>
                    <a:pt x="12271" y="0"/>
                    <a:pt x="10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" name="Google Shape;85;p3"/>
          <p:cNvSpPr/>
          <p:nvPr/>
        </p:nvSpPr>
        <p:spPr>
          <a:xfrm rot="8697917">
            <a:off x="476850" y="933982"/>
            <a:ext cx="624133" cy="425492"/>
          </a:xfrm>
          <a:custGeom>
            <a:avLst/>
            <a:gdLst/>
            <a:ahLst/>
            <a:cxnLst/>
            <a:rect l="l" t="t" r="r" b="b"/>
            <a:pathLst>
              <a:path w="37855" h="25807" extrusionOk="0">
                <a:moveTo>
                  <a:pt x="30595" y="1"/>
                </a:moveTo>
                <a:cubicBezTo>
                  <a:pt x="28855" y="1"/>
                  <a:pt x="28101" y="1473"/>
                  <a:pt x="29536" y="2295"/>
                </a:cubicBezTo>
                <a:cubicBezTo>
                  <a:pt x="30922" y="2944"/>
                  <a:pt x="31947" y="3198"/>
                  <a:pt x="32655" y="3198"/>
                </a:cubicBezTo>
                <a:cubicBezTo>
                  <a:pt x="34765" y="3198"/>
                  <a:pt x="34071" y="948"/>
                  <a:pt x="31763" y="199"/>
                </a:cubicBezTo>
                <a:cubicBezTo>
                  <a:pt x="31340" y="61"/>
                  <a:pt x="30947" y="1"/>
                  <a:pt x="30595" y="1"/>
                </a:cubicBezTo>
                <a:close/>
                <a:moveTo>
                  <a:pt x="2501" y="4180"/>
                </a:moveTo>
                <a:cubicBezTo>
                  <a:pt x="758" y="4180"/>
                  <a:pt x="1" y="5661"/>
                  <a:pt x="1438" y="6474"/>
                </a:cubicBezTo>
                <a:cubicBezTo>
                  <a:pt x="2831" y="7127"/>
                  <a:pt x="3859" y="7382"/>
                  <a:pt x="4569" y="7382"/>
                </a:cubicBezTo>
                <a:cubicBezTo>
                  <a:pt x="6679" y="7382"/>
                  <a:pt x="5972" y="5127"/>
                  <a:pt x="3664" y="4378"/>
                </a:cubicBezTo>
                <a:cubicBezTo>
                  <a:pt x="3243" y="4241"/>
                  <a:pt x="2852" y="4180"/>
                  <a:pt x="2501" y="4180"/>
                </a:cubicBezTo>
                <a:close/>
                <a:moveTo>
                  <a:pt x="20308" y="7311"/>
                </a:moveTo>
                <a:cubicBezTo>
                  <a:pt x="18568" y="7311"/>
                  <a:pt x="17814" y="8783"/>
                  <a:pt x="19249" y="9605"/>
                </a:cubicBezTo>
                <a:cubicBezTo>
                  <a:pt x="20647" y="10263"/>
                  <a:pt x="21677" y="10520"/>
                  <a:pt x="22387" y="10520"/>
                </a:cubicBezTo>
                <a:cubicBezTo>
                  <a:pt x="24490" y="10520"/>
                  <a:pt x="23781" y="8266"/>
                  <a:pt x="21476" y="7510"/>
                </a:cubicBezTo>
                <a:cubicBezTo>
                  <a:pt x="21053" y="7371"/>
                  <a:pt x="20660" y="7311"/>
                  <a:pt x="20308" y="7311"/>
                </a:cubicBezTo>
                <a:close/>
                <a:moveTo>
                  <a:pt x="33290" y="10491"/>
                </a:moveTo>
                <a:cubicBezTo>
                  <a:pt x="31547" y="10491"/>
                  <a:pt x="30790" y="11971"/>
                  <a:pt x="32227" y="12784"/>
                </a:cubicBezTo>
                <a:cubicBezTo>
                  <a:pt x="33622" y="13441"/>
                  <a:pt x="34651" y="13697"/>
                  <a:pt x="35361" y="13697"/>
                </a:cubicBezTo>
                <a:cubicBezTo>
                  <a:pt x="37468" y="13697"/>
                  <a:pt x="36760" y="11437"/>
                  <a:pt x="34454" y="10689"/>
                </a:cubicBezTo>
                <a:cubicBezTo>
                  <a:pt x="34032" y="10551"/>
                  <a:pt x="33641" y="10491"/>
                  <a:pt x="33290" y="10491"/>
                </a:cubicBezTo>
                <a:close/>
                <a:moveTo>
                  <a:pt x="9830" y="11400"/>
                </a:moveTo>
                <a:cubicBezTo>
                  <a:pt x="8079" y="11400"/>
                  <a:pt x="7311" y="12877"/>
                  <a:pt x="8760" y="13701"/>
                </a:cubicBezTo>
                <a:cubicBezTo>
                  <a:pt x="10147" y="14354"/>
                  <a:pt x="11172" y="14609"/>
                  <a:pt x="11880" y="14609"/>
                </a:cubicBezTo>
                <a:cubicBezTo>
                  <a:pt x="13988" y="14609"/>
                  <a:pt x="13294" y="12351"/>
                  <a:pt x="10986" y="11593"/>
                </a:cubicBezTo>
                <a:cubicBezTo>
                  <a:pt x="10568" y="11459"/>
                  <a:pt x="10180" y="11400"/>
                  <a:pt x="9830" y="11400"/>
                </a:cubicBezTo>
                <a:close/>
                <a:moveTo>
                  <a:pt x="25161" y="14972"/>
                </a:moveTo>
                <a:cubicBezTo>
                  <a:pt x="23406" y="14972"/>
                  <a:pt x="22644" y="16449"/>
                  <a:pt x="24083" y="17273"/>
                </a:cubicBezTo>
                <a:cubicBezTo>
                  <a:pt x="25476" y="17926"/>
                  <a:pt x="26504" y="18181"/>
                  <a:pt x="27214" y="18181"/>
                </a:cubicBezTo>
                <a:cubicBezTo>
                  <a:pt x="29326" y="18181"/>
                  <a:pt x="28621" y="15923"/>
                  <a:pt x="26322" y="15165"/>
                </a:cubicBezTo>
                <a:cubicBezTo>
                  <a:pt x="25902" y="15031"/>
                  <a:pt x="25511" y="14972"/>
                  <a:pt x="25161" y="14972"/>
                </a:cubicBezTo>
                <a:close/>
                <a:moveTo>
                  <a:pt x="4235" y="18562"/>
                </a:moveTo>
                <a:cubicBezTo>
                  <a:pt x="2495" y="18562"/>
                  <a:pt x="1740" y="20035"/>
                  <a:pt x="3176" y="20857"/>
                </a:cubicBezTo>
                <a:cubicBezTo>
                  <a:pt x="4565" y="21505"/>
                  <a:pt x="5592" y="21758"/>
                  <a:pt x="6301" y="21758"/>
                </a:cubicBezTo>
                <a:cubicBezTo>
                  <a:pt x="8419" y="21758"/>
                  <a:pt x="7712" y="19501"/>
                  <a:pt x="5402" y="18761"/>
                </a:cubicBezTo>
                <a:cubicBezTo>
                  <a:pt x="4979" y="18623"/>
                  <a:pt x="4587" y="18562"/>
                  <a:pt x="4235" y="18562"/>
                </a:cubicBezTo>
                <a:close/>
                <a:moveTo>
                  <a:pt x="33694" y="21683"/>
                </a:moveTo>
                <a:cubicBezTo>
                  <a:pt x="31949" y="21683"/>
                  <a:pt x="31185" y="23163"/>
                  <a:pt x="32632" y="23976"/>
                </a:cubicBezTo>
                <a:cubicBezTo>
                  <a:pt x="34023" y="24634"/>
                  <a:pt x="35050" y="24891"/>
                  <a:pt x="35758" y="24891"/>
                </a:cubicBezTo>
                <a:cubicBezTo>
                  <a:pt x="37854" y="24891"/>
                  <a:pt x="37155" y="22637"/>
                  <a:pt x="34858" y="21880"/>
                </a:cubicBezTo>
                <a:cubicBezTo>
                  <a:pt x="34437" y="21743"/>
                  <a:pt x="34046" y="21683"/>
                  <a:pt x="33694" y="21683"/>
                </a:cubicBezTo>
                <a:close/>
                <a:moveTo>
                  <a:pt x="16874" y="22610"/>
                </a:moveTo>
                <a:cubicBezTo>
                  <a:pt x="15127" y="22610"/>
                  <a:pt x="14373" y="24083"/>
                  <a:pt x="15808" y="24905"/>
                </a:cubicBezTo>
                <a:cubicBezTo>
                  <a:pt x="17195" y="25553"/>
                  <a:pt x="18220" y="25806"/>
                  <a:pt x="18929" y="25806"/>
                </a:cubicBezTo>
                <a:cubicBezTo>
                  <a:pt x="21045" y="25806"/>
                  <a:pt x="20348" y="23549"/>
                  <a:pt x="18047" y="22809"/>
                </a:cubicBezTo>
                <a:cubicBezTo>
                  <a:pt x="17622" y="22671"/>
                  <a:pt x="17228" y="22610"/>
                  <a:pt x="16874" y="2261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2162175" y="445025"/>
            <a:ext cx="4819800" cy="98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title" idx="2"/>
          </p:nvPr>
        </p:nvSpPr>
        <p:spPr>
          <a:xfrm>
            <a:off x="2025150" y="2934275"/>
            <a:ext cx="1803900" cy="47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2" name="Google Shape;122;p5"/>
          <p:cNvSpPr txBox="1">
            <a:spLocks noGrp="1"/>
          </p:cNvSpPr>
          <p:nvPr>
            <p:ph type="subTitle" idx="1"/>
          </p:nvPr>
        </p:nvSpPr>
        <p:spPr>
          <a:xfrm>
            <a:off x="2025150" y="3418956"/>
            <a:ext cx="1803900" cy="8769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title" idx="3"/>
          </p:nvPr>
        </p:nvSpPr>
        <p:spPr>
          <a:xfrm>
            <a:off x="5314950" y="2934275"/>
            <a:ext cx="1803900" cy="47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subTitle" idx="4"/>
          </p:nvPr>
        </p:nvSpPr>
        <p:spPr>
          <a:xfrm>
            <a:off x="5314950" y="3418956"/>
            <a:ext cx="1803900" cy="8769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5"/>
          <p:cNvSpPr/>
          <p:nvPr/>
        </p:nvSpPr>
        <p:spPr>
          <a:xfrm>
            <a:off x="8758760" y="3324253"/>
            <a:ext cx="736793" cy="1747295"/>
          </a:xfrm>
          <a:custGeom>
            <a:avLst/>
            <a:gdLst/>
            <a:ahLst/>
            <a:cxnLst/>
            <a:rect l="l" t="t" r="r" b="b"/>
            <a:pathLst>
              <a:path w="23885" h="56643" extrusionOk="0">
                <a:moveTo>
                  <a:pt x="21980" y="0"/>
                </a:moveTo>
                <a:cubicBezTo>
                  <a:pt x="21922" y="0"/>
                  <a:pt x="21862" y="1"/>
                  <a:pt x="21801" y="3"/>
                </a:cubicBezTo>
                <a:cubicBezTo>
                  <a:pt x="15122" y="170"/>
                  <a:pt x="8419" y="241"/>
                  <a:pt x="1739" y="289"/>
                </a:cubicBezTo>
                <a:cubicBezTo>
                  <a:pt x="525" y="289"/>
                  <a:pt x="132" y="670"/>
                  <a:pt x="108" y="1896"/>
                </a:cubicBezTo>
                <a:cubicBezTo>
                  <a:pt x="1" y="7432"/>
                  <a:pt x="25" y="12969"/>
                  <a:pt x="49" y="18505"/>
                </a:cubicBezTo>
                <a:cubicBezTo>
                  <a:pt x="72" y="26244"/>
                  <a:pt x="489" y="33983"/>
                  <a:pt x="513" y="41734"/>
                </a:cubicBezTo>
                <a:cubicBezTo>
                  <a:pt x="537" y="46009"/>
                  <a:pt x="596" y="50295"/>
                  <a:pt x="561" y="54581"/>
                </a:cubicBezTo>
                <a:cubicBezTo>
                  <a:pt x="549" y="55831"/>
                  <a:pt x="894" y="56296"/>
                  <a:pt x="2227" y="56403"/>
                </a:cubicBezTo>
                <a:cubicBezTo>
                  <a:pt x="3910" y="56535"/>
                  <a:pt x="5587" y="56556"/>
                  <a:pt x="7186" y="56556"/>
                </a:cubicBezTo>
                <a:cubicBezTo>
                  <a:pt x="7945" y="56556"/>
                  <a:pt x="8687" y="56551"/>
                  <a:pt x="9403" y="56551"/>
                </a:cubicBezTo>
                <a:cubicBezTo>
                  <a:pt x="10304" y="56551"/>
                  <a:pt x="11163" y="56559"/>
                  <a:pt x="11967" y="56593"/>
                </a:cubicBezTo>
                <a:cubicBezTo>
                  <a:pt x="13878" y="56593"/>
                  <a:pt x="15598" y="56577"/>
                  <a:pt x="17231" y="56577"/>
                </a:cubicBezTo>
                <a:cubicBezTo>
                  <a:pt x="18700" y="56577"/>
                  <a:pt x="20099" y="56590"/>
                  <a:pt x="21504" y="56641"/>
                </a:cubicBezTo>
                <a:cubicBezTo>
                  <a:pt x="21548" y="56642"/>
                  <a:pt x="21592" y="56642"/>
                  <a:pt x="21635" y="56642"/>
                </a:cubicBezTo>
                <a:cubicBezTo>
                  <a:pt x="23062" y="56642"/>
                  <a:pt x="23433" y="56062"/>
                  <a:pt x="23456" y="54641"/>
                </a:cubicBezTo>
                <a:cubicBezTo>
                  <a:pt x="23551" y="37127"/>
                  <a:pt x="23694" y="19601"/>
                  <a:pt x="23873" y="2087"/>
                </a:cubicBezTo>
                <a:cubicBezTo>
                  <a:pt x="23884" y="586"/>
                  <a:pt x="23444" y="0"/>
                  <a:pt x="2198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"/>
          <p:cNvSpPr/>
          <p:nvPr/>
        </p:nvSpPr>
        <p:spPr>
          <a:xfrm>
            <a:off x="-149350" y="4085400"/>
            <a:ext cx="972650" cy="1729700"/>
          </a:xfrm>
          <a:custGeom>
            <a:avLst/>
            <a:gdLst/>
            <a:ahLst/>
            <a:cxnLst/>
            <a:rect l="l" t="t" r="r" b="b"/>
            <a:pathLst>
              <a:path w="38906" h="69188" extrusionOk="0">
                <a:moveTo>
                  <a:pt x="9510" y="1"/>
                </a:moveTo>
                <a:cubicBezTo>
                  <a:pt x="3405" y="1"/>
                  <a:pt x="1" y="6207"/>
                  <a:pt x="817" y="12064"/>
                </a:cubicBezTo>
                <a:cubicBezTo>
                  <a:pt x="1615" y="17660"/>
                  <a:pt x="3675" y="22744"/>
                  <a:pt x="4544" y="28316"/>
                </a:cubicBezTo>
                <a:cubicBezTo>
                  <a:pt x="5627" y="35352"/>
                  <a:pt x="5508" y="41936"/>
                  <a:pt x="5687" y="48973"/>
                </a:cubicBezTo>
                <a:cubicBezTo>
                  <a:pt x="5947" y="58896"/>
                  <a:pt x="13875" y="69187"/>
                  <a:pt x="22427" y="69187"/>
                </a:cubicBezTo>
                <a:cubicBezTo>
                  <a:pt x="25993" y="69187"/>
                  <a:pt x="29668" y="67398"/>
                  <a:pt x="32940" y="63046"/>
                </a:cubicBezTo>
                <a:cubicBezTo>
                  <a:pt x="38905" y="55117"/>
                  <a:pt x="38001" y="43222"/>
                  <a:pt x="36393" y="34031"/>
                </a:cubicBezTo>
                <a:cubicBezTo>
                  <a:pt x="34893" y="25363"/>
                  <a:pt x="30940" y="17172"/>
                  <a:pt x="25273" y="10468"/>
                </a:cubicBezTo>
                <a:cubicBezTo>
                  <a:pt x="23439" y="8289"/>
                  <a:pt x="21439" y="6289"/>
                  <a:pt x="19260" y="4468"/>
                </a:cubicBezTo>
                <a:cubicBezTo>
                  <a:pt x="16926" y="2503"/>
                  <a:pt x="14307" y="717"/>
                  <a:pt x="11295" y="169"/>
                </a:cubicBezTo>
                <a:cubicBezTo>
                  <a:pt x="10677" y="55"/>
                  <a:pt x="10082" y="1"/>
                  <a:pt x="951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7" name="Google Shape;127;p5"/>
          <p:cNvGrpSpPr/>
          <p:nvPr/>
        </p:nvGrpSpPr>
        <p:grpSpPr>
          <a:xfrm>
            <a:off x="7781300" y="3962363"/>
            <a:ext cx="1286500" cy="1129875"/>
            <a:chOff x="-6243675" y="3854175"/>
            <a:chExt cx="1286500" cy="1129875"/>
          </a:xfrm>
        </p:grpSpPr>
        <p:sp>
          <p:nvSpPr>
            <p:cNvPr id="128" name="Google Shape;128;p5"/>
            <p:cNvSpPr/>
            <p:nvPr/>
          </p:nvSpPr>
          <p:spPr>
            <a:xfrm>
              <a:off x="-6243675" y="4615450"/>
              <a:ext cx="806375" cy="368600"/>
            </a:xfrm>
            <a:custGeom>
              <a:avLst/>
              <a:gdLst/>
              <a:ahLst/>
              <a:cxnLst/>
              <a:rect l="l" t="t" r="r" b="b"/>
              <a:pathLst>
                <a:path w="32255" h="14744" extrusionOk="0">
                  <a:moveTo>
                    <a:pt x="14827" y="1"/>
                  </a:moveTo>
                  <a:cubicBezTo>
                    <a:pt x="13160" y="1"/>
                    <a:pt x="11428" y="265"/>
                    <a:pt x="9847" y="589"/>
                  </a:cubicBezTo>
                  <a:cubicBezTo>
                    <a:pt x="6895" y="1207"/>
                    <a:pt x="4621" y="1639"/>
                    <a:pt x="1855" y="1639"/>
                  </a:cubicBezTo>
                  <a:cubicBezTo>
                    <a:pt x="1263" y="1639"/>
                    <a:pt x="649" y="1619"/>
                    <a:pt x="0" y="1577"/>
                  </a:cubicBezTo>
                  <a:lnTo>
                    <a:pt x="0" y="1577"/>
                  </a:lnTo>
                  <a:cubicBezTo>
                    <a:pt x="4548" y="4566"/>
                    <a:pt x="5322" y="9566"/>
                    <a:pt x="10990" y="11293"/>
                  </a:cubicBezTo>
                  <a:cubicBezTo>
                    <a:pt x="13407" y="12019"/>
                    <a:pt x="15609" y="12912"/>
                    <a:pt x="17883" y="14019"/>
                  </a:cubicBezTo>
                  <a:cubicBezTo>
                    <a:pt x="18954" y="14538"/>
                    <a:pt x="19893" y="14744"/>
                    <a:pt x="20801" y="14744"/>
                  </a:cubicBezTo>
                  <a:cubicBezTo>
                    <a:pt x="22223" y="14744"/>
                    <a:pt x="23567" y="14239"/>
                    <a:pt x="25218" y="13650"/>
                  </a:cubicBezTo>
                  <a:cubicBezTo>
                    <a:pt x="27492" y="12829"/>
                    <a:pt x="30052" y="12043"/>
                    <a:pt x="32254" y="10733"/>
                  </a:cubicBezTo>
                  <a:cubicBezTo>
                    <a:pt x="25980" y="8626"/>
                    <a:pt x="23837" y="1720"/>
                    <a:pt x="17455" y="268"/>
                  </a:cubicBezTo>
                  <a:cubicBezTo>
                    <a:pt x="16621" y="79"/>
                    <a:pt x="15733" y="1"/>
                    <a:pt x="148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-6113900" y="3854175"/>
              <a:ext cx="760525" cy="894400"/>
            </a:xfrm>
            <a:custGeom>
              <a:avLst/>
              <a:gdLst/>
              <a:ahLst/>
              <a:cxnLst/>
              <a:rect l="l" t="t" r="r" b="b"/>
              <a:pathLst>
                <a:path w="30421" h="35776" extrusionOk="0">
                  <a:moveTo>
                    <a:pt x="0" y="1"/>
                  </a:moveTo>
                  <a:cubicBezTo>
                    <a:pt x="834" y="977"/>
                    <a:pt x="774" y="2989"/>
                    <a:pt x="1108" y="4584"/>
                  </a:cubicBezTo>
                  <a:cubicBezTo>
                    <a:pt x="1810" y="7882"/>
                    <a:pt x="3036" y="10145"/>
                    <a:pt x="5811" y="12204"/>
                  </a:cubicBezTo>
                  <a:cubicBezTo>
                    <a:pt x="9442" y="14883"/>
                    <a:pt x="13704" y="15621"/>
                    <a:pt x="16514" y="19336"/>
                  </a:cubicBezTo>
                  <a:cubicBezTo>
                    <a:pt x="19668" y="23479"/>
                    <a:pt x="19478" y="35775"/>
                    <a:pt x="26814" y="35775"/>
                  </a:cubicBezTo>
                  <a:cubicBezTo>
                    <a:pt x="26984" y="35775"/>
                    <a:pt x="27159" y="35768"/>
                    <a:pt x="27337" y="35755"/>
                  </a:cubicBezTo>
                  <a:cubicBezTo>
                    <a:pt x="28825" y="33231"/>
                    <a:pt x="29218" y="30028"/>
                    <a:pt x="29718" y="27147"/>
                  </a:cubicBezTo>
                  <a:cubicBezTo>
                    <a:pt x="30421" y="23099"/>
                    <a:pt x="29861" y="21277"/>
                    <a:pt x="26432" y="18908"/>
                  </a:cubicBezTo>
                  <a:cubicBezTo>
                    <a:pt x="22872" y="16455"/>
                    <a:pt x="21991" y="13883"/>
                    <a:pt x="19967" y="10157"/>
                  </a:cubicBezTo>
                  <a:cubicBezTo>
                    <a:pt x="15800" y="2501"/>
                    <a:pt x="5751" y="5227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-5413825" y="4116100"/>
              <a:ext cx="456650" cy="789125"/>
            </a:xfrm>
            <a:custGeom>
              <a:avLst/>
              <a:gdLst/>
              <a:ahLst/>
              <a:cxnLst/>
              <a:rect l="l" t="t" r="r" b="b"/>
              <a:pathLst>
                <a:path w="18266" h="31565" extrusionOk="0">
                  <a:moveTo>
                    <a:pt x="12943" y="1"/>
                  </a:moveTo>
                  <a:cubicBezTo>
                    <a:pt x="10931" y="3823"/>
                    <a:pt x="7538" y="7204"/>
                    <a:pt x="8276" y="11919"/>
                  </a:cubicBezTo>
                  <a:cubicBezTo>
                    <a:pt x="8502" y="13360"/>
                    <a:pt x="9097" y="14491"/>
                    <a:pt x="8823" y="16027"/>
                  </a:cubicBezTo>
                  <a:cubicBezTo>
                    <a:pt x="8561" y="17539"/>
                    <a:pt x="7728" y="19277"/>
                    <a:pt x="6978" y="20599"/>
                  </a:cubicBezTo>
                  <a:cubicBezTo>
                    <a:pt x="5585" y="23051"/>
                    <a:pt x="1" y="28814"/>
                    <a:pt x="3930" y="31564"/>
                  </a:cubicBezTo>
                  <a:cubicBezTo>
                    <a:pt x="5454" y="31160"/>
                    <a:pt x="7204" y="29886"/>
                    <a:pt x="8550" y="29016"/>
                  </a:cubicBezTo>
                  <a:cubicBezTo>
                    <a:pt x="12943" y="26207"/>
                    <a:pt x="16455" y="21849"/>
                    <a:pt x="17289" y="16527"/>
                  </a:cubicBezTo>
                  <a:cubicBezTo>
                    <a:pt x="18265" y="10276"/>
                    <a:pt x="15062" y="5537"/>
                    <a:pt x="129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5"/>
          <p:cNvSpPr/>
          <p:nvPr/>
        </p:nvSpPr>
        <p:spPr>
          <a:xfrm>
            <a:off x="7750850" y="-323300"/>
            <a:ext cx="1007900" cy="768325"/>
          </a:xfrm>
          <a:custGeom>
            <a:avLst/>
            <a:gdLst/>
            <a:ahLst/>
            <a:cxnLst/>
            <a:rect l="l" t="t" r="r" b="b"/>
            <a:pathLst>
              <a:path w="40316" h="30733" extrusionOk="0">
                <a:moveTo>
                  <a:pt x="26653" y="0"/>
                </a:moveTo>
                <a:cubicBezTo>
                  <a:pt x="26611" y="0"/>
                  <a:pt x="26570" y="1"/>
                  <a:pt x="26529" y="1"/>
                </a:cubicBezTo>
                <a:cubicBezTo>
                  <a:pt x="21480" y="73"/>
                  <a:pt x="15872" y="549"/>
                  <a:pt x="11586" y="3478"/>
                </a:cubicBezTo>
                <a:cubicBezTo>
                  <a:pt x="10253" y="4395"/>
                  <a:pt x="9026" y="5454"/>
                  <a:pt x="7895" y="6645"/>
                </a:cubicBezTo>
                <a:cubicBezTo>
                  <a:pt x="5478" y="9169"/>
                  <a:pt x="3502" y="12217"/>
                  <a:pt x="2085" y="15253"/>
                </a:cubicBezTo>
                <a:cubicBezTo>
                  <a:pt x="1287" y="16968"/>
                  <a:pt x="644" y="18789"/>
                  <a:pt x="525" y="20670"/>
                </a:cubicBezTo>
                <a:cubicBezTo>
                  <a:pt x="1" y="28582"/>
                  <a:pt x="8778" y="30732"/>
                  <a:pt x="15417" y="30732"/>
                </a:cubicBezTo>
                <a:cubicBezTo>
                  <a:pt x="16311" y="30732"/>
                  <a:pt x="17167" y="30693"/>
                  <a:pt x="17956" y="30624"/>
                </a:cubicBezTo>
                <a:cubicBezTo>
                  <a:pt x="21409" y="30326"/>
                  <a:pt x="25124" y="29695"/>
                  <a:pt x="28374" y="28457"/>
                </a:cubicBezTo>
                <a:cubicBezTo>
                  <a:pt x="33625" y="26445"/>
                  <a:pt x="37244" y="21063"/>
                  <a:pt x="38982" y="15836"/>
                </a:cubicBezTo>
                <a:cubicBezTo>
                  <a:pt x="40316" y="11788"/>
                  <a:pt x="39875" y="6681"/>
                  <a:pt x="36446" y="3835"/>
                </a:cubicBezTo>
                <a:cubicBezTo>
                  <a:pt x="34013" y="1813"/>
                  <a:pt x="29886" y="0"/>
                  <a:pt x="2665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5"/>
          <p:cNvSpPr/>
          <p:nvPr/>
        </p:nvSpPr>
        <p:spPr>
          <a:xfrm>
            <a:off x="-275075" y="-475050"/>
            <a:ext cx="1668375" cy="1523075"/>
          </a:xfrm>
          <a:custGeom>
            <a:avLst/>
            <a:gdLst/>
            <a:ahLst/>
            <a:cxnLst/>
            <a:rect l="l" t="t" r="r" b="b"/>
            <a:pathLst>
              <a:path w="66735" h="60923" extrusionOk="0">
                <a:moveTo>
                  <a:pt x="25551" y="1"/>
                </a:moveTo>
                <a:cubicBezTo>
                  <a:pt x="21889" y="1"/>
                  <a:pt x="18214" y="1036"/>
                  <a:pt x="14693" y="3577"/>
                </a:cubicBezTo>
                <a:cubicBezTo>
                  <a:pt x="12097" y="5434"/>
                  <a:pt x="10311" y="8185"/>
                  <a:pt x="8751" y="10971"/>
                </a:cubicBezTo>
                <a:cubicBezTo>
                  <a:pt x="5180" y="17340"/>
                  <a:pt x="0" y="26687"/>
                  <a:pt x="1262" y="34188"/>
                </a:cubicBezTo>
                <a:cubicBezTo>
                  <a:pt x="1834" y="37522"/>
                  <a:pt x="3667" y="40486"/>
                  <a:pt x="5537" y="43284"/>
                </a:cubicBezTo>
                <a:cubicBezTo>
                  <a:pt x="11472" y="52136"/>
                  <a:pt x="18975" y="60922"/>
                  <a:pt x="30254" y="60922"/>
                </a:cubicBezTo>
                <a:cubicBezTo>
                  <a:pt x="30808" y="60922"/>
                  <a:pt x="31372" y="60901"/>
                  <a:pt x="31945" y="60858"/>
                </a:cubicBezTo>
                <a:cubicBezTo>
                  <a:pt x="38124" y="60393"/>
                  <a:pt x="43923" y="57822"/>
                  <a:pt x="49340" y="54821"/>
                </a:cubicBezTo>
                <a:cubicBezTo>
                  <a:pt x="56519" y="50845"/>
                  <a:pt x="64675" y="45022"/>
                  <a:pt x="65628" y="36188"/>
                </a:cubicBezTo>
                <a:cubicBezTo>
                  <a:pt x="66735" y="25853"/>
                  <a:pt x="55864" y="16436"/>
                  <a:pt x="48661" y="10613"/>
                </a:cubicBezTo>
                <a:cubicBezTo>
                  <a:pt x="43684" y="6577"/>
                  <a:pt x="37517" y="2386"/>
                  <a:pt x="31064" y="731"/>
                </a:cubicBezTo>
                <a:cubicBezTo>
                  <a:pt x="29243" y="264"/>
                  <a:pt x="27399" y="1"/>
                  <a:pt x="2555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5"/>
          <p:cNvSpPr/>
          <p:nvPr/>
        </p:nvSpPr>
        <p:spPr>
          <a:xfrm>
            <a:off x="-272100" y="54875"/>
            <a:ext cx="834950" cy="844050"/>
          </a:xfrm>
          <a:custGeom>
            <a:avLst/>
            <a:gdLst/>
            <a:ahLst/>
            <a:cxnLst/>
            <a:rect l="l" t="t" r="r" b="b"/>
            <a:pathLst>
              <a:path w="33398" h="33762" extrusionOk="0">
                <a:moveTo>
                  <a:pt x="15772" y="1"/>
                </a:moveTo>
                <a:cubicBezTo>
                  <a:pt x="13085" y="1"/>
                  <a:pt x="10560" y="814"/>
                  <a:pt x="8704" y="2823"/>
                </a:cubicBezTo>
                <a:cubicBezTo>
                  <a:pt x="6477" y="5240"/>
                  <a:pt x="4739" y="8514"/>
                  <a:pt x="3096" y="11336"/>
                </a:cubicBezTo>
                <a:cubicBezTo>
                  <a:pt x="643" y="15586"/>
                  <a:pt x="0" y="19551"/>
                  <a:pt x="2429" y="24052"/>
                </a:cubicBezTo>
                <a:cubicBezTo>
                  <a:pt x="4346" y="27624"/>
                  <a:pt x="7180" y="31600"/>
                  <a:pt x="11073" y="33172"/>
                </a:cubicBezTo>
                <a:cubicBezTo>
                  <a:pt x="12027" y="33552"/>
                  <a:pt x="13065" y="33762"/>
                  <a:pt x="14091" y="33762"/>
                </a:cubicBezTo>
                <a:cubicBezTo>
                  <a:pt x="15345" y="33762"/>
                  <a:pt x="16581" y="33449"/>
                  <a:pt x="17622" y="32755"/>
                </a:cubicBezTo>
                <a:cubicBezTo>
                  <a:pt x="19181" y="31719"/>
                  <a:pt x="20110" y="29969"/>
                  <a:pt x="21110" y="28397"/>
                </a:cubicBezTo>
                <a:cubicBezTo>
                  <a:pt x="24527" y="22980"/>
                  <a:pt x="33397" y="15360"/>
                  <a:pt x="30528" y="8145"/>
                </a:cubicBezTo>
                <a:cubicBezTo>
                  <a:pt x="30195" y="7335"/>
                  <a:pt x="29707" y="6550"/>
                  <a:pt x="29004" y="5799"/>
                </a:cubicBezTo>
                <a:cubicBezTo>
                  <a:pt x="26098" y="2702"/>
                  <a:pt x="20667" y="1"/>
                  <a:pt x="1577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5"/>
          <p:cNvSpPr/>
          <p:nvPr/>
        </p:nvSpPr>
        <p:spPr>
          <a:xfrm rot="-7057325">
            <a:off x="7394740" y="-412704"/>
            <a:ext cx="3889250" cy="2110867"/>
          </a:xfrm>
          <a:custGeom>
            <a:avLst/>
            <a:gdLst/>
            <a:ahLst/>
            <a:cxnLst/>
            <a:rect l="l" t="t" r="r" b="b"/>
            <a:pathLst>
              <a:path w="126076" h="68427" extrusionOk="0">
                <a:moveTo>
                  <a:pt x="47640" y="1"/>
                </a:moveTo>
                <a:cubicBezTo>
                  <a:pt x="29585" y="1"/>
                  <a:pt x="15728" y="18431"/>
                  <a:pt x="8453" y="30815"/>
                </a:cubicBezTo>
                <a:cubicBezTo>
                  <a:pt x="4227" y="38018"/>
                  <a:pt x="0" y="53663"/>
                  <a:pt x="488" y="68427"/>
                </a:cubicBezTo>
                <a:lnTo>
                  <a:pt x="1155" y="68403"/>
                </a:lnTo>
                <a:cubicBezTo>
                  <a:pt x="667" y="53758"/>
                  <a:pt x="4858" y="38280"/>
                  <a:pt x="9037" y="31160"/>
                </a:cubicBezTo>
                <a:cubicBezTo>
                  <a:pt x="13347" y="23802"/>
                  <a:pt x="20360" y="13682"/>
                  <a:pt x="29301" y="7217"/>
                </a:cubicBezTo>
                <a:cubicBezTo>
                  <a:pt x="35331" y="2855"/>
                  <a:pt x="41457" y="669"/>
                  <a:pt x="47614" y="669"/>
                </a:cubicBezTo>
                <a:cubicBezTo>
                  <a:pt x="51171" y="669"/>
                  <a:pt x="54739" y="1399"/>
                  <a:pt x="58305" y="2859"/>
                </a:cubicBezTo>
                <a:cubicBezTo>
                  <a:pt x="69354" y="7383"/>
                  <a:pt x="74116" y="17158"/>
                  <a:pt x="78712" y="26624"/>
                </a:cubicBezTo>
                <a:cubicBezTo>
                  <a:pt x="82487" y="34363"/>
                  <a:pt x="86380" y="42388"/>
                  <a:pt x="93714" y="47376"/>
                </a:cubicBezTo>
                <a:cubicBezTo>
                  <a:pt x="99356" y="51218"/>
                  <a:pt x="110345" y="54597"/>
                  <a:pt x="120450" y="54597"/>
                </a:cubicBezTo>
                <a:cubicBezTo>
                  <a:pt x="122371" y="54597"/>
                  <a:pt x="124261" y="54475"/>
                  <a:pt x="126075" y="54211"/>
                </a:cubicBezTo>
                <a:lnTo>
                  <a:pt x="125968" y="53544"/>
                </a:lnTo>
                <a:cubicBezTo>
                  <a:pt x="124178" y="53805"/>
                  <a:pt x="122315" y="53925"/>
                  <a:pt x="120421" y="53925"/>
                </a:cubicBezTo>
                <a:cubicBezTo>
                  <a:pt x="110470" y="53925"/>
                  <a:pt x="99656" y="50600"/>
                  <a:pt x="94095" y="46829"/>
                </a:cubicBezTo>
                <a:cubicBezTo>
                  <a:pt x="86904" y="41947"/>
                  <a:pt x="83046" y="33994"/>
                  <a:pt x="79308" y="26338"/>
                </a:cubicBezTo>
                <a:cubicBezTo>
                  <a:pt x="74652" y="16766"/>
                  <a:pt x="69830" y="6871"/>
                  <a:pt x="58555" y="2240"/>
                </a:cubicBezTo>
                <a:cubicBezTo>
                  <a:pt x="54771" y="688"/>
                  <a:pt x="51127" y="1"/>
                  <a:pt x="476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5"/>
          <p:cNvSpPr/>
          <p:nvPr/>
        </p:nvSpPr>
        <p:spPr>
          <a:xfrm>
            <a:off x="-1177510" y="-1513009"/>
            <a:ext cx="3028978" cy="3598978"/>
          </a:xfrm>
          <a:custGeom>
            <a:avLst/>
            <a:gdLst/>
            <a:ahLst/>
            <a:cxnLst/>
            <a:rect l="l" t="t" r="r" b="b"/>
            <a:pathLst>
              <a:path w="98192" h="116670" extrusionOk="0">
                <a:moveTo>
                  <a:pt x="49173" y="0"/>
                </a:moveTo>
                <a:lnTo>
                  <a:pt x="48864" y="596"/>
                </a:lnTo>
                <a:cubicBezTo>
                  <a:pt x="61866" y="7346"/>
                  <a:pt x="73296" y="18574"/>
                  <a:pt x="77463" y="25718"/>
                </a:cubicBezTo>
                <a:cubicBezTo>
                  <a:pt x="81749" y="33088"/>
                  <a:pt x="87143" y="44160"/>
                  <a:pt x="88405" y="55126"/>
                </a:cubicBezTo>
                <a:cubicBezTo>
                  <a:pt x="89738" y="66782"/>
                  <a:pt x="86250" y="76010"/>
                  <a:pt x="77987" y="82534"/>
                </a:cubicBezTo>
                <a:cubicBezTo>
                  <a:pt x="71261" y="87857"/>
                  <a:pt x="63760" y="89022"/>
                  <a:pt x="56173" y="89022"/>
                </a:cubicBezTo>
                <a:cubicBezTo>
                  <a:pt x="53204" y="89022"/>
                  <a:pt x="50222" y="88843"/>
                  <a:pt x="47268" y="88666"/>
                </a:cubicBezTo>
                <a:cubicBezTo>
                  <a:pt x="44330" y="88491"/>
                  <a:pt x="41359" y="88316"/>
                  <a:pt x="38404" y="88316"/>
                </a:cubicBezTo>
                <a:cubicBezTo>
                  <a:pt x="32691" y="88316"/>
                  <a:pt x="27040" y="88973"/>
                  <a:pt x="21813" y="91571"/>
                </a:cubicBezTo>
                <a:cubicBezTo>
                  <a:pt x="14538" y="95191"/>
                  <a:pt x="4120" y="105728"/>
                  <a:pt x="1" y="116431"/>
                </a:cubicBezTo>
                <a:lnTo>
                  <a:pt x="620" y="116669"/>
                </a:lnTo>
                <a:cubicBezTo>
                  <a:pt x="4704" y="106109"/>
                  <a:pt x="14943" y="95738"/>
                  <a:pt x="22111" y="92166"/>
                </a:cubicBezTo>
                <a:cubicBezTo>
                  <a:pt x="27235" y="89620"/>
                  <a:pt x="32803" y="88976"/>
                  <a:pt x="38438" y="88976"/>
                </a:cubicBezTo>
                <a:cubicBezTo>
                  <a:pt x="41365" y="88976"/>
                  <a:pt x="44310" y="89150"/>
                  <a:pt x="47221" y="89321"/>
                </a:cubicBezTo>
                <a:cubicBezTo>
                  <a:pt x="50191" y="89497"/>
                  <a:pt x="53191" y="89676"/>
                  <a:pt x="56180" y="89676"/>
                </a:cubicBezTo>
                <a:cubicBezTo>
                  <a:pt x="63882" y="89676"/>
                  <a:pt x="71516" y="88492"/>
                  <a:pt x="78403" y="83046"/>
                </a:cubicBezTo>
                <a:cubicBezTo>
                  <a:pt x="98192" y="67378"/>
                  <a:pt x="86678" y="40184"/>
                  <a:pt x="78046" y="25372"/>
                </a:cubicBezTo>
                <a:cubicBezTo>
                  <a:pt x="73831" y="18157"/>
                  <a:pt x="62282" y="6799"/>
                  <a:pt x="4917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6" name="Google Shape;136;p5"/>
          <p:cNvGrpSpPr/>
          <p:nvPr/>
        </p:nvGrpSpPr>
        <p:grpSpPr>
          <a:xfrm rot="3534923" flipH="1">
            <a:off x="243973" y="3935028"/>
            <a:ext cx="630271" cy="525746"/>
            <a:chOff x="-6615150" y="2838650"/>
            <a:chExt cx="630275" cy="525750"/>
          </a:xfrm>
        </p:grpSpPr>
        <p:sp>
          <p:nvSpPr>
            <p:cNvPr id="137" name="Google Shape;137;p5"/>
            <p:cNvSpPr/>
            <p:nvPr/>
          </p:nvSpPr>
          <p:spPr>
            <a:xfrm>
              <a:off x="-6276425" y="3226150"/>
              <a:ext cx="122350" cy="138250"/>
            </a:xfrm>
            <a:custGeom>
              <a:avLst/>
              <a:gdLst/>
              <a:ahLst/>
              <a:cxnLst/>
              <a:rect l="l" t="t" r="r" b="b"/>
              <a:pathLst>
                <a:path w="4894" h="5530" extrusionOk="0">
                  <a:moveTo>
                    <a:pt x="1664" y="0"/>
                  </a:moveTo>
                  <a:cubicBezTo>
                    <a:pt x="1434" y="0"/>
                    <a:pt x="1205" y="57"/>
                    <a:pt x="989" y="190"/>
                  </a:cubicBezTo>
                  <a:cubicBezTo>
                    <a:pt x="429" y="535"/>
                    <a:pt x="36" y="1678"/>
                    <a:pt x="1" y="2488"/>
                  </a:cubicBezTo>
                  <a:cubicBezTo>
                    <a:pt x="356" y="3605"/>
                    <a:pt x="1457" y="5529"/>
                    <a:pt x="2809" y="5529"/>
                  </a:cubicBezTo>
                  <a:cubicBezTo>
                    <a:pt x="3041" y="5529"/>
                    <a:pt x="3280" y="5473"/>
                    <a:pt x="3525" y="5345"/>
                  </a:cubicBezTo>
                  <a:cubicBezTo>
                    <a:pt x="4894" y="4607"/>
                    <a:pt x="4489" y="2500"/>
                    <a:pt x="3799" y="1428"/>
                  </a:cubicBezTo>
                  <a:cubicBezTo>
                    <a:pt x="3387" y="773"/>
                    <a:pt x="2512" y="0"/>
                    <a:pt x="16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-6382675" y="3065000"/>
              <a:ext cx="103725" cy="86675"/>
            </a:xfrm>
            <a:custGeom>
              <a:avLst/>
              <a:gdLst/>
              <a:ahLst/>
              <a:cxnLst/>
              <a:rect l="l" t="t" r="r" b="b"/>
              <a:pathLst>
                <a:path w="4149" h="3467" extrusionOk="0">
                  <a:moveTo>
                    <a:pt x="1515" y="0"/>
                  </a:moveTo>
                  <a:cubicBezTo>
                    <a:pt x="1258" y="0"/>
                    <a:pt x="998" y="96"/>
                    <a:pt x="738" y="326"/>
                  </a:cubicBezTo>
                  <a:cubicBezTo>
                    <a:pt x="262" y="742"/>
                    <a:pt x="0" y="1469"/>
                    <a:pt x="274" y="2016"/>
                  </a:cubicBezTo>
                  <a:lnTo>
                    <a:pt x="238" y="1802"/>
                  </a:lnTo>
                  <a:lnTo>
                    <a:pt x="238" y="1802"/>
                  </a:lnTo>
                  <a:cubicBezTo>
                    <a:pt x="603" y="3012"/>
                    <a:pt x="1274" y="3466"/>
                    <a:pt x="1907" y="3466"/>
                  </a:cubicBezTo>
                  <a:cubicBezTo>
                    <a:pt x="3093" y="3466"/>
                    <a:pt x="4149" y="1874"/>
                    <a:pt x="2822" y="671"/>
                  </a:cubicBezTo>
                  <a:cubicBezTo>
                    <a:pt x="2405" y="292"/>
                    <a:pt x="1965" y="0"/>
                    <a:pt x="15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-6183850" y="3006275"/>
              <a:ext cx="129000" cy="98425"/>
            </a:xfrm>
            <a:custGeom>
              <a:avLst/>
              <a:gdLst/>
              <a:ahLst/>
              <a:cxnLst/>
              <a:rect l="l" t="t" r="r" b="b"/>
              <a:pathLst>
                <a:path w="5160" h="3937" extrusionOk="0">
                  <a:moveTo>
                    <a:pt x="2016" y="0"/>
                  </a:moveTo>
                  <a:cubicBezTo>
                    <a:pt x="924" y="0"/>
                    <a:pt x="232" y="1145"/>
                    <a:pt x="0" y="2377"/>
                  </a:cubicBezTo>
                  <a:cubicBezTo>
                    <a:pt x="537" y="3507"/>
                    <a:pt x="1287" y="3936"/>
                    <a:pt x="1999" y="3936"/>
                  </a:cubicBezTo>
                  <a:cubicBezTo>
                    <a:pt x="3687" y="3936"/>
                    <a:pt x="5159" y="1520"/>
                    <a:pt x="3048" y="305"/>
                  </a:cubicBezTo>
                  <a:cubicBezTo>
                    <a:pt x="2673" y="94"/>
                    <a:pt x="2328" y="0"/>
                    <a:pt x="20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-6283875" y="2850975"/>
              <a:ext cx="92300" cy="53850"/>
            </a:xfrm>
            <a:custGeom>
              <a:avLst/>
              <a:gdLst/>
              <a:ahLst/>
              <a:cxnLst/>
              <a:rect l="l" t="t" r="r" b="b"/>
              <a:pathLst>
                <a:path w="3692" h="2154" extrusionOk="0">
                  <a:moveTo>
                    <a:pt x="1728" y="1"/>
                  </a:moveTo>
                  <a:cubicBezTo>
                    <a:pt x="1538" y="1"/>
                    <a:pt x="1349" y="38"/>
                    <a:pt x="1168" y="124"/>
                  </a:cubicBezTo>
                  <a:cubicBezTo>
                    <a:pt x="608" y="386"/>
                    <a:pt x="1" y="1481"/>
                    <a:pt x="620" y="1874"/>
                  </a:cubicBezTo>
                  <a:lnTo>
                    <a:pt x="811" y="1933"/>
                  </a:lnTo>
                  <a:cubicBezTo>
                    <a:pt x="1225" y="2063"/>
                    <a:pt x="1653" y="2153"/>
                    <a:pt x="2053" y="2153"/>
                  </a:cubicBezTo>
                  <a:cubicBezTo>
                    <a:pt x="2755" y="2153"/>
                    <a:pt x="3373" y="1875"/>
                    <a:pt x="3692" y="1040"/>
                  </a:cubicBezTo>
                  <a:cubicBezTo>
                    <a:pt x="3228" y="558"/>
                    <a:pt x="2464" y="1"/>
                    <a:pt x="1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-6482350" y="3209025"/>
              <a:ext cx="60525" cy="78025"/>
            </a:xfrm>
            <a:custGeom>
              <a:avLst/>
              <a:gdLst/>
              <a:ahLst/>
              <a:cxnLst/>
              <a:rect l="l" t="t" r="r" b="b"/>
              <a:pathLst>
                <a:path w="2421" h="3121" extrusionOk="0">
                  <a:moveTo>
                    <a:pt x="983" y="0"/>
                  </a:moveTo>
                  <a:cubicBezTo>
                    <a:pt x="602" y="0"/>
                    <a:pt x="241" y="283"/>
                    <a:pt x="46" y="982"/>
                  </a:cubicBezTo>
                  <a:cubicBezTo>
                    <a:pt x="1" y="2037"/>
                    <a:pt x="990" y="3121"/>
                    <a:pt x="1701" y="3121"/>
                  </a:cubicBezTo>
                  <a:cubicBezTo>
                    <a:pt x="2106" y="3121"/>
                    <a:pt x="2421" y="2770"/>
                    <a:pt x="2403" y="1863"/>
                  </a:cubicBezTo>
                  <a:cubicBezTo>
                    <a:pt x="2373" y="857"/>
                    <a:pt x="1646" y="0"/>
                    <a:pt x="9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5"/>
            <p:cNvSpPr/>
            <p:nvPr/>
          </p:nvSpPr>
          <p:spPr>
            <a:xfrm>
              <a:off x="-6069250" y="3198200"/>
              <a:ext cx="84375" cy="81425"/>
            </a:xfrm>
            <a:custGeom>
              <a:avLst/>
              <a:gdLst/>
              <a:ahLst/>
              <a:cxnLst/>
              <a:rect l="l" t="t" r="r" b="b"/>
              <a:pathLst>
                <a:path w="3375" h="3257" extrusionOk="0">
                  <a:moveTo>
                    <a:pt x="1019" y="0"/>
                  </a:moveTo>
                  <a:cubicBezTo>
                    <a:pt x="686" y="0"/>
                    <a:pt x="425" y="186"/>
                    <a:pt x="346" y="641"/>
                  </a:cubicBezTo>
                  <a:cubicBezTo>
                    <a:pt x="0" y="1748"/>
                    <a:pt x="465" y="2534"/>
                    <a:pt x="1548" y="3034"/>
                  </a:cubicBezTo>
                  <a:cubicBezTo>
                    <a:pt x="1855" y="3177"/>
                    <a:pt x="2109" y="3257"/>
                    <a:pt x="2320" y="3257"/>
                  </a:cubicBezTo>
                  <a:cubicBezTo>
                    <a:pt x="2690" y="3257"/>
                    <a:pt x="2929" y="3011"/>
                    <a:pt x="3096" y="2427"/>
                  </a:cubicBezTo>
                  <a:cubicBezTo>
                    <a:pt x="3375" y="1389"/>
                    <a:pt x="1929" y="0"/>
                    <a:pt x="1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5"/>
            <p:cNvSpPr/>
            <p:nvPr/>
          </p:nvSpPr>
          <p:spPr>
            <a:xfrm>
              <a:off x="-6431500" y="2856850"/>
              <a:ext cx="57475" cy="62300"/>
            </a:xfrm>
            <a:custGeom>
              <a:avLst/>
              <a:gdLst/>
              <a:ahLst/>
              <a:cxnLst/>
              <a:rect l="l" t="t" r="r" b="b"/>
              <a:pathLst>
                <a:path w="2299" h="2492" extrusionOk="0">
                  <a:moveTo>
                    <a:pt x="806" y="0"/>
                  </a:moveTo>
                  <a:cubicBezTo>
                    <a:pt x="776" y="0"/>
                    <a:pt x="746" y="2"/>
                    <a:pt x="715" y="8"/>
                  </a:cubicBezTo>
                  <a:cubicBezTo>
                    <a:pt x="346" y="67"/>
                    <a:pt x="0" y="734"/>
                    <a:pt x="286" y="1043"/>
                  </a:cubicBezTo>
                  <a:lnTo>
                    <a:pt x="203" y="1091"/>
                  </a:lnTo>
                  <a:cubicBezTo>
                    <a:pt x="440" y="1493"/>
                    <a:pt x="917" y="2492"/>
                    <a:pt x="1504" y="2492"/>
                  </a:cubicBezTo>
                  <a:cubicBezTo>
                    <a:pt x="1596" y="2492"/>
                    <a:pt x="1690" y="2467"/>
                    <a:pt x="1786" y="2413"/>
                  </a:cubicBezTo>
                  <a:cubicBezTo>
                    <a:pt x="2298" y="2139"/>
                    <a:pt x="2072" y="1520"/>
                    <a:pt x="1905" y="1139"/>
                  </a:cubicBezTo>
                  <a:cubicBezTo>
                    <a:pt x="1748" y="756"/>
                    <a:pt x="1334" y="0"/>
                    <a:pt x="8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-6615150" y="3020500"/>
              <a:ext cx="83650" cy="59100"/>
            </a:xfrm>
            <a:custGeom>
              <a:avLst/>
              <a:gdLst/>
              <a:ahLst/>
              <a:cxnLst/>
              <a:rect l="l" t="t" r="r" b="b"/>
              <a:pathLst>
                <a:path w="3346" h="2364" extrusionOk="0">
                  <a:moveTo>
                    <a:pt x="1125" y="1"/>
                  </a:moveTo>
                  <a:cubicBezTo>
                    <a:pt x="628" y="1"/>
                    <a:pt x="183" y="240"/>
                    <a:pt x="0" y="796"/>
                  </a:cubicBezTo>
                  <a:cubicBezTo>
                    <a:pt x="282" y="1435"/>
                    <a:pt x="1172" y="2363"/>
                    <a:pt x="1991" y="2363"/>
                  </a:cubicBezTo>
                  <a:cubicBezTo>
                    <a:pt x="2210" y="2363"/>
                    <a:pt x="2424" y="2297"/>
                    <a:pt x="2620" y="2141"/>
                  </a:cubicBezTo>
                  <a:cubicBezTo>
                    <a:pt x="3346" y="1558"/>
                    <a:pt x="2822" y="784"/>
                    <a:pt x="2251" y="379"/>
                  </a:cubicBezTo>
                  <a:cubicBezTo>
                    <a:pt x="1907" y="138"/>
                    <a:pt x="1501" y="1"/>
                    <a:pt x="11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-6614850" y="2838650"/>
              <a:ext cx="71750" cy="54375"/>
            </a:xfrm>
            <a:custGeom>
              <a:avLst/>
              <a:gdLst/>
              <a:ahLst/>
              <a:cxnLst/>
              <a:rect l="l" t="t" r="r" b="b"/>
              <a:pathLst>
                <a:path w="2870" h="2175" extrusionOk="0">
                  <a:moveTo>
                    <a:pt x="1303" y="1"/>
                  </a:moveTo>
                  <a:cubicBezTo>
                    <a:pt x="730" y="1"/>
                    <a:pt x="158" y="265"/>
                    <a:pt x="0" y="867"/>
                  </a:cubicBezTo>
                  <a:cubicBezTo>
                    <a:pt x="322" y="1344"/>
                    <a:pt x="1105" y="2174"/>
                    <a:pt x="1798" y="2174"/>
                  </a:cubicBezTo>
                  <a:cubicBezTo>
                    <a:pt x="1900" y="2174"/>
                    <a:pt x="1999" y="2156"/>
                    <a:pt x="2096" y="2117"/>
                  </a:cubicBezTo>
                  <a:cubicBezTo>
                    <a:pt x="2679" y="1879"/>
                    <a:pt x="2870" y="1093"/>
                    <a:pt x="2536" y="569"/>
                  </a:cubicBezTo>
                  <a:cubicBezTo>
                    <a:pt x="2313" y="206"/>
                    <a:pt x="1808" y="1"/>
                    <a:pt x="13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6" name="Google Shape;146;p5"/>
          <p:cNvSpPr/>
          <p:nvPr/>
        </p:nvSpPr>
        <p:spPr>
          <a:xfrm>
            <a:off x="8003580" y="540005"/>
            <a:ext cx="502444" cy="418415"/>
          </a:xfrm>
          <a:custGeom>
            <a:avLst/>
            <a:gdLst/>
            <a:ahLst/>
            <a:cxnLst/>
            <a:rect l="l" t="t" r="r" b="b"/>
            <a:pathLst>
              <a:path w="16288" h="13564" extrusionOk="0">
                <a:moveTo>
                  <a:pt x="8109" y="0"/>
                </a:moveTo>
                <a:cubicBezTo>
                  <a:pt x="7691" y="0"/>
                  <a:pt x="7277" y="31"/>
                  <a:pt x="6882" y="91"/>
                </a:cubicBezTo>
                <a:cubicBezTo>
                  <a:pt x="4834" y="365"/>
                  <a:pt x="2417" y="1936"/>
                  <a:pt x="1524" y="3853"/>
                </a:cubicBezTo>
                <a:cubicBezTo>
                  <a:pt x="0" y="7116"/>
                  <a:pt x="1227" y="12069"/>
                  <a:pt x="4941" y="13212"/>
                </a:cubicBezTo>
                <a:cubicBezTo>
                  <a:pt x="5704" y="13446"/>
                  <a:pt x="6586" y="13563"/>
                  <a:pt x="7510" y="13563"/>
                </a:cubicBezTo>
                <a:cubicBezTo>
                  <a:pt x="11504" y="13563"/>
                  <a:pt x="16288" y="11382"/>
                  <a:pt x="15669" y="7127"/>
                </a:cubicBezTo>
                <a:cubicBezTo>
                  <a:pt x="15395" y="5306"/>
                  <a:pt x="14740" y="3425"/>
                  <a:pt x="13466" y="2067"/>
                </a:cubicBezTo>
                <a:cubicBezTo>
                  <a:pt x="12359" y="900"/>
                  <a:pt x="10740" y="246"/>
                  <a:pt x="9085" y="55"/>
                </a:cubicBezTo>
                <a:cubicBezTo>
                  <a:pt x="8762" y="19"/>
                  <a:pt x="8434" y="0"/>
                  <a:pt x="8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8"/>
          <p:cNvSpPr txBox="1">
            <a:spLocks noGrp="1"/>
          </p:cNvSpPr>
          <p:nvPr>
            <p:ph type="title"/>
          </p:nvPr>
        </p:nvSpPr>
        <p:spPr>
          <a:xfrm>
            <a:off x="1700400" y="1393500"/>
            <a:ext cx="5743200" cy="235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7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7" name="Google Shape;197;p8"/>
          <p:cNvSpPr/>
          <p:nvPr/>
        </p:nvSpPr>
        <p:spPr>
          <a:xfrm>
            <a:off x="7506998" y="-327570"/>
            <a:ext cx="1937213" cy="1551689"/>
          </a:xfrm>
          <a:custGeom>
            <a:avLst/>
            <a:gdLst/>
            <a:ahLst/>
            <a:cxnLst/>
            <a:rect l="l" t="t" r="r" b="b"/>
            <a:pathLst>
              <a:path w="46852" h="37528" extrusionOk="0">
                <a:moveTo>
                  <a:pt x="22974" y="1"/>
                </a:moveTo>
                <a:cubicBezTo>
                  <a:pt x="22774" y="1"/>
                  <a:pt x="22573" y="3"/>
                  <a:pt x="22373" y="8"/>
                </a:cubicBezTo>
                <a:cubicBezTo>
                  <a:pt x="14705" y="223"/>
                  <a:pt x="9835" y="4033"/>
                  <a:pt x="4704" y="9236"/>
                </a:cubicBezTo>
                <a:cubicBezTo>
                  <a:pt x="727" y="13272"/>
                  <a:pt x="1" y="20773"/>
                  <a:pt x="4847" y="24452"/>
                </a:cubicBezTo>
                <a:cubicBezTo>
                  <a:pt x="7168" y="26202"/>
                  <a:pt x="10121" y="26845"/>
                  <a:pt x="12979" y="27357"/>
                </a:cubicBezTo>
                <a:cubicBezTo>
                  <a:pt x="15836" y="27857"/>
                  <a:pt x="18801" y="28286"/>
                  <a:pt x="21325" y="29714"/>
                </a:cubicBezTo>
                <a:cubicBezTo>
                  <a:pt x="25409" y="32024"/>
                  <a:pt x="28219" y="36787"/>
                  <a:pt x="32862" y="37453"/>
                </a:cubicBezTo>
                <a:cubicBezTo>
                  <a:pt x="33208" y="37503"/>
                  <a:pt x="33553" y="37527"/>
                  <a:pt x="33895" y="37527"/>
                </a:cubicBezTo>
                <a:cubicBezTo>
                  <a:pt x="37562" y="37527"/>
                  <a:pt x="40930" y="34775"/>
                  <a:pt x="42923" y="31584"/>
                </a:cubicBezTo>
                <a:cubicBezTo>
                  <a:pt x="46757" y="25392"/>
                  <a:pt x="46852" y="17070"/>
                  <a:pt x="43161" y="10807"/>
                </a:cubicBezTo>
                <a:cubicBezTo>
                  <a:pt x="39096" y="3920"/>
                  <a:pt x="30963" y="1"/>
                  <a:pt x="2297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8"/>
          <p:cNvSpPr/>
          <p:nvPr/>
        </p:nvSpPr>
        <p:spPr>
          <a:xfrm>
            <a:off x="8836593" y="1460180"/>
            <a:ext cx="502444" cy="418415"/>
          </a:xfrm>
          <a:custGeom>
            <a:avLst/>
            <a:gdLst/>
            <a:ahLst/>
            <a:cxnLst/>
            <a:rect l="l" t="t" r="r" b="b"/>
            <a:pathLst>
              <a:path w="16288" h="13564" extrusionOk="0">
                <a:moveTo>
                  <a:pt x="8109" y="0"/>
                </a:moveTo>
                <a:cubicBezTo>
                  <a:pt x="7691" y="0"/>
                  <a:pt x="7277" y="31"/>
                  <a:pt x="6882" y="91"/>
                </a:cubicBezTo>
                <a:cubicBezTo>
                  <a:pt x="4834" y="365"/>
                  <a:pt x="2417" y="1936"/>
                  <a:pt x="1524" y="3853"/>
                </a:cubicBezTo>
                <a:cubicBezTo>
                  <a:pt x="0" y="7116"/>
                  <a:pt x="1227" y="12069"/>
                  <a:pt x="4941" y="13212"/>
                </a:cubicBezTo>
                <a:cubicBezTo>
                  <a:pt x="5704" y="13446"/>
                  <a:pt x="6586" y="13563"/>
                  <a:pt x="7510" y="13563"/>
                </a:cubicBezTo>
                <a:cubicBezTo>
                  <a:pt x="11504" y="13563"/>
                  <a:pt x="16288" y="11382"/>
                  <a:pt x="15669" y="7127"/>
                </a:cubicBezTo>
                <a:cubicBezTo>
                  <a:pt x="15395" y="5306"/>
                  <a:pt x="14740" y="3425"/>
                  <a:pt x="13466" y="2067"/>
                </a:cubicBezTo>
                <a:cubicBezTo>
                  <a:pt x="12359" y="900"/>
                  <a:pt x="10740" y="246"/>
                  <a:pt x="9085" y="55"/>
                </a:cubicBezTo>
                <a:cubicBezTo>
                  <a:pt x="8762" y="19"/>
                  <a:pt x="8434" y="0"/>
                  <a:pt x="810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8"/>
          <p:cNvSpPr/>
          <p:nvPr/>
        </p:nvSpPr>
        <p:spPr>
          <a:xfrm flipH="1">
            <a:off x="7357654" y="109238"/>
            <a:ext cx="1800659" cy="2086922"/>
          </a:xfrm>
          <a:custGeom>
            <a:avLst/>
            <a:gdLst/>
            <a:ahLst/>
            <a:cxnLst/>
            <a:rect l="l" t="t" r="r" b="b"/>
            <a:pathLst>
              <a:path w="63437" h="73522" extrusionOk="0">
                <a:moveTo>
                  <a:pt x="48477" y="22259"/>
                </a:moveTo>
                <a:lnTo>
                  <a:pt x="48471" y="22325"/>
                </a:lnTo>
                <a:cubicBezTo>
                  <a:pt x="48475" y="22294"/>
                  <a:pt x="48477" y="22273"/>
                  <a:pt x="48477" y="22259"/>
                </a:cubicBezTo>
                <a:close/>
                <a:moveTo>
                  <a:pt x="30164" y="27936"/>
                </a:moveTo>
                <a:lnTo>
                  <a:pt x="30164" y="27936"/>
                </a:lnTo>
                <a:cubicBezTo>
                  <a:pt x="30173" y="27953"/>
                  <a:pt x="30183" y="27972"/>
                  <a:pt x="30194" y="27992"/>
                </a:cubicBezTo>
                <a:cubicBezTo>
                  <a:pt x="30183" y="27970"/>
                  <a:pt x="30173" y="27951"/>
                  <a:pt x="30164" y="27936"/>
                </a:cubicBezTo>
                <a:close/>
                <a:moveTo>
                  <a:pt x="36459" y="29742"/>
                </a:moveTo>
                <a:lnTo>
                  <a:pt x="36481" y="29814"/>
                </a:lnTo>
                <a:cubicBezTo>
                  <a:pt x="36472" y="29778"/>
                  <a:pt x="36465" y="29754"/>
                  <a:pt x="36459" y="29742"/>
                </a:cubicBezTo>
                <a:close/>
                <a:moveTo>
                  <a:pt x="45065" y="30231"/>
                </a:moveTo>
                <a:cubicBezTo>
                  <a:pt x="45055" y="30249"/>
                  <a:pt x="45045" y="30266"/>
                  <a:pt x="45036" y="30282"/>
                </a:cubicBezTo>
                <a:lnTo>
                  <a:pt x="45036" y="30282"/>
                </a:lnTo>
                <a:cubicBezTo>
                  <a:pt x="45048" y="30263"/>
                  <a:pt x="45058" y="30246"/>
                  <a:pt x="45065" y="30231"/>
                </a:cubicBezTo>
                <a:close/>
                <a:moveTo>
                  <a:pt x="52816" y="33683"/>
                </a:moveTo>
                <a:cubicBezTo>
                  <a:pt x="52812" y="33690"/>
                  <a:pt x="52809" y="33699"/>
                  <a:pt x="52804" y="33707"/>
                </a:cubicBezTo>
                <a:cubicBezTo>
                  <a:pt x="52809" y="33699"/>
                  <a:pt x="52813" y="33690"/>
                  <a:pt x="52816" y="33683"/>
                </a:cubicBezTo>
                <a:close/>
                <a:moveTo>
                  <a:pt x="41946" y="35553"/>
                </a:moveTo>
                <a:cubicBezTo>
                  <a:pt x="41916" y="35628"/>
                  <a:pt x="41905" y="35661"/>
                  <a:pt x="41898" y="35689"/>
                </a:cubicBezTo>
                <a:lnTo>
                  <a:pt x="41898" y="35689"/>
                </a:lnTo>
                <a:cubicBezTo>
                  <a:pt x="41927" y="35610"/>
                  <a:pt x="41946" y="35553"/>
                  <a:pt x="41946" y="35553"/>
                </a:cubicBezTo>
                <a:close/>
                <a:moveTo>
                  <a:pt x="37373" y="36310"/>
                </a:moveTo>
                <a:lnTo>
                  <a:pt x="37373" y="36310"/>
                </a:lnTo>
                <a:cubicBezTo>
                  <a:pt x="37373" y="36312"/>
                  <a:pt x="37374" y="36313"/>
                  <a:pt x="37374" y="36315"/>
                </a:cubicBezTo>
                <a:cubicBezTo>
                  <a:pt x="37374" y="36315"/>
                  <a:pt x="37374" y="36313"/>
                  <a:pt x="37373" y="36310"/>
                </a:cubicBezTo>
                <a:close/>
                <a:moveTo>
                  <a:pt x="32701" y="38270"/>
                </a:moveTo>
                <a:lnTo>
                  <a:pt x="32719" y="38339"/>
                </a:lnTo>
                <a:cubicBezTo>
                  <a:pt x="32712" y="38306"/>
                  <a:pt x="32706" y="38284"/>
                  <a:pt x="32701" y="38270"/>
                </a:cubicBezTo>
                <a:close/>
                <a:moveTo>
                  <a:pt x="47651" y="38483"/>
                </a:moveTo>
                <a:lnTo>
                  <a:pt x="47613" y="38530"/>
                </a:lnTo>
                <a:cubicBezTo>
                  <a:pt x="47638" y="38504"/>
                  <a:pt x="47650" y="38490"/>
                  <a:pt x="47651" y="38483"/>
                </a:cubicBezTo>
                <a:close/>
                <a:moveTo>
                  <a:pt x="32671" y="38557"/>
                </a:moveTo>
                <a:cubicBezTo>
                  <a:pt x="32671" y="38560"/>
                  <a:pt x="32671" y="38563"/>
                  <a:pt x="32671" y="38565"/>
                </a:cubicBezTo>
                <a:cubicBezTo>
                  <a:pt x="32676" y="38626"/>
                  <a:pt x="32685" y="38697"/>
                  <a:pt x="32695" y="38775"/>
                </a:cubicBezTo>
                <a:lnTo>
                  <a:pt x="32695" y="38775"/>
                </a:lnTo>
                <a:cubicBezTo>
                  <a:pt x="32687" y="38702"/>
                  <a:pt x="32679" y="38630"/>
                  <a:pt x="32671" y="38557"/>
                </a:cubicBezTo>
                <a:close/>
                <a:moveTo>
                  <a:pt x="21348" y="38839"/>
                </a:moveTo>
                <a:lnTo>
                  <a:pt x="21348" y="38839"/>
                </a:lnTo>
                <a:cubicBezTo>
                  <a:pt x="21348" y="38839"/>
                  <a:pt x="21360" y="38887"/>
                  <a:pt x="21372" y="38946"/>
                </a:cubicBezTo>
                <a:cubicBezTo>
                  <a:pt x="21376" y="38953"/>
                  <a:pt x="21380" y="38961"/>
                  <a:pt x="21384" y="38970"/>
                </a:cubicBezTo>
                <a:lnTo>
                  <a:pt x="21384" y="38970"/>
                </a:lnTo>
                <a:lnTo>
                  <a:pt x="21348" y="38839"/>
                </a:lnTo>
                <a:close/>
                <a:moveTo>
                  <a:pt x="32695" y="38775"/>
                </a:moveTo>
                <a:cubicBezTo>
                  <a:pt x="32730" y="39087"/>
                  <a:pt x="32759" y="39399"/>
                  <a:pt x="32778" y="39661"/>
                </a:cubicBezTo>
                <a:lnTo>
                  <a:pt x="32790" y="39673"/>
                </a:lnTo>
                <a:cubicBezTo>
                  <a:pt x="32781" y="39371"/>
                  <a:pt x="32730" y="39034"/>
                  <a:pt x="32695" y="38775"/>
                </a:cubicBezTo>
                <a:close/>
                <a:moveTo>
                  <a:pt x="46137" y="43030"/>
                </a:moveTo>
                <a:lnTo>
                  <a:pt x="46077" y="43090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6126" y="43043"/>
                  <a:pt x="46131" y="43036"/>
                  <a:pt x="46137" y="43030"/>
                </a:cubicBezTo>
                <a:close/>
                <a:moveTo>
                  <a:pt x="51083" y="43834"/>
                </a:moveTo>
                <a:cubicBezTo>
                  <a:pt x="51081" y="43836"/>
                  <a:pt x="51080" y="43838"/>
                  <a:pt x="51078" y="43840"/>
                </a:cubicBezTo>
                <a:cubicBezTo>
                  <a:pt x="51080" y="43838"/>
                  <a:pt x="51081" y="43836"/>
                  <a:pt x="51083" y="43834"/>
                </a:cubicBezTo>
                <a:close/>
                <a:moveTo>
                  <a:pt x="62055" y="45685"/>
                </a:moveTo>
                <a:lnTo>
                  <a:pt x="61925" y="45780"/>
                </a:lnTo>
                <a:lnTo>
                  <a:pt x="61925" y="45780"/>
                </a:lnTo>
                <a:lnTo>
                  <a:pt x="62056" y="45685"/>
                </a:lnTo>
                <a:cubicBezTo>
                  <a:pt x="62055" y="45685"/>
                  <a:pt x="62055" y="45685"/>
                  <a:pt x="62055" y="45685"/>
                </a:cubicBezTo>
                <a:close/>
                <a:moveTo>
                  <a:pt x="60472" y="46923"/>
                </a:moveTo>
                <a:cubicBezTo>
                  <a:pt x="60460" y="46932"/>
                  <a:pt x="60449" y="46940"/>
                  <a:pt x="60439" y="46948"/>
                </a:cubicBezTo>
                <a:lnTo>
                  <a:pt x="60439" y="46948"/>
                </a:lnTo>
                <a:cubicBezTo>
                  <a:pt x="60450" y="46940"/>
                  <a:pt x="60462" y="46932"/>
                  <a:pt x="60472" y="46923"/>
                </a:cubicBezTo>
                <a:close/>
                <a:moveTo>
                  <a:pt x="44376" y="47767"/>
                </a:moveTo>
                <a:lnTo>
                  <a:pt x="44339" y="47793"/>
                </a:lnTo>
                <a:cubicBezTo>
                  <a:pt x="44356" y="47782"/>
                  <a:pt x="44368" y="47774"/>
                  <a:pt x="44376" y="47767"/>
                </a:cubicBezTo>
                <a:close/>
                <a:moveTo>
                  <a:pt x="18729" y="49257"/>
                </a:moveTo>
                <a:cubicBezTo>
                  <a:pt x="18729" y="49257"/>
                  <a:pt x="18729" y="49352"/>
                  <a:pt x="18741" y="49436"/>
                </a:cubicBezTo>
                <a:cubicBezTo>
                  <a:pt x="18741" y="49466"/>
                  <a:pt x="18746" y="49497"/>
                  <a:pt x="18749" y="49524"/>
                </a:cubicBezTo>
                <a:lnTo>
                  <a:pt x="18749" y="49524"/>
                </a:lnTo>
                <a:cubicBezTo>
                  <a:pt x="18738" y="49393"/>
                  <a:pt x="18729" y="49257"/>
                  <a:pt x="18729" y="49257"/>
                </a:cubicBezTo>
                <a:close/>
                <a:moveTo>
                  <a:pt x="18749" y="49524"/>
                </a:moveTo>
                <a:lnTo>
                  <a:pt x="18749" y="49524"/>
                </a:lnTo>
                <a:cubicBezTo>
                  <a:pt x="18750" y="49539"/>
                  <a:pt x="18751" y="49553"/>
                  <a:pt x="18753" y="49567"/>
                </a:cubicBezTo>
                <a:cubicBezTo>
                  <a:pt x="18753" y="49554"/>
                  <a:pt x="18751" y="49540"/>
                  <a:pt x="18749" y="49524"/>
                </a:cubicBezTo>
                <a:close/>
                <a:moveTo>
                  <a:pt x="23875" y="51746"/>
                </a:moveTo>
                <a:lnTo>
                  <a:pt x="23896" y="51805"/>
                </a:lnTo>
                <a:cubicBezTo>
                  <a:pt x="23888" y="51766"/>
                  <a:pt x="23881" y="51749"/>
                  <a:pt x="23875" y="51746"/>
                </a:cubicBezTo>
                <a:close/>
                <a:moveTo>
                  <a:pt x="23856" y="52041"/>
                </a:moveTo>
                <a:lnTo>
                  <a:pt x="23856" y="52041"/>
                </a:lnTo>
                <a:cubicBezTo>
                  <a:pt x="23860" y="52073"/>
                  <a:pt x="23863" y="52107"/>
                  <a:pt x="23867" y="52143"/>
                </a:cubicBezTo>
                <a:lnTo>
                  <a:pt x="23867" y="52143"/>
                </a:lnTo>
                <a:cubicBezTo>
                  <a:pt x="23864" y="52109"/>
                  <a:pt x="23860" y="52075"/>
                  <a:pt x="23856" y="52041"/>
                </a:cubicBezTo>
                <a:close/>
                <a:moveTo>
                  <a:pt x="23867" y="52143"/>
                </a:moveTo>
                <a:lnTo>
                  <a:pt x="23867" y="52143"/>
                </a:lnTo>
                <a:cubicBezTo>
                  <a:pt x="23888" y="52338"/>
                  <a:pt x="23904" y="52532"/>
                  <a:pt x="23908" y="52698"/>
                </a:cubicBezTo>
                <a:lnTo>
                  <a:pt x="23920" y="52698"/>
                </a:lnTo>
                <a:cubicBezTo>
                  <a:pt x="23912" y="52508"/>
                  <a:pt x="23886" y="52308"/>
                  <a:pt x="23867" y="52143"/>
                </a:cubicBezTo>
                <a:close/>
                <a:moveTo>
                  <a:pt x="52941" y="52753"/>
                </a:moveTo>
                <a:cubicBezTo>
                  <a:pt x="52939" y="52754"/>
                  <a:pt x="52937" y="52756"/>
                  <a:pt x="52935" y="52757"/>
                </a:cubicBezTo>
                <a:cubicBezTo>
                  <a:pt x="52937" y="52756"/>
                  <a:pt x="52939" y="52754"/>
                  <a:pt x="52941" y="52753"/>
                </a:cubicBezTo>
                <a:close/>
                <a:moveTo>
                  <a:pt x="18868" y="54452"/>
                </a:moveTo>
                <a:cubicBezTo>
                  <a:pt x="18869" y="54459"/>
                  <a:pt x="18870" y="54465"/>
                  <a:pt x="18872" y="54472"/>
                </a:cubicBezTo>
                <a:cubicBezTo>
                  <a:pt x="18871" y="54465"/>
                  <a:pt x="18869" y="54458"/>
                  <a:pt x="18868" y="54452"/>
                </a:cubicBezTo>
                <a:close/>
                <a:moveTo>
                  <a:pt x="43469" y="55468"/>
                </a:moveTo>
                <a:lnTo>
                  <a:pt x="43410" y="55484"/>
                </a:lnTo>
                <a:cubicBezTo>
                  <a:pt x="43438" y="55478"/>
                  <a:pt x="43457" y="55472"/>
                  <a:pt x="43469" y="55468"/>
                </a:cubicBezTo>
                <a:close/>
                <a:moveTo>
                  <a:pt x="15237" y="55601"/>
                </a:moveTo>
                <a:cubicBezTo>
                  <a:pt x="15231" y="55611"/>
                  <a:pt x="15228" y="55621"/>
                  <a:pt x="15228" y="55627"/>
                </a:cubicBezTo>
                <a:cubicBezTo>
                  <a:pt x="15232" y="55623"/>
                  <a:pt x="15235" y="55614"/>
                  <a:pt x="15237" y="55601"/>
                </a:cubicBezTo>
                <a:close/>
                <a:moveTo>
                  <a:pt x="27897" y="55627"/>
                </a:moveTo>
                <a:cubicBezTo>
                  <a:pt x="27894" y="55635"/>
                  <a:pt x="27892" y="55642"/>
                  <a:pt x="27890" y="55648"/>
                </a:cubicBezTo>
                <a:lnTo>
                  <a:pt x="27890" y="55648"/>
                </a:lnTo>
                <a:cubicBezTo>
                  <a:pt x="27894" y="55634"/>
                  <a:pt x="27897" y="55627"/>
                  <a:pt x="27897" y="55627"/>
                </a:cubicBezTo>
                <a:close/>
                <a:moveTo>
                  <a:pt x="17427" y="60141"/>
                </a:moveTo>
                <a:lnTo>
                  <a:pt x="17419" y="60187"/>
                </a:lnTo>
                <a:cubicBezTo>
                  <a:pt x="17431" y="60156"/>
                  <a:pt x="17433" y="60143"/>
                  <a:pt x="17427" y="60141"/>
                </a:cubicBezTo>
                <a:close/>
                <a:moveTo>
                  <a:pt x="53444" y="62229"/>
                </a:moveTo>
                <a:lnTo>
                  <a:pt x="53444" y="62229"/>
                </a:lnTo>
                <a:cubicBezTo>
                  <a:pt x="53450" y="62231"/>
                  <a:pt x="53455" y="62233"/>
                  <a:pt x="53459" y="62235"/>
                </a:cubicBezTo>
                <a:cubicBezTo>
                  <a:pt x="53455" y="62232"/>
                  <a:pt x="53449" y="62231"/>
                  <a:pt x="53444" y="62229"/>
                </a:cubicBezTo>
                <a:close/>
                <a:moveTo>
                  <a:pt x="34268" y="63018"/>
                </a:moveTo>
                <a:cubicBezTo>
                  <a:pt x="34271" y="63020"/>
                  <a:pt x="34275" y="63021"/>
                  <a:pt x="34278" y="63021"/>
                </a:cubicBezTo>
                <a:cubicBezTo>
                  <a:pt x="34275" y="63020"/>
                  <a:pt x="34271" y="63019"/>
                  <a:pt x="34268" y="63018"/>
                </a:cubicBezTo>
                <a:close/>
                <a:moveTo>
                  <a:pt x="53060" y="63061"/>
                </a:moveTo>
                <a:cubicBezTo>
                  <a:pt x="53058" y="63063"/>
                  <a:pt x="53056" y="63066"/>
                  <a:pt x="53054" y="63068"/>
                </a:cubicBezTo>
                <a:cubicBezTo>
                  <a:pt x="53057" y="63066"/>
                  <a:pt x="53059" y="63063"/>
                  <a:pt x="53060" y="63061"/>
                </a:cubicBezTo>
                <a:close/>
                <a:moveTo>
                  <a:pt x="35838" y="63306"/>
                </a:moveTo>
                <a:cubicBezTo>
                  <a:pt x="35852" y="63307"/>
                  <a:pt x="35863" y="63308"/>
                  <a:pt x="35872" y="63308"/>
                </a:cubicBezTo>
                <a:cubicBezTo>
                  <a:pt x="35881" y="63308"/>
                  <a:pt x="35888" y="63307"/>
                  <a:pt x="35893" y="63306"/>
                </a:cubicBezTo>
                <a:close/>
                <a:moveTo>
                  <a:pt x="14681" y="64438"/>
                </a:moveTo>
                <a:cubicBezTo>
                  <a:pt x="14647" y="64471"/>
                  <a:pt x="14623" y="64493"/>
                  <a:pt x="14598" y="64515"/>
                </a:cubicBezTo>
                <a:lnTo>
                  <a:pt x="14598" y="64515"/>
                </a:lnTo>
                <a:cubicBezTo>
                  <a:pt x="14625" y="64493"/>
                  <a:pt x="14659" y="64459"/>
                  <a:pt x="14681" y="64438"/>
                </a:cubicBezTo>
                <a:close/>
                <a:moveTo>
                  <a:pt x="13716" y="67045"/>
                </a:moveTo>
                <a:cubicBezTo>
                  <a:pt x="13693" y="67045"/>
                  <a:pt x="13687" y="67046"/>
                  <a:pt x="13693" y="67048"/>
                </a:cubicBezTo>
                <a:lnTo>
                  <a:pt x="13693" y="67048"/>
                </a:lnTo>
                <a:cubicBezTo>
                  <a:pt x="13701" y="67047"/>
                  <a:pt x="13709" y="67046"/>
                  <a:pt x="13716" y="67045"/>
                </a:cubicBezTo>
                <a:close/>
                <a:moveTo>
                  <a:pt x="8532" y="69319"/>
                </a:moveTo>
                <a:cubicBezTo>
                  <a:pt x="8502" y="69338"/>
                  <a:pt x="8472" y="69358"/>
                  <a:pt x="8442" y="69379"/>
                </a:cubicBezTo>
                <a:lnTo>
                  <a:pt x="8532" y="69319"/>
                </a:lnTo>
                <a:close/>
                <a:moveTo>
                  <a:pt x="16910" y="70712"/>
                </a:moveTo>
                <a:cubicBezTo>
                  <a:pt x="16913" y="70718"/>
                  <a:pt x="16919" y="70724"/>
                  <a:pt x="16931" y="70724"/>
                </a:cubicBezTo>
                <a:cubicBezTo>
                  <a:pt x="16924" y="70720"/>
                  <a:pt x="16917" y="70716"/>
                  <a:pt x="16910" y="70712"/>
                </a:cubicBezTo>
                <a:close/>
                <a:moveTo>
                  <a:pt x="43006" y="70962"/>
                </a:moveTo>
                <a:lnTo>
                  <a:pt x="43006" y="70962"/>
                </a:lnTo>
                <a:cubicBezTo>
                  <a:pt x="42989" y="70965"/>
                  <a:pt x="42973" y="70967"/>
                  <a:pt x="42959" y="70970"/>
                </a:cubicBezTo>
                <a:lnTo>
                  <a:pt x="42959" y="70970"/>
                </a:lnTo>
                <a:cubicBezTo>
                  <a:pt x="42975" y="70968"/>
                  <a:pt x="42991" y="70965"/>
                  <a:pt x="43006" y="70962"/>
                </a:cubicBezTo>
                <a:close/>
                <a:moveTo>
                  <a:pt x="42208" y="71153"/>
                </a:moveTo>
                <a:lnTo>
                  <a:pt x="41970" y="71212"/>
                </a:lnTo>
                <a:lnTo>
                  <a:pt x="41935" y="71221"/>
                </a:lnTo>
                <a:lnTo>
                  <a:pt x="41935" y="71221"/>
                </a:lnTo>
                <a:lnTo>
                  <a:pt x="41934" y="71224"/>
                </a:lnTo>
                <a:lnTo>
                  <a:pt x="42208" y="71153"/>
                </a:lnTo>
                <a:close/>
                <a:moveTo>
                  <a:pt x="29075" y="72891"/>
                </a:moveTo>
                <a:lnTo>
                  <a:pt x="29075" y="72891"/>
                </a:lnTo>
                <a:cubicBezTo>
                  <a:pt x="29072" y="72892"/>
                  <a:pt x="29069" y="72894"/>
                  <a:pt x="29065" y="72895"/>
                </a:cubicBezTo>
                <a:lnTo>
                  <a:pt x="29065" y="72895"/>
                </a:lnTo>
                <a:cubicBezTo>
                  <a:pt x="29061" y="72898"/>
                  <a:pt x="29056" y="72900"/>
                  <a:pt x="29051" y="72903"/>
                </a:cubicBezTo>
                <a:cubicBezTo>
                  <a:pt x="29075" y="72903"/>
                  <a:pt x="29075" y="72891"/>
                  <a:pt x="29075" y="72891"/>
                </a:cubicBezTo>
                <a:close/>
                <a:moveTo>
                  <a:pt x="27956" y="73355"/>
                </a:moveTo>
                <a:cubicBezTo>
                  <a:pt x="27956" y="73355"/>
                  <a:pt x="27909" y="73367"/>
                  <a:pt x="27856" y="73387"/>
                </a:cubicBezTo>
                <a:lnTo>
                  <a:pt x="27856" y="73387"/>
                </a:lnTo>
                <a:lnTo>
                  <a:pt x="27956" y="73355"/>
                </a:lnTo>
                <a:close/>
                <a:moveTo>
                  <a:pt x="48018" y="1"/>
                </a:moveTo>
                <a:lnTo>
                  <a:pt x="47661" y="1656"/>
                </a:lnTo>
                <a:cubicBezTo>
                  <a:pt x="47661" y="1680"/>
                  <a:pt x="47649" y="1715"/>
                  <a:pt x="47637" y="1739"/>
                </a:cubicBezTo>
                <a:lnTo>
                  <a:pt x="47589" y="1739"/>
                </a:lnTo>
                <a:lnTo>
                  <a:pt x="47589" y="1775"/>
                </a:lnTo>
                <a:lnTo>
                  <a:pt x="47554" y="1965"/>
                </a:lnTo>
                <a:cubicBezTo>
                  <a:pt x="47497" y="2101"/>
                  <a:pt x="47462" y="2313"/>
                  <a:pt x="47438" y="2313"/>
                </a:cubicBezTo>
                <a:cubicBezTo>
                  <a:pt x="47437" y="2313"/>
                  <a:pt x="47436" y="2312"/>
                  <a:pt x="47435" y="2311"/>
                </a:cubicBezTo>
                <a:lnTo>
                  <a:pt x="47459" y="2216"/>
                </a:lnTo>
                <a:lnTo>
                  <a:pt x="47459" y="2216"/>
                </a:lnTo>
                <a:cubicBezTo>
                  <a:pt x="47458" y="2216"/>
                  <a:pt x="47351" y="2501"/>
                  <a:pt x="47256" y="2787"/>
                </a:cubicBezTo>
                <a:cubicBezTo>
                  <a:pt x="47161" y="3061"/>
                  <a:pt x="47066" y="3347"/>
                  <a:pt x="47066" y="3347"/>
                </a:cubicBezTo>
                <a:lnTo>
                  <a:pt x="47018" y="3347"/>
                </a:lnTo>
                <a:cubicBezTo>
                  <a:pt x="47041" y="3476"/>
                  <a:pt x="46786" y="3942"/>
                  <a:pt x="46860" y="3942"/>
                </a:cubicBezTo>
                <a:cubicBezTo>
                  <a:pt x="46861" y="3942"/>
                  <a:pt x="46862" y="3942"/>
                  <a:pt x="46863" y="3942"/>
                </a:cubicBezTo>
                <a:lnTo>
                  <a:pt x="46863" y="3942"/>
                </a:lnTo>
                <a:cubicBezTo>
                  <a:pt x="46767" y="4113"/>
                  <a:pt x="46614" y="4656"/>
                  <a:pt x="46557" y="4656"/>
                </a:cubicBezTo>
                <a:cubicBezTo>
                  <a:pt x="46551" y="4656"/>
                  <a:pt x="46545" y="4649"/>
                  <a:pt x="46542" y="4632"/>
                </a:cubicBezTo>
                <a:cubicBezTo>
                  <a:pt x="46268" y="5359"/>
                  <a:pt x="46173" y="5787"/>
                  <a:pt x="45768" y="6657"/>
                </a:cubicBezTo>
                <a:cubicBezTo>
                  <a:pt x="45577" y="6954"/>
                  <a:pt x="45256" y="7811"/>
                  <a:pt x="44994" y="8383"/>
                </a:cubicBezTo>
                <a:cubicBezTo>
                  <a:pt x="44553" y="9490"/>
                  <a:pt x="44268" y="10240"/>
                  <a:pt x="43827" y="11371"/>
                </a:cubicBezTo>
                <a:cubicBezTo>
                  <a:pt x="43470" y="12026"/>
                  <a:pt x="43148" y="13098"/>
                  <a:pt x="42827" y="13824"/>
                </a:cubicBezTo>
                <a:lnTo>
                  <a:pt x="42779" y="14050"/>
                </a:lnTo>
                <a:cubicBezTo>
                  <a:pt x="42541" y="14538"/>
                  <a:pt x="42339" y="15324"/>
                  <a:pt x="42101" y="16062"/>
                </a:cubicBezTo>
                <a:cubicBezTo>
                  <a:pt x="42065" y="16253"/>
                  <a:pt x="42053" y="16336"/>
                  <a:pt x="42041" y="16384"/>
                </a:cubicBezTo>
                <a:cubicBezTo>
                  <a:pt x="42053" y="16360"/>
                  <a:pt x="42065" y="16301"/>
                  <a:pt x="42101" y="16301"/>
                </a:cubicBezTo>
                <a:cubicBezTo>
                  <a:pt x="42020" y="16498"/>
                  <a:pt x="41961" y="16909"/>
                  <a:pt x="41925" y="16909"/>
                </a:cubicBezTo>
                <a:cubicBezTo>
                  <a:pt x="41924" y="16909"/>
                  <a:pt x="41923" y="16908"/>
                  <a:pt x="41922" y="16908"/>
                </a:cubicBezTo>
                <a:lnTo>
                  <a:pt x="41922" y="16848"/>
                </a:lnTo>
                <a:cubicBezTo>
                  <a:pt x="41921" y="16847"/>
                  <a:pt x="41919" y="16846"/>
                  <a:pt x="41917" y="16846"/>
                </a:cubicBezTo>
                <a:cubicBezTo>
                  <a:pt x="41871" y="16846"/>
                  <a:pt x="41813" y="17511"/>
                  <a:pt x="41755" y="17741"/>
                </a:cubicBezTo>
                <a:lnTo>
                  <a:pt x="41815" y="17622"/>
                </a:lnTo>
                <a:lnTo>
                  <a:pt x="41755" y="18027"/>
                </a:lnTo>
                <a:lnTo>
                  <a:pt x="41755" y="17920"/>
                </a:lnTo>
                <a:cubicBezTo>
                  <a:pt x="41684" y="19706"/>
                  <a:pt x="41565" y="20480"/>
                  <a:pt x="41636" y="22135"/>
                </a:cubicBezTo>
                <a:cubicBezTo>
                  <a:pt x="41628" y="22096"/>
                  <a:pt x="41624" y="22080"/>
                  <a:pt x="41621" y="22080"/>
                </a:cubicBezTo>
                <a:cubicBezTo>
                  <a:pt x="41609" y="22080"/>
                  <a:pt x="41650" y="22458"/>
                  <a:pt x="41601" y="22468"/>
                </a:cubicBezTo>
                <a:cubicBezTo>
                  <a:pt x="41529" y="22885"/>
                  <a:pt x="41624" y="23242"/>
                  <a:pt x="41636" y="23575"/>
                </a:cubicBezTo>
                <a:lnTo>
                  <a:pt x="41648" y="23599"/>
                </a:lnTo>
                <a:lnTo>
                  <a:pt x="41636" y="24194"/>
                </a:lnTo>
                <a:cubicBezTo>
                  <a:pt x="41623" y="24126"/>
                  <a:pt x="41616" y="24100"/>
                  <a:pt x="41615" y="24100"/>
                </a:cubicBezTo>
                <a:lnTo>
                  <a:pt x="41615" y="24100"/>
                </a:lnTo>
                <a:cubicBezTo>
                  <a:pt x="41609" y="24100"/>
                  <a:pt x="41655" y="24385"/>
                  <a:pt x="41652" y="24385"/>
                </a:cubicBezTo>
                <a:cubicBezTo>
                  <a:pt x="41652" y="24385"/>
                  <a:pt x="41647" y="24362"/>
                  <a:pt x="41636" y="24302"/>
                </a:cubicBezTo>
                <a:cubicBezTo>
                  <a:pt x="41577" y="25849"/>
                  <a:pt x="41636" y="27862"/>
                  <a:pt x="41529" y="29647"/>
                </a:cubicBezTo>
                <a:lnTo>
                  <a:pt x="41541" y="29576"/>
                </a:lnTo>
                <a:lnTo>
                  <a:pt x="41541" y="29576"/>
                </a:lnTo>
                <a:cubicBezTo>
                  <a:pt x="41529" y="30017"/>
                  <a:pt x="41517" y="30588"/>
                  <a:pt x="41458" y="30921"/>
                </a:cubicBezTo>
                <a:cubicBezTo>
                  <a:pt x="41398" y="31267"/>
                  <a:pt x="41446" y="31672"/>
                  <a:pt x="41422" y="31802"/>
                </a:cubicBezTo>
                <a:cubicBezTo>
                  <a:pt x="41422" y="32122"/>
                  <a:pt x="41356" y="32387"/>
                  <a:pt x="41340" y="32387"/>
                </a:cubicBezTo>
                <a:cubicBezTo>
                  <a:pt x="41340" y="32387"/>
                  <a:pt x="41339" y="32387"/>
                  <a:pt x="41339" y="32386"/>
                </a:cubicBezTo>
                <a:cubicBezTo>
                  <a:pt x="41303" y="32767"/>
                  <a:pt x="41339" y="33148"/>
                  <a:pt x="41220" y="33684"/>
                </a:cubicBezTo>
                <a:cubicBezTo>
                  <a:pt x="41148" y="33862"/>
                  <a:pt x="41041" y="35184"/>
                  <a:pt x="40970" y="35196"/>
                </a:cubicBezTo>
                <a:cubicBezTo>
                  <a:pt x="40922" y="35351"/>
                  <a:pt x="40886" y="35482"/>
                  <a:pt x="40862" y="35624"/>
                </a:cubicBezTo>
                <a:cubicBezTo>
                  <a:pt x="40946" y="35851"/>
                  <a:pt x="40993" y="36101"/>
                  <a:pt x="40982" y="36363"/>
                </a:cubicBezTo>
                <a:lnTo>
                  <a:pt x="40982" y="36434"/>
                </a:lnTo>
                <a:cubicBezTo>
                  <a:pt x="40982" y="36517"/>
                  <a:pt x="40970" y="36625"/>
                  <a:pt x="40946" y="36720"/>
                </a:cubicBezTo>
                <a:cubicBezTo>
                  <a:pt x="40922" y="36851"/>
                  <a:pt x="40886" y="36970"/>
                  <a:pt x="40862" y="37089"/>
                </a:cubicBezTo>
                <a:cubicBezTo>
                  <a:pt x="40708" y="37446"/>
                  <a:pt x="40755" y="37256"/>
                  <a:pt x="40636" y="37458"/>
                </a:cubicBezTo>
                <a:cubicBezTo>
                  <a:pt x="40591" y="37553"/>
                  <a:pt x="40580" y="37582"/>
                  <a:pt x="40585" y="37582"/>
                </a:cubicBezTo>
                <a:cubicBezTo>
                  <a:pt x="40593" y="37582"/>
                  <a:pt x="40643" y="37503"/>
                  <a:pt x="40647" y="37503"/>
                </a:cubicBezTo>
                <a:cubicBezTo>
                  <a:pt x="40648" y="37503"/>
                  <a:pt x="40646" y="37511"/>
                  <a:pt x="40636" y="37529"/>
                </a:cubicBezTo>
                <a:lnTo>
                  <a:pt x="40446" y="37875"/>
                </a:lnTo>
                <a:cubicBezTo>
                  <a:pt x="40485" y="37778"/>
                  <a:pt x="40493" y="37749"/>
                  <a:pt x="40487" y="37749"/>
                </a:cubicBezTo>
                <a:cubicBezTo>
                  <a:pt x="40480" y="37749"/>
                  <a:pt x="40458" y="37785"/>
                  <a:pt x="40446" y="37803"/>
                </a:cubicBezTo>
                <a:cubicBezTo>
                  <a:pt x="40315" y="38113"/>
                  <a:pt x="40029" y="38577"/>
                  <a:pt x="40029" y="38696"/>
                </a:cubicBezTo>
                <a:cubicBezTo>
                  <a:pt x="39803" y="39101"/>
                  <a:pt x="39791" y="39101"/>
                  <a:pt x="39696" y="39280"/>
                </a:cubicBezTo>
                <a:cubicBezTo>
                  <a:pt x="39743" y="39220"/>
                  <a:pt x="39803" y="39113"/>
                  <a:pt x="39815" y="39113"/>
                </a:cubicBezTo>
                <a:cubicBezTo>
                  <a:pt x="39772" y="39177"/>
                  <a:pt x="39763" y="39200"/>
                  <a:pt x="39768" y="39200"/>
                </a:cubicBezTo>
                <a:cubicBezTo>
                  <a:pt x="39773" y="39200"/>
                  <a:pt x="39798" y="39169"/>
                  <a:pt x="39812" y="39132"/>
                </a:cubicBezTo>
                <a:lnTo>
                  <a:pt x="39812" y="39132"/>
                </a:lnTo>
                <a:cubicBezTo>
                  <a:pt x="39709" y="39415"/>
                  <a:pt x="39077" y="40388"/>
                  <a:pt x="39088" y="40482"/>
                </a:cubicBezTo>
                <a:lnTo>
                  <a:pt x="39077" y="40482"/>
                </a:lnTo>
                <a:cubicBezTo>
                  <a:pt x="39088" y="40554"/>
                  <a:pt x="39160" y="40482"/>
                  <a:pt x="39100" y="40673"/>
                </a:cubicBezTo>
                <a:lnTo>
                  <a:pt x="39029" y="40780"/>
                </a:lnTo>
                <a:lnTo>
                  <a:pt x="38957" y="40958"/>
                </a:lnTo>
                <a:cubicBezTo>
                  <a:pt x="38924" y="41009"/>
                  <a:pt x="38908" y="41022"/>
                  <a:pt x="38902" y="41022"/>
                </a:cubicBezTo>
                <a:cubicBezTo>
                  <a:pt x="38895" y="41022"/>
                  <a:pt x="38898" y="41006"/>
                  <a:pt x="38898" y="41006"/>
                </a:cubicBezTo>
                <a:lnTo>
                  <a:pt x="38898" y="41006"/>
                </a:lnTo>
                <a:cubicBezTo>
                  <a:pt x="38767" y="41304"/>
                  <a:pt x="38529" y="41685"/>
                  <a:pt x="38350" y="42030"/>
                </a:cubicBezTo>
                <a:lnTo>
                  <a:pt x="38648" y="41720"/>
                </a:lnTo>
                <a:lnTo>
                  <a:pt x="38648" y="41720"/>
                </a:lnTo>
                <a:cubicBezTo>
                  <a:pt x="38469" y="41994"/>
                  <a:pt x="38124" y="42494"/>
                  <a:pt x="38136" y="42566"/>
                </a:cubicBezTo>
                <a:lnTo>
                  <a:pt x="38005" y="42709"/>
                </a:lnTo>
                <a:cubicBezTo>
                  <a:pt x="37612" y="43268"/>
                  <a:pt x="37814" y="43125"/>
                  <a:pt x="37660" y="43352"/>
                </a:cubicBezTo>
                <a:lnTo>
                  <a:pt x="37457" y="43625"/>
                </a:lnTo>
                <a:lnTo>
                  <a:pt x="37457" y="43625"/>
                </a:lnTo>
                <a:lnTo>
                  <a:pt x="37612" y="43340"/>
                </a:lnTo>
                <a:lnTo>
                  <a:pt x="37612" y="43340"/>
                </a:lnTo>
                <a:cubicBezTo>
                  <a:pt x="37443" y="43611"/>
                  <a:pt x="37359" y="43710"/>
                  <a:pt x="37219" y="43903"/>
                </a:cubicBezTo>
                <a:lnTo>
                  <a:pt x="37219" y="43903"/>
                </a:lnTo>
                <a:cubicBezTo>
                  <a:pt x="37219" y="43900"/>
                  <a:pt x="37219" y="43899"/>
                  <a:pt x="37219" y="43899"/>
                </a:cubicBezTo>
                <a:lnTo>
                  <a:pt x="37219" y="43899"/>
                </a:lnTo>
                <a:lnTo>
                  <a:pt x="37214" y="43908"/>
                </a:lnTo>
                <a:lnTo>
                  <a:pt x="37214" y="43908"/>
                </a:lnTo>
                <a:cubicBezTo>
                  <a:pt x="37208" y="43917"/>
                  <a:pt x="37202" y="43926"/>
                  <a:pt x="37195" y="43935"/>
                </a:cubicBezTo>
                <a:cubicBezTo>
                  <a:pt x="37199" y="43933"/>
                  <a:pt x="37202" y="43931"/>
                  <a:pt x="37204" y="43929"/>
                </a:cubicBezTo>
                <a:lnTo>
                  <a:pt x="37204" y="43929"/>
                </a:lnTo>
                <a:lnTo>
                  <a:pt x="37195" y="43947"/>
                </a:lnTo>
                <a:lnTo>
                  <a:pt x="37195" y="43957"/>
                </a:lnTo>
                <a:lnTo>
                  <a:pt x="37195" y="43957"/>
                </a:lnTo>
                <a:cubicBezTo>
                  <a:pt x="37192" y="43964"/>
                  <a:pt x="37189" y="43972"/>
                  <a:pt x="37183" y="43983"/>
                </a:cubicBezTo>
                <a:lnTo>
                  <a:pt x="37124" y="44006"/>
                </a:lnTo>
                <a:lnTo>
                  <a:pt x="37160" y="44018"/>
                </a:lnTo>
                <a:cubicBezTo>
                  <a:pt x="37160" y="44018"/>
                  <a:pt x="37160" y="44042"/>
                  <a:pt x="37136" y="44042"/>
                </a:cubicBezTo>
                <a:lnTo>
                  <a:pt x="37124" y="44042"/>
                </a:lnTo>
                <a:lnTo>
                  <a:pt x="37112" y="44066"/>
                </a:lnTo>
                <a:cubicBezTo>
                  <a:pt x="37064" y="44137"/>
                  <a:pt x="37005" y="44233"/>
                  <a:pt x="36945" y="44340"/>
                </a:cubicBezTo>
                <a:lnTo>
                  <a:pt x="36957" y="44364"/>
                </a:lnTo>
                <a:lnTo>
                  <a:pt x="37064" y="44161"/>
                </a:lnTo>
                <a:lnTo>
                  <a:pt x="37017" y="44292"/>
                </a:lnTo>
                <a:cubicBezTo>
                  <a:pt x="37005" y="44304"/>
                  <a:pt x="37005" y="44316"/>
                  <a:pt x="36993" y="44340"/>
                </a:cubicBezTo>
                <a:cubicBezTo>
                  <a:pt x="36886" y="44495"/>
                  <a:pt x="36814" y="44649"/>
                  <a:pt x="36707" y="44828"/>
                </a:cubicBezTo>
                <a:cubicBezTo>
                  <a:pt x="36683" y="44840"/>
                  <a:pt x="36660" y="44852"/>
                  <a:pt x="36648" y="44876"/>
                </a:cubicBezTo>
                <a:cubicBezTo>
                  <a:pt x="36648" y="44876"/>
                  <a:pt x="36660" y="44876"/>
                  <a:pt x="36695" y="44852"/>
                </a:cubicBezTo>
                <a:lnTo>
                  <a:pt x="36695" y="44852"/>
                </a:lnTo>
                <a:cubicBezTo>
                  <a:pt x="36660" y="44911"/>
                  <a:pt x="36624" y="44971"/>
                  <a:pt x="36576" y="45054"/>
                </a:cubicBezTo>
                <a:cubicBezTo>
                  <a:pt x="36588" y="44995"/>
                  <a:pt x="36624" y="44935"/>
                  <a:pt x="36636" y="44876"/>
                </a:cubicBezTo>
                <a:cubicBezTo>
                  <a:pt x="36743" y="44673"/>
                  <a:pt x="36838" y="44495"/>
                  <a:pt x="36933" y="44340"/>
                </a:cubicBezTo>
                <a:lnTo>
                  <a:pt x="36921" y="44316"/>
                </a:lnTo>
                <a:cubicBezTo>
                  <a:pt x="36826" y="44483"/>
                  <a:pt x="36719" y="44661"/>
                  <a:pt x="36636" y="44816"/>
                </a:cubicBezTo>
                <a:cubicBezTo>
                  <a:pt x="36648" y="44756"/>
                  <a:pt x="36660" y="44709"/>
                  <a:pt x="36683" y="44649"/>
                </a:cubicBezTo>
                <a:cubicBezTo>
                  <a:pt x="36826" y="44221"/>
                  <a:pt x="36945" y="43756"/>
                  <a:pt x="36993" y="43578"/>
                </a:cubicBezTo>
                <a:cubicBezTo>
                  <a:pt x="37100" y="43232"/>
                  <a:pt x="37124" y="42792"/>
                  <a:pt x="37219" y="42339"/>
                </a:cubicBezTo>
                <a:cubicBezTo>
                  <a:pt x="37314" y="41625"/>
                  <a:pt x="37302" y="41982"/>
                  <a:pt x="37362" y="41637"/>
                </a:cubicBezTo>
                <a:cubicBezTo>
                  <a:pt x="37380" y="41502"/>
                  <a:pt x="37383" y="41458"/>
                  <a:pt x="37378" y="41458"/>
                </a:cubicBezTo>
                <a:cubicBezTo>
                  <a:pt x="37370" y="41458"/>
                  <a:pt x="37340" y="41592"/>
                  <a:pt x="37335" y="41592"/>
                </a:cubicBezTo>
                <a:cubicBezTo>
                  <a:pt x="37334" y="41592"/>
                  <a:pt x="37335" y="41581"/>
                  <a:pt x="37338" y="41554"/>
                </a:cubicBezTo>
                <a:lnTo>
                  <a:pt x="37422" y="41018"/>
                </a:lnTo>
                <a:lnTo>
                  <a:pt x="37422" y="41018"/>
                </a:lnTo>
                <a:cubicBezTo>
                  <a:pt x="37416" y="41157"/>
                  <a:pt x="37418" y="41200"/>
                  <a:pt x="37424" y="41200"/>
                </a:cubicBezTo>
                <a:cubicBezTo>
                  <a:pt x="37431" y="41200"/>
                  <a:pt x="37444" y="41134"/>
                  <a:pt x="37457" y="41101"/>
                </a:cubicBezTo>
                <a:cubicBezTo>
                  <a:pt x="37493" y="40649"/>
                  <a:pt x="37576" y="39911"/>
                  <a:pt x="37529" y="39768"/>
                </a:cubicBezTo>
                <a:cubicBezTo>
                  <a:pt x="37576" y="39137"/>
                  <a:pt x="37588" y="39137"/>
                  <a:pt x="37588" y="38875"/>
                </a:cubicBezTo>
                <a:lnTo>
                  <a:pt x="37588" y="38875"/>
                </a:lnTo>
                <a:cubicBezTo>
                  <a:pt x="37576" y="38958"/>
                  <a:pt x="37576" y="39137"/>
                  <a:pt x="37553" y="39137"/>
                </a:cubicBezTo>
                <a:cubicBezTo>
                  <a:pt x="37568" y="39031"/>
                  <a:pt x="37570" y="38993"/>
                  <a:pt x="37567" y="38993"/>
                </a:cubicBezTo>
                <a:cubicBezTo>
                  <a:pt x="37562" y="38993"/>
                  <a:pt x="37547" y="39063"/>
                  <a:pt x="37541" y="39125"/>
                </a:cubicBezTo>
                <a:cubicBezTo>
                  <a:pt x="37529" y="38934"/>
                  <a:pt x="37553" y="38446"/>
                  <a:pt x="37553" y="37982"/>
                </a:cubicBezTo>
                <a:cubicBezTo>
                  <a:pt x="37553" y="37517"/>
                  <a:pt x="37541" y="37089"/>
                  <a:pt x="37517" y="37053"/>
                </a:cubicBezTo>
                <a:lnTo>
                  <a:pt x="37529" y="37053"/>
                </a:lnTo>
                <a:cubicBezTo>
                  <a:pt x="37481" y="36970"/>
                  <a:pt x="37457" y="37113"/>
                  <a:pt x="37410" y="36851"/>
                </a:cubicBezTo>
                <a:lnTo>
                  <a:pt x="37410" y="36672"/>
                </a:lnTo>
                <a:lnTo>
                  <a:pt x="37362" y="36398"/>
                </a:lnTo>
                <a:cubicBezTo>
                  <a:pt x="37362" y="36312"/>
                  <a:pt x="37365" y="36290"/>
                  <a:pt x="37368" y="36290"/>
                </a:cubicBezTo>
                <a:cubicBezTo>
                  <a:pt x="37370" y="36290"/>
                  <a:pt x="37372" y="36303"/>
                  <a:pt x="37373" y="36310"/>
                </a:cubicBezTo>
                <a:lnTo>
                  <a:pt x="37373" y="36310"/>
                </a:lnTo>
                <a:cubicBezTo>
                  <a:pt x="37314" y="35882"/>
                  <a:pt x="37255" y="35265"/>
                  <a:pt x="37195" y="34755"/>
                </a:cubicBezTo>
                <a:lnTo>
                  <a:pt x="37160" y="35315"/>
                </a:lnTo>
                <a:cubicBezTo>
                  <a:pt x="37124" y="34874"/>
                  <a:pt x="37064" y="34065"/>
                  <a:pt x="37005" y="33981"/>
                </a:cubicBezTo>
                <a:lnTo>
                  <a:pt x="37005" y="33707"/>
                </a:lnTo>
                <a:cubicBezTo>
                  <a:pt x="36933" y="32815"/>
                  <a:pt x="36874" y="33100"/>
                  <a:pt x="36826" y="32743"/>
                </a:cubicBezTo>
                <a:lnTo>
                  <a:pt x="36802" y="32291"/>
                </a:lnTo>
                <a:lnTo>
                  <a:pt x="36874" y="32743"/>
                </a:lnTo>
                <a:cubicBezTo>
                  <a:pt x="36814" y="32291"/>
                  <a:pt x="36802" y="32112"/>
                  <a:pt x="36767" y="31755"/>
                </a:cubicBezTo>
                <a:lnTo>
                  <a:pt x="36767" y="31802"/>
                </a:lnTo>
                <a:lnTo>
                  <a:pt x="36755" y="31743"/>
                </a:lnTo>
                <a:cubicBezTo>
                  <a:pt x="36719" y="31695"/>
                  <a:pt x="36660" y="31457"/>
                  <a:pt x="36624" y="31160"/>
                </a:cubicBezTo>
                <a:cubicBezTo>
                  <a:pt x="36540" y="30719"/>
                  <a:pt x="36457" y="30386"/>
                  <a:pt x="36386" y="29671"/>
                </a:cubicBezTo>
                <a:lnTo>
                  <a:pt x="36302" y="29516"/>
                </a:lnTo>
                <a:lnTo>
                  <a:pt x="36267" y="28981"/>
                </a:lnTo>
                <a:lnTo>
                  <a:pt x="36290" y="28981"/>
                </a:lnTo>
                <a:cubicBezTo>
                  <a:pt x="36350" y="29493"/>
                  <a:pt x="36529" y="30469"/>
                  <a:pt x="36648" y="31124"/>
                </a:cubicBezTo>
                <a:lnTo>
                  <a:pt x="36660" y="31136"/>
                </a:lnTo>
                <a:cubicBezTo>
                  <a:pt x="36588" y="30743"/>
                  <a:pt x="36505" y="30302"/>
                  <a:pt x="36457" y="30028"/>
                </a:cubicBezTo>
                <a:cubicBezTo>
                  <a:pt x="36448" y="29931"/>
                  <a:pt x="36433" y="29729"/>
                  <a:pt x="36450" y="29729"/>
                </a:cubicBezTo>
                <a:cubicBezTo>
                  <a:pt x="36452" y="29729"/>
                  <a:pt x="36455" y="29733"/>
                  <a:pt x="36459" y="29742"/>
                </a:cubicBezTo>
                <a:lnTo>
                  <a:pt x="36459" y="29742"/>
                </a:lnTo>
                <a:lnTo>
                  <a:pt x="36410" y="29576"/>
                </a:lnTo>
                <a:cubicBezTo>
                  <a:pt x="36326" y="28921"/>
                  <a:pt x="36279" y="28588"/>
                  <a:pt x="36243" y="28243"/>
                </a:cubicBezTo>
                <a:cubicBezTo>
                  <a:pt x="36231" y="27909"/>
                  <a:pt x="36207" y="27564"/>
                  <a:pt x="36183" y="26873"/>
                </a:cubicBezTo>
                <a:lnTo>
                  <a:pt x="36171" y="26992"/>
                </a:lnTo>
                <a:cubicBezTo>
                  <a:pt x="36159" y="26730"/>
                  <a:pt x="36148" y="26445"/>
                  <a:pt x="36159" y="26373"/>
                </a:cubicBezTo>
                <a:cubicBezTo>
                  <a:pt x="36148" y="25957"/>
                  <a:pt x="36148" y="25540"/>
                  <a:pt x="36171" y="25147"/>
                </a:cubicBezTo>
                <a:cubicBezTo>
                  <a:pt x="36183" y="24766"/>
                  <a:pt x="36207" y="24421"/>
                  <a:pt x="36243" y="24159"/>
                </a:cubicBezTo>
                <a:lnTo>
                  <a:pt x="36219" y="24040"/>
                </a:lnTo>
                <a:cubicBezTo>
                  <a:pt x="36231" y="23861"/>
                  <a:pt x="36302" y="23599"/>
                  <a:pt x="36243" y="23516"/>
                </a:cubicBezTo>
                <a:lnTo>
                  <a:pt x="36243" y="23147"/>
                </a:lnTo>
                <a:cubicBezTo>
                  <a:pt x="36267" y="22909"/>
                  <a:pt x="36243" y="22754"/>
                  <a:pt x="36290" y="22492"/>
                </a:cubicBezTo>
                <a:cubicBezTo>
                  <a:pt x="36290" y="22468"/>
                  <a:pt x="36290" y="22456"/>
                  <a:pt x="36302" y="22444"/>
                </a:cubicBezTo>
                <a:cubicBezTo>
                  <a:pt x="36362" y="21908"/>
                  <a:pt x="36267" y="22444"/>
                  <a:pt x="36338" y="21837"/>
                </a:cubicBezTo>
                <a:cubicBezTo>
                  <a:pt x="36386" y="21635"/>
                  <a:pt x="36302" y="21611"/>
                  <a:pt x="36338" y="21313"/>
                </a:cubicBezTo>
                <a:lnTo>
                  <a:pt x="36421" y="21015"/>
                </a:lnTo>
                <a:cubicBezTo>
                  <a:pt x="36517" y="20468"/>
                  <a:pt x="36457" y="20373"/>
                  <a:pt x="36540" y="19575"/>
                </a:cubicBezTo>
                <a:cubicBezTo>
                  <a:pt x="36580" y="19312"/>
                  <a:pt x="36631" y="19145"/>
                  <a:pt x="36663" y="19145"/>
                </a:cubicBezTo>
                <a:cubicBezTo>
                  <a:pt x="36680" y="19145"/>
                  <a:pt x="36691" y="19186"/>
                  <a:pt x="36695" y="19277"/>
                </a:cubicBezTo>
                <a:cubicBezTo>
                  <a:pt x="36683" y="18920"/>
                  <a:pt x="36683" y="19110"/>
                  <a:pt x="36695" y="18646"/>
                </a:cubicBezTo>
                <a:cubicBezTo>
                  <a:pt x="36702" y="18625"/>
                  <a:pt x="36707" y="18615"/>
                  <a:pt x="36712" y="18615"/>
                </a:cubicBezTo>
                <a:cubicBezTo>
                  <a:pt x="36721" y="18615"/>
                  <a:pt x="36726" y="18667"/>
                  <a:pt x="36743" y="18741"/>
                </a:cubicBezTo>
                <a:cubicBezTo>
                  <a:pt x="36814" y="18337"/>
                  <a:pt x="36755" y="18479"/>
                  <a:pt x="36779" y="18170"/>
                </a:cubicBezTo>
                <a:cubicBezTo>
                  <a:pt x="36755" y="18087"/>
                  <a:pt x="36695" y="17967"/>
                  <a:pt x="36707" y="17860"/>
                </a:cubicBezTo>
                <a:lnTo>
                  <a:pt x="36707" y="17860"/>
                </a:lnTo>
                <a:lnTo>
                  <a:pt x="36683" y="17979"/>
                </a:lnTo>
                <a:cubicBezTo>
                  <a:pt x="36695" y="17646"/>
                  <a:pt x="36719" y="17289"/>
                  <a:pt x="36779" y="16908"/>
                </a:cubicBezTo>
                <a:lnTo>
                  <a:pt x="36802" y="16920"/>
                </a:lnTo>
                <a:lnTo>
                  <a:pt x="36826" y="16515"/>
                </a:lnTo>
                <a:lnTo>
                  <a:pt x="36862" y="16491"/>
                </a:lnTo>
                <a:lnTo>
                  <a:pt x="36898" y="15908"/>
                </a:lnTo>
                <a:lnTo>
                  <a:pt x="36886" y="15979"/>
                </a:lnTo>
                <a:cubicBezTo>
                  <a:pt x="36898" y="15848"/>
                  <a:pt x="36933" y="15408"/>
                  <a:pt x="36981" y="15146"/>
                </a:cubicBezTo>
                <a:lnTo>
                  <a:pt x="36993" y="15169"/>
                </a:lnTo>
                <a:cubicBezTo>
                  <a:pt x="37100" y="14455"/>
                  <a:pt x="37100" y="13836"/>
                  <a:pt x="37136" y="12991"/>
                </a:cubicBezTo>
                <a:lnTo>
                  <a:pt x="37172" y="13110"/>
                </a:lnTo>
                <a:cubicBezTo>
                  <a:pt x="37219" y="12824"/>
                  <a:pt x="37124" y="13026"/>
                  <a:pt x="37172" y="12681"/>
                </a:cubicBezTo>
                <a:lnTo>
                  <a:pt x="37219" y="12669"/>
                </a:lnTo>
                <a:cubicBezTo>
                  <a:pt x="37183" y="12348"/>
                  <a:pt x="37243" y="12276"/>
                  <a:pt x="37255" y="12050"/>
                </a:cubicBezTo>
                <a:lnTo>
                  <a:pt x="37255" y="12050"/>
                </a:lnTo>
                <a:lnTo>
                  <a:pt x="37195" y="12145"/>
                </a:lnTo>
                <a:lnTo>
                  <a:pt x="37231" y="11741"/>
                </a:lnTo>
                <a:cubicBezTo>
                  <a:pt x="37243" y="11518"/>
                  <a:pt x="37262" y="11456"/>
                  <a:pt x="37279" y="11456"/>
                </a:cubicBezTo>
                <a:cubicBezTo>
                  <a:pt x="37295" y="11456"/>
                  <a:pt x="37309" y="11509"/>
                  <a:pt x="37314" y="11538"/>
                </a:cubicBezTo>
                <a:lnTo>
                  <a:pt x="37291" y="11240"/>
                </a:lnTo>
                <a:lnTo>
                  <a:pt x="37338" y="11181"/>
                </a:lnTo>
                <a:cubicBezTo>
                  <a:pt x="37291" y="10955"/>
                  <a:pt x="37338" y="10955"/>
                  <a:pt x="37302" y="10586"/>
                </a:cubicBezTo>
                <a:cubicBezTo>
                  <a:pt x="37305" y="10579"/>
                  <a:pt x="37307" y="10577"/>
                  <a:pt x="37310" y="10577"/>
                </a:cubicBezTo>
                <a:cubicBezTo>
                  <a:pt x="37316" y="10577"/>
                  <a:pt x="37323" y="10588"/>
                  <a:pt x="37328" y="10588"/>
                </a:cubicBezTo>
                <a:cubicBezTo>
                  <a:pt x="37334" y="10588"/>
                  <a:pt x="37338" y="10576"/>
                  <a:pt x="37338" y="10526"/>
                </a:cubicBezTo>
                <a:lnTo>
                  <a:pt x="37279" y="9895"/>
                </a:lnTo>
                <a:lnTo>
                  <a:pt x="37302" y="10264"/>
                </a:lnTo>
                <a:lnTo>
                  <a:pt x="37243" y="10228"/>
                </a:lnTo>
                <a:cubicBezTo>
                  <a:pt x="37231" y="10121"/>
                  <a:pt x="37231" y="10050"/>
                  <a:pt x="37231" y="9966"/>
                </a:cubicBezTo>
                <a:lnTo>
                  <a:pt x="37231" y="9728"/>
                </a:lnTo>
                <a:cubicBezTo>
                  <a:pt x="37231" y="9598"/>
                  <a:pt x="37231" y="9474"/>
                  <a:pt x="37220" y="9332"/>
                </a:cubicBezTo>
                <a:lnTo>
                  <a:pt x="37220" y="9332"/>
                </a:lnTo>
                <a:lnTo>
                  <a:pt x="37231" y="9431"/>
                </a:lnTo>
                <a:cubicBezTo>
                  <a:pt x="37172" y="8681"/>
                  <a:pt x="37195" y="8597"/>
                  <a:pt x="37183" y="8121"/>
                </a:cubicBezTo>
                <a:lnTo>
                  <a:pt x="37183" y="8121"/>
                </a:lnTo>
                <a:cubicBezTo>
                  <a:pt x="37183" y="8231"/>
                  <a:pt x="37178" y="8373"/>
                  <a:pt x="37171" y="8373"/>
                </a:cubicBezTo>
                <a:cubicBezTo>
                  <a:pt x="37168" y="8373"/>
                  <a:pt x="37164" y="8336"/>
                  <a:pt x="37160" y="8240"/>
                </a:cubicBezTo>
                <a:cubicBezTo>
                  <a:pt x="37136" y="8026"/>
                  <a:pt x="37172" y="8061"/>
                  <a:pt x="37160" y="7823"/>
                </a:cubicBezTo>
                <a:lnTo>
                  <a:pt x="37160" y="7823"/>
                </a:lnTo>
                <a:cubicBezTo>
                  <a:pt x="37153" y="7830"/>
                  <a:pt x="37148" y="7833"/>
                  <a:pt x="37144" y="7833"/>
                </a:cubicBezTo>
                <a:cubicBezTo>
                  <a:pt x="37135" y="7833"/>
                  <a:pt x="37132" y="7813"/>
                  <a:pt x="37124" y="7788"/>
                </a:cubicBezTo>
                <a:cubicBezTo>
                  <a:pt x="37124" y="7752"/>
                  <a:pt x="37112" y="7728"/>
                  <a:pt x="37112" y="7692"/>
                </a:cubicBezTo>
                <a:cubicBezTo>
                  <a:pt x="37112" y="7692"/>
                  <a:pt x="37112" y="7657"/>
                  <a:pt x="37107" y="7657"/>
                </a:cubicBezTo>
                <a:cubicBezTo>
                  <a:pt x="37105" y="7657"/>
                  <a:pt x="37103" y="7660"/>
                  <a:pt x="37100" y="7669"/>
                </a:cubicBezTo>
                <a:lnTo>
                  <a:pt x="37052" y="7740"/>
                </a:lnTo>
                <a:cubicBezTo>
                  <a:pt x="36933" y="7931"/>
                  <a:pt x="36802" y="8145"/>
                  <a:pt x="36648" y="8323"/>
                </a:cubicBezTo>
                <a:cubicBezTo>
                  <a:pt x="36648" y="8300"/>
                  <a:pt x="36660" y="8276"/>
                  <a:pt x="36683" y="8240"/>
                </a:cubicBezTo>
                <a:lnTo>
                  <a:pt x="36683" y="8240"/>
                </a:lnTo>
                <a:cubicBezTo>
                  <a:pt x="36600" y="8359"/>
                  <a:pt x="36576" y="8442"/>
                  <a:pt x="36445" y="8597"/>
                </a:cubicBezTo>
                <a:lnTo>
                  <a:pt x="36517" y="8407"/>
                </a:lnTo>
                <a:lnTo>
                  <a:pt x="36279" y="8835"/>
                </a:lnTo>
                <a:cubicBezTo>
                  <a:pt x="36119" y="9051"/>
                  <a:pt x="35928" y="9397"/>
                  <a:pt x="35911" y="9397"/>
                </a:cubicBezTo>
                <a:cubicBezTo>
                  <a:pt x="35910" y="9397"/>
                  <a:pt x="35909" y="9397"/>
                  <a:pt x="35909" y="9395"/>
                </a:cubicBezTo>
                <a:lnTo>
                  <a:pt x="35993" y="9240"/>
                </a:lnTo>
                <a:lnTo>
                  <a:pt x="35993" y="9240"/>
                </a:lnTo>
                <a:cubicBezTo>
                  <a:pt x="35993" y="9240"/>
                  <a:pt x="35802" y="9538"/>
                  <a:pt x="35588" y="9847"/>
                </a:cubicBezTo>
                <a:cubicBezTo>
                  <a:pt x="35409" y="10121"/>
                  <a:pt x="35255" y="10407"/>
                  <a:pt x="35255" y="10407"/>
                </a:cubicBezTo>
                <a:lnTo>
                  <a:pt x="35207" y="10407"/>
                </a:lnTo>
                <a:cubicBezTo>
                  <a:pt x="35195" y="10538"/>
                  <a:pt x="34838" y="11002"/>
                  <a:pt x="34909" y="11002"/>
                </a:cubicBezTo>
                <a:cubicBezTo>
                  <a:pt x="34772" y="11172"/>
                  <a:pt x="34512" y="11708"/>
                  <a:pt x="34464" y="11708"/>
                </a:cubicBezTo>
                <a:cubicBezTo>
                  <a:pt x="34458" y="11708"/>
                  <a:pt x="34456" y="11699"/>
                  <a:pt x="34457" y="11681"/>
                </a:cubicBezTo>
                <a:lnTo>
                  <a:pt x="34457" y="11681"/>
                </a:lnTo>
                <a:cubicBezTo>
                  <a:pt x="34040" y="12431"/>
                  <a:pt x="33885" y="12860"/>
                  <a:pt x="33409" y="13765"/>
                </a:cubicBezTo>
                <a:cubicBezTo>
                  <a:pt x="33183" y="14062"/>
                  <a:pt x="32790" y="15003"/>
                  <a:pt x="32540" y="15610"/>
                </a:cubicBezTo>
                <a:cubicBezTo>
                  <a:pt x="32099" y="16836"/>
                  <a:pt x="31861" y="17634"/>
                  <a:pt x="31564" y="18932"/>
                </a:cubicBezTo>
                <a:cubicBezTo>
                  <a:pt x="31278" y="19694"/>
                  <a:pt x="31171" y="20896"/>
                  <a:pt x="31052" y="21742"/>
                </a:cubicBezTo>
                <a:lnTo>
                  <a:pt x="31064" y="21980"/>
                </a:lnTo>
                <a:cubicBezTo>
                  <a:pt x="30968" y="22551"/>
                  <a:pt x="30980" y="23421"/>
                  <a:pt x="30945" y="24230"/>
                </a:cubicBezTo>
                <a:cubicBezTo>
                  <a:pt x="30968" y="24433"/>
                  <a:pt x="30980" y="24540"/>
                  <a:pt x="30980" y="24575"/>
                </a:cubicBezTo>
                <a:cubicBezTo>
                  <a:pt x="30980" y="24540"/>
                  <a:pt x="30980" y="24480"/>
                  <a:pt x="31004" y="24468"/>
                </a:cubicBezTo>
                <a:lnTo>
                  <a:pt x="31004" y="24468"/>
                </a:lnTo>
                <a:cubicBezTo>
                  <a:pt x="30993" y="24686"/>
                  <a:pt x="31048" y="25137"/>
                  <a:pt x="31009" y="25137"/>
                </a:cubicBezTo>
                <a:cubicBezTo>
                  <a:pt x="31007" y="25137"/>
                  <a:pt x="31006" y="25136"/>
                  <a:pt x="31004" y="25135"/>
                </a:cubicBezTo>
                <a:lnTo>
                  <a:pt x="30992" y="25075"/>
                </a:lnTo>
                <a:cubicBezTo>
                  <a:pt x="30991" y="25075"/>
                  <a:pt x="30991" y="25075"/>
                  <a:pt x="30990" y="25075"/>
                </a:cubicBezTo>
                <a:cubicBezTo>
                  <a:pt x="30948" y="25075"/>
                  <a:pt x="31064" y="25782"/>
                  <a:pt x="31064" y="26028"/>
                </a:cubicBezTo>
                <a:lnTo>
                  <a:pt x="31099" y="25885"/>
                </a:lnTo>
                <a:cubicBezTo>
                  <a:pt x="31099" y="25885"/>
                  <a:pt x="31111" y="25980"/>
                  <a:pt x="31111" y="26099"/>
                </a:cubicBezTo>
                <a:cubicBezTo>
                  <a:pt x="31123" y="26207"/>
                  <a:pt x="31147" y="26326"/>
                  <a:pt x="31147" y="26326"/>
                </a:cubicBezTo>
                <a:lnTo>
                  <a:pt x="31111" y="26207"/>
                </a:lnTo>
                <a:lnTo>
                  <a:pt x="31111" y="26207"/>
                </a:lnTo>
                <a:cubicBezTo>
                  <a:pt x="31302" y="27135"/>
                  <a:pt x="31457" y="27802"/>
                  <a:pt x="31635" y="28457"/>
                </a:cubicBezTo>
                <a:cubicBezTo>
                  <a:pt x="31814" y="29100"/>
                  <a:pt x="32004" y="29731"/>
                  <a:pt x="32361" y="30540"/>
                </a:cubicBezTo>
                <a:cubicBezTo>
                  <a:pt x="32341" y="30510"/>
                  <a:pt x="32330" y="30497"/>
                  <a:pt x="32328" y="30497"/>
                </a:cubicBezTo>
                <a:cubicBezTo>
                  <a:pt x="32313" y="30497"/>
                  <a:pt x="32509" y="30858"/>
                  <a:pt x="32469" y="30898"/>
                </a:cubicBezTo>
                <a:cubicBezTo>
                  <a:pt x="32576" y="31326"/>
                  <a:pt x="32778" y="31660"/>
                  <a:pt x="32945" y="31981"/>
                </a:cubicBezTo>
                <a:lnTo>
                  <a:pt x="32957" y="31993"/>
                </a:lnTo>
                <a:lnTo>
                  <a:pt x="33195" y="32576"/>
                </a:lnTo>
                <a:cubicBezTo>
                  <a:pt x="33157" y="32516"/>
                  <a:pt x="33141" y="32492"/>
                  <a:pt x="33139" y="32492"/>
                </a:cubicBezTo>
                <a:cubicBezTo>
                  <a:pt x="33134" y="32492"/>
                  <a:pt x="33289" y="32757"/>
                  <a:pt x="33287" y="32757"/>
                </a:cubicBezTo>
                <a:cubicBezTo>
                  <a:pt x="33287" y="32757"/>
                  <a:pt x="33274" y="32736"/>
                  <a:pt x="33242" y="32684"/>
                </a:cubicBezTo>
                <a:lnTo>
                  <a:pt x="33242" y="32684"/>
                </a:lnTo>
                <a:cubicBezTo>
                  <a:pt x="33826" y="34219"/>
                  <a:pt x="34671" y="36184"/>
                  <a:pt x="35016" y="38041"/>
                </a:cubicBezTo>
                <a:lnTo>
                  <a:pt x="35016" y="37946"/>
                </a:lnTo>
                <a:cubicBezTo>
                  <a:pt x="35100" y="38410"/>
                  <a:pt x="35219" y="38994"/>
                  <a:pt x="35255" y="39363"/>
                </a:cubicBezTo>
                <a:cubicBezTo>
                  <a:pt x="35267" y="39720"/>
                  <a:pt x="35386" y="40137"/>
                  <a:pt x="35397" y="40292"/>
                </a:cubicBezTo>
                <a:cubicBezTo>
                  <a:pt x="35454" y="40608"/>
                  <a:pt x="35435" y="40913"/>
                  <a:pt x="35413" y="40913"/>
                </a:cubicBezTo>
                <a:cubicBezTo>
                  <a:pt x="35412" y="40913"/>
                  <a:pt x="35411" y="40913"/>
                  <a:pt x="35409" y="40911"/>
                </a:cubicBezTo>
                <a:lnTo>
                  <a:pt x="35409" y="40911"/>
                </a:lnTo>
                <a:cubicBezTo>
                  <a:pt x="35445" y="41316"/>
                  <a:pt x="35517" y="41720"/>
                  <a:pt x="35493" y="42280"/>
                </a:cubicBezTo>
                <a:cubicBezTo>
                  <a:pt x="35445" y="42470"/>
                  <a:pt x="35469" y="43887"/>
                  <a:pt x="35397" y="43899"/>
                </a:cubicBezTo>
                <a:cubicBezTo>
                  <a:pt x="35278" y="44649"/>
                  <a:pt x="35267" y="45364"/>
                  <a:pt x="35052" y="46149"/>
                </a:cubicBezTo>
                <a:lnTo>
                  <a:pt x="35052" y="46102"/>
                </a:lnTo>
                <a:cubicBezTo>
                  <a:pt x="35052" y="46102"/>
                  <a:pt x="35040" y="46209"/>
                  <a:pt x="35040" y="46364"/>
                </a:cubicBezTo>
                <a:cubicBezTo>
                  <a:pt x="35028" y="46507"/>
                  <a:pt x="34993" y="46721"/>
                  <a:pt x="34981" y="46923"/>
                </a:cubicBezTo>
                <a:cubicBezTo>
                  <a:pt x="34957" y="47162"/>
                  <a:pt x="34909" y="47400"/>
                  <a:pt x="34897" y="47566"/>
                </a:cubicBezTo>
                <a:cubicBezTo>
                  <a:pt x="34576" y="48031"/>
                  <a:pt x="34266" y="48459"/>
                  <a:pt x="34028" y="48745"/>
                </a:cubicBezTo>
                <a:lnTo>
                  <a:pt x="34016" y="48828"/>
                </a:lnTo>
                <a:cubicBezTo>
                  <a:pt x="33945" y="48936"/>
                  <a:pt x="33778" y="49067"/>
                  <a:pt x="33790" y="49138"/>
                </a:cubicBezTo>
                <a:lnTo>
                  <a:pt x="33647" y="49376"/>
                </a:lnTo>
                <a:cubicBezTo>
                  <a:pt x="33540" y="49531"/>
                  <a:pt x="33492" y="49638"/>
                  <a:pt x="33362" y="49781"/>
                </a:cubicBezTo>
                <a:lnTo>
                  <a:pt x="33326" y="49817"/>
                </a:lnTo>
                <a:cubicBezTo>
                  <a:pt x="33076" y="50126"/>
                  <a:pt x="33362" y="49829"/>
                  <a:pt x="33076" y="50186"/>
                </a:cubicBezTo>
                <a:cubicBezTo>
                  <a:pt x="32969" y="50269"/>
                  <a:pt x="33004" y="50352"/>
                  <a:pt x="32897" y="50495"/>
                </a:cubicBezTo>
                <a:cubicBezTo>
                  <a:pt x="32897" y="50495"/>
                  <a:pt x="32885" y="50495"/>
                  <a:pt x="32885" y="50507"/>
                </a:cubicBezTo>
                <a:cubicBezTo>
                  <a:pt x="32873" y="50531"/>
                  <a:pt x="32873" y="50543"/>
                  <a:pt x="32850" y="50555"/>
                </a:cubicBezTo>
                <a:lnTo>
                  <a:pt x="32695" y="50686"/>
                </a:lnTo>
                <a:cubicBezTo>
                  <a:pt x="32421" y="51007"/>
                  <a:pt x="32433" y="51091"/>
                  <a:pt x="32064" y="51567"/>
                </a:cubicBezTo>
                <a:cubicBezTo>
                  <a:pt x="31945" y="51700"/>
                  <a:pt x="31855" y="51778"/>
                  <a:pt x="31820" y="51778"/>
                </a:cubicBezTo>
                <a:cubicBezTo>
                  <a:pt x="31799" y="51778"/>
                  <a:pt x="31799" y="51749"/>
                  <a:pt x="31826" y="51686"/>
                </a:cubicBezTo>
                <a:lnTo>
                  <a:pt x="31826" y="51686"/>
                </a:lnTo>
                <a:cubicBezTo>
                  <a:pt x="31707" y="51924"/>
                  <a:pt x="31778" y="51805"/>
                  <a:pt x="31587" y="52091"/>
                </a:cubicBezTo>
                <a:cubicBezTo>
                  <a:pt x="31576" y="52097"/>
                  <a:pt x="31568" y="52100"/>
                  <a:pt x="31564" y="52100"/>
                </a:cubicBezTo>
                <a:cubicBezTo>
                  <a:pt x="31552" y="52100"/>
                  <a:pt x="31570" y="52073"/>
                  <a:pt x="31587" y="52019"/>
                </a:cubicBezTo>
                <a:lnTo>
                  <a:pt x="31587" y="52019"/>
                </a:lnTo>
                <a:cubicBezTo>
                  <a:pt x="31385" y="52234"/>
                  <a:pt x="31480" y="52174"/>
                  <a:pt x="31349" y="52353"/>
                </a:cubicBezTo>
                <a:cubicBezTo>
                  <a:pt x="31337" y="52436"/>
                  <a:pt x="31349" y="52531"/>
                  <a:pt x="31302" y="52591"/>
                </a:cubicBezTo>
                <a:lnTo>
                  <a:pt x="31361" y="52531"/>
                </a:lnTo>
                <a:lnTo>
                  <a:pt x="31361" y="52531"/>
                </a:lnTo>
                <a:cubicBezTo>
                  <a:pt x="31230" y="52746"/>
                  <a:pt x="31064" y="52948"/>
                  <a:pt x="30873" y="53162"/>
                </a:cubicBezTo>
                <a:lnTo>
                  <a:pt x="30861" y="53150"/>
                </a:lnTo>
                <a:lnTo>
                  <a:pt x="30683" y="53388"/>
                </a:lnTo>
                <a:lnTo>
                  <a:pt x="30647" y="53388"/>
                </a:lnTo>
                <a:cubicBezTo>
                  <a:pt x="30647" y="53388"/>
                  <a:pt x="30587" y="53472"/>
                  <a:pt x="30516" y="53543"/>
                </a:cubicBezTo>
                <a:cubicBezTo>
                  <a:pt x="30444" y="53639"/>
                  <a:pt x="30385" y="53710"/>
                  <a:pt x="30385" y="53710"/>
                </a:cubicBezTo>
                <a:lnTo>
                  <a:pt x="30433" y="53662"/>
                </a:lnTo>
                <a:lnTo>
                  <a:pt x="30433" y="53662"/>
                </a:lnTo>
                <a:cubicBezTo>
                  <a:pt x="30385" y="53722"/>
                  <a:pt x="30254" y="53877"/>
                  <a:pt x="30135" y="54008"/>
                </a:cubicBezTo>
                <a:cubicBezTo>
                  <a:pt x="30254" y="53722"/>
                  <a:pt x="30373" y="53460"/>
                  <a:pt x="30468" y="53174"/>
                </a:cubicBezTo>
                <a:cubicBezTo>
                  <a:pt x="30683" y="52698"/>
                  <a:pt x="30945" y="52138"/>
                  <a:pt x="31004" y="51924"/>
                </a:cubicBezTo>
                <a:cubicBezTo>
                  <a:pt x="31147" y="51603"/>
                  <a:pt x="31242" y="51162"/>
                  <a:pt x="31397" y="50745"/>
                </a:cubicBezTo>
                <a:cubicBezTo>
                  <a:pt x="31587" y="50067"/>
                  <a:pt x="31528" y="50424"/>
                  <a:pt x="31647" y="50079"/>
                </a:cubicBezTo>
                <a:cubicBezTo>
                  <a:pt x="31688" y="49943"/>
                  <a:pt x="31698" y="49900"/>
                  <a:pt x="31693" y="49900"/>
                </a:cubicBezTo>
                <a:cubicBezTo>
                  <a:pt x="31684" y="49900"/>
                  <a:pt x="31632" y="50026"/>
                  <a:pt x="31628" y="50026"/>
                </a:cubicBezTo>
                <a:cubicBezTo>
                  <a:pt x="31626" y="50026"/>
                  <a:pt x="31628" y="50017"/>
                  <a:pt x="31635" y="49995"/>
                </a:cubicBezTo>
                <a:cubicBezTo>
                  <a:pt x="31635" y="49995"/>
                  <a:pt x="31683" y="49876"/>
                  <a:pt x="31718" y="49733"/>
                </a:cubicBezTo>
                <a:cubicBezTo>
                  <a:pt x="31766" y="49614"/>
                  <a:pt x="31814" y="49483"/>
                  <a:pt x="31814" y="49483"/>
                </a:cubicBezTo>
                <a:lnTo>
                  <a:pt x="31814" y="49483"/>
                </a:lnTo>
                <a:cubicBezTo>
                  <a:pt x="31780" y="49623"/>
                  <a:pt x="31776" y="49665"/>
                  <a:pt x="31782" y="49665"/>
                </a:cubicBezTo>
                <a:cubicBezTo>
                  <a:pt x="31790" y="49665"/>
                  <a:pt x="31813" y="49610"/>
                  <a:pt x="31826" y="49578"/>
                </a:cubicBezTo>
                <a:cubicBezTo>
                  <a:pt x="31933" y="49126"/>
                  <a:pt x="32159" y="48424"/>
                  <a:pt x="32123" y="48281"/>
                </a:cubicBezTo>
                <a:cubicBezTo>
                  <a:pt x="32278" y="47673"/>
                  <a:pt x="32290" y="47673"/>
                  <a:pt x="32338" y="47412"/>
                </a:cubicBezTo>
                <a:lnTo>
                  <a:pt x="32338" y="47412"/>
                </a:lnTo>
                <a:cubicBezTo>
                  <a:pt x="32324" y="47447"/>
                  <a:pt x="32310" y="47492"/>
                  <a:pt x="32296" y="47534"/>
                </a:cubicBezTo>
                <a:lnTo>
                  <a:pt x="32296" y="47534"/>
                </a:lnTo>
                <a:cubicBezTo>
                  <a:pt x="32296" y="47534"/>
                  <a:pt x="32296" y="47534"/>
                  <a:pt x="32296" y="47534"/>
                </a:cubicBezTo>
                <a:cubicBezTo>
                  <a:pt x="32290" y="47534"/>
                  <a:pt x="32263" y="47596"/>
                  <a:pt x="32242" y="47650"/>
                </a:cubicBezTo>
                <a:cubicBezTo>
                  <a:pt x="32302" y="47281"/>
                  <a:pt x="32659" y="45721"/>
                  <a:pt x="32600" y="45626"/>
                </a:cubicBezTo>
                <a:lnTo>
                  <a:pt x="32611" y="45626"/>
                </a:lnTo>
                <a:cubicBezTo>
                  <a:pt x="32588" y="45542"/>
                  <a:pt x="32528" y="45673"/>
                  <a:pt x="32528" y="45411"/>
                </a:cubicBezTo>
                <a:lnTo>
                  <a:pt x="32576" y="45233"/>
                </a:lnTo>
                <a:lnTo>
                  <a:pt x="32588" y="44959"/>
                </a:lnTo>
                <a:cubicBezTo>
                  <a:pt x="32599" y="44872"/>
                  <a:pt x="32605" y="44850"/>
                  <a:pt x="32611" y="44850"/>
                </a:cubicBezTo>
                <a:cubicBezTo>
                  <a:pt x="32617" y="44850"/>
                  <a:pt x="32623" y="44876"/>
                  <a:pt x="32635" y="44876"/>
                </a:cubicBezTo>
                <a:cubicBezTo>
                  <a:pt x="32659" y="44399"/>
                  <a:pt x="32719" y="43828"/>
                  <a:pt x="32754" y="43304"/>
                </a:cubicBezTo>
                <a:lnTo>
                  <a:pt x="32754" y="43304"/>
                </a:lnTo>
                <a:lnTo>
                  <a:pt x="32600" y="43863"/>
                </a:lnTo>
                <a:cubicBezTo>
                  <a:pt x="32659" y="43411"/>
                  <a:pt x="32730" y="42625"/>
                  <a:pt x="32707" y="42530"/>
                </a:cubicBezTo>
                <a:lnTo>
                  <a:pt x="32754" y="42268"/>
                </a:lnTo>
                <a:cubicBezTo>
                  <a:pt x="32838" y="41375"/>
                  <a:pt x="32707" y="41637"/>
                  <a:pt x="32730" y="41280"/>
                </a:cubicBezTo>
                <a:lnTo>
                  <a:pt x="32766" y="40839"/>
                </a:lnTo>
                <a:lnTo>
                  <a:pt x="32778" y="41280"/>
                </a:lnTo>
                <a:cubicBezTo>
                  <a:pt x="32790" y="40839"/>
                  <a:pt x="32814" y="40661"/>
                  <a:pt x="32814" y="40304"/>
                </a:cubicBezTo>
                <a:lnTo>
                  <a:pt x="32814" y="40292"/>
                </a:lnTo>
                <a:cubicBezTo>
                  <a:pt x="32778" y="40232"/>
                  <a:pt x="32754" y="40006"/>
                  <a:pt x="32730" y="39696"/>
                </a:cubicBezTo>
                <a:cubicBezTo>
                  <a:pt x="32719" y="39244"/>
                  <a:pt x="32635" y="38899"/>
                  <a:pt x="32611" y="38184"/>
                </a:cubicBezTo>
                <a:lnTo>
                  <a:pt x="32552" y="38029"/>
                </a:lnTo>
                <a:lnTo>
                  <a:pt x="32492" y="37494"/>
                </a:lnTo>
                <a:lnTo>
                  <a:pt x="32528" y="37494"/>
                </a:lnTo>
                <a:cubicBezTo>
                  <a:pt x="32571" y="37758"/>
                  <a:pt x="32624" y="38149"/>
                  <a:pt x="32671" y="38557"/>
                </a:cubicBezTo>
                <a:lnTo>
                  <a:pt x="32671" y="38557"/>
                </a:lnTo>
                <a:cubicBezTo>
                  <a:pt x="32671" y="38449"/>
                  <a:pt x="32671" y="38254"/>
                  <a:pt x="32691" y="38254"/>
                </a:cubicBezTo>
                <a:cubicBezTo>
                  <a:pt x="32694" y="38254"/>
                  <a:pt x="32697" y="38259"/>
                  <a:pt x="32701" y="38270"/>
                </a:cubicBezTo>
                <a:lnTo>
                  <a:pt x="32701" y="38270"/>
                </a:lnTo>
                <a:lnTo>
                  <a:pt x="32659" y="38101"/>
                </a:lnTo>
                <a:cubicBezTo>
                  <a:pt x="32469" y="36779"/>
                  <a:pt x="32469" y="36779"/>
                  <a:pt x="32230" y="35386"/>
                </a:cubicBezTo>
                <a:lnTo>
                  <a:pt x="32230" y="35386"/>
                </a:lnTo>
                <a:lnTo>
                  <a:pt x="32242" y="35505"/>
                </a:lnTo>
                <a:cubicBezTo>
                  <a:pt x="32171" y="35243"/>
                  <a:pt x="32099" y="34970"/>
                  <a:pt x="32111" y="34898"/>
                </a:cubicBezTo>
                <a:cubicBezTo>
                  <a:pt x="31933" y="34124"/>
                  <a:pt x="31766" y="33350"/>
                  <a:pt x="31623" y="32707"/>
                </a:cubicBezTo>
                <a:lnTo>
                  <a:pt x="31540" y="32612"/>
                </a:lnTo>
                <a:cubicBezTo>
                  <a:pt x="31504" y="32445"/>
                  <a:pt x="31480" y="32160"/>
                  <a:pt x="31409" y="32100"/>
                </a:cubicBezTo>
                <a:lnTo>
                  <a:pt x="31290" y="31743"/>
                </a:lnTo>
                <a:cubicBezTo>
                  <a:pt x="31218" y="31505"/>
                  <a:pt x="31159" y="31374"/>
                  <a:pt x="31099" y="31100"/>
                </a:cubicBezTo>
                <a:cubicBezTo>
                  <a:pt x="31099" y="31088"/>
                  <a:pt x="31099" y="31076"/>
                  <a:pt x="31087" y="31064"/>
                </a:cubicBezTo>
                <a:cubicBezTo>
                  <a:pt x="30933" y="30540"/>
                  <a:pt x="31052" y="31076"/>
                  <a:pt x="30885" y="30481"/>
                </a:cubicBezTo>
                <a:cubicBezTo>
                  <a:pt x="30861" y="30290"/>
                  <a:pt x="30766" y="30290"/>
                  <a:pt x="30683" y="29993"/>
                </a:cubicBezTo>
                <a:lnTo>
                  <a:pt x="30647" y="29671"/>
                </a:lnTo>
                <a:cubicBezTo>
                  <a:pt x="30516" y="29135"/>
                  <a:pt x="30433" y="29064"/>
                  <a:pt x="30171" y="28326"/>
                </a:cubicBezTo>
                <a:cubicBezTo>
                  <a:pt x="30104" y="28060"/>
                  <a:pt x="30084" y="27887"/>
                  <a:pt x="30118" y="27887"/>
                </a:cubicBezTo>
                <a:cubicBezTo>
                  <a:pt x="30129" y="27887"/>
                  <a:pt x="30144" y="27903"/>
                  <a:pt x="30164" y="27936"/>
                </a:cubicBezTo>
                <a:lnTo>
                  <a:pt x="30164" y="27936"/>
                </a:lnTo>
                <a:cubicBezTo>
                  <a:pt x="30036" y="27704"/>
                  <a:pt x="30088" y="27833"/>
                  <a:pt x="29933" y="27433"/>
                </a:cubicBezTo>
                <a:cubicBezTo>
                  <a:pt x="29933" y="27403"/>
                  <a:pt x="29936" y="27390"/>
                  <a:pt x="29942" y="27390"/>
                </a:cubicBezTo>
                <a:cubicBezTo>
                  <a:pt x="29954" y="27390"/>
                  <a:pt x="29978" y="27431"/>
                  <a:pt x="30016" y="27492"/>
                </a:cubicBezTo>
                <a:cubicBezTo>
                  <a:pt x="29909" y="27088"/>
                  <a:pt x="29909" y="27254"/>
                  <a:pt x="29813" y="26969"/>
                </a:cubicBezTo>
                <a:cubicBezTo>
                  <a:pt x="29742" y="26897"/>
                  <a:pt x="29659" y="26814"/>
                  <a:pt x="29623" y="26730"/>
                </a:cubicBezTo>
                <a:lnTo>
                  <a:pt x="29623" y="26730"/>
                </a:lnTo>
                <a:lnTo>
                  <a:pt x="29659" y="26849"/>
                </a:lnTo>
                <a:cubicBezTo>
                  <a:pt x="29540" y="26552"/>
                  <a:pt x="29397" y="26207"/>
                  <a:pt x="29313" y="25837"/>
                </a:cubicBezTo>
                <a:lnTo>
                  <a:pt x="29337" y="25837"/>
                </a:lnTo>
                <a:lnTo>
                  <a:pt x="29206" y="25445"/>
                </a:lnTo>
                <a:lnTo>
                  <a:pt x="29218" y="25421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60" y="24934"/>
                  <a:pt x="29062" y="24940"/>
                  <a:pt x="29063" y="24945"/>
                </a:cubicBezTo>
                <a:lnTo>
                  <a:pt x="29040" y="24873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06" y="24782"/>
                  <a:pt x="28882" y="24387"/>
                  <a:pt x="28825" y="24135"/>
                </a:cubicBezTo>
                <a:lnTo>
                  <a:pt x="28837" y="24135"/>
                </a:lnTo>
                <a:cubicBezTo>
                  <a:pt x="28670" y="23444"/>
                  <a:pt x="28444" y="22885"/>
                  <a:pt x="28242" y="22087"/>
                </a:cubicBezTo>
                <a:lnTo>
                  <a:pt x="28242" y="22087"/>
                </a:lnTo>
                <a:lnTo>
                  <a:pt x="28301" y="22194"/>
                </a:lnTo>
                <a:cubicBezTo>
                  <a:pt x="28254" y="21908"/>
                  <a:pt x="28242" y="22135"/>
                  <a:pt x="28170" y="21789"/>
                </a:cubicBezTo>
                <a:lnTo>
                  <a:pt x="28194" y="21754"/>
                </a:lnTo>
                <a:cubicBezTo>
                  <a:pt x="28075" y="21480"/>
                  <a:pt x="28111" y="21385"/>
                  <a:pt x="28087" y="21182"/>
                </a:cubicBezTo>
                <a:lnTo>
                  <a:pt x="28087" y="21182"/>
                </a:lnTo>
                <a:lnTo>
                  <a:pt x="28063" y="21277"/>
                </a:lnTo>
                <a:lnTo>
                  <a:pt x="27992" y="20896"/>
                </a:lnTo>
                <a:cubicBezTo>
                  <a:pt x="27947" y="20672"/>
                  <a:pt x="27950" y="20610"/>
                  <a:pt x="27969" y="20610"/>
                </a:cubicBezTo>
                <a:cubicBezTo>
                  <a:pt x="27985" y="20610"/>
                  <a:pt x="28011" y="20655"/>
                  <a:pt x="28028" y="20682"/>
                </a:cubicBezTo>
                <a:lnTo>
                  <a:pt x="27932" y="20420"/>
                </a:lnTo>
                <a:lnTo>
                  <a:pt x="27956" y="20361"/>
                </a:lnTo>
                <a:cubicBezTo>
                  <a:pt x="27873" y="20170"/>
                  <a:pt x="27932" y="20146"/>
                  <a:pt x="27825" y="19789"/>
                </a:cubicBezTo>
                <a:cubicBezTo>
                  <a:pt x="27827" y="19786"/>
                  <a:pt x="27828" y="19785"/>
                  <a:pt x="27830" y="19785"/>
                </a:cubicBezTo>
                <a:cubicBezTo>
                  <a:pt x="27834" y="19785"/>
                  <a:pt x="27838" y="19794"/>
                  <a:pt x="27840" y="19794"/>
                </a:cubicBezTo>
                <a:cubicBezTo>
                  <a:pt x="27843" y="19794"/>
                  <a:pt x="27843" y="19780"/>
                  <a:pt x="27837" y="19718"/>
                </a:cubicBezTo>
                <a:lnTo>
                  <a:pt x="27754" y="19420"/>
                </a:lnTo>
                <a:lnTo>
                  <a:pt x="27730" y="19360"/>
                </a:lnTo>
                <a:cubicBezTo>
                  <a:pt x="27718" y="19337"/>
                  <a:pt x="27718" y="19289"/>
                  <a:pt x="27706" y="19253"/>
                </a:cubicBezTo>
                <a:lnTo>
                  <a:pt x="27658" y="19075"/>
                </a:lnTo>
                <a:cubicBezTo>
                  <a:pt x="27647" y="19039"/>
                  <a:pt x="27647" y="19003"/>
                  <a:pt x="27635" y="18979"/>
                </a:cubicBezTo>
                <a:lnTo>
                  <a:pt x="27635" y="18979"/>
                </a:lnTo>
                <a:cubicBezTo>
                  <a:pt x="27647" y="19039"/>
                  <a:pt x="27658" y="19134"/>
                  <a:pt x="27694" y="19241"/>
                </a:cubicBezTo>
                <a:cubicBezTo>
                  <a:pt x="27706" y="19313"/>
                  <a:pt x="27718" y="19372"/>
                  <a:pt x="27730" y="19420"/>
                </a:cubicBezTo>
                <a:cubicBezTo>
                  <a:pt x="27754" y="19456"/>
                  <a:pt x="27754" y="19480"/>
                  <a:pt x="27754" y="19480"/>
                </a:cubicBezTo>
                <a:lnTo>
                  <a:pt x="27670" y="19456"/>
                </a:lnTo>
                <a:cubicBezTo>
                  <a:pt x="27658" y="19420"/>
                  <a:pt x="27658" y="19408"/>
                  <a:pt x="27658" y="19372"/>
                </a:cubicBezTo>
                <a:cubicBezTo>
                  <a:pt x="27647" y="19337"/>
                  <a:pt x="27647" y="19301"/>
                  <a:pt x="27635" y="19277"/>
                </a:cubicBezTo>
                <a:cubicBezTo>
                  <a:pt x="27611" y="19194"/>
                  <a:pt x="27599" y="19134"/>
                  <a:pt x="27587" y="19075"/>
                </a:cubicBezTo>
                <a:cubicBezTo>
                  <a:pt x="27575" y="18956"/>
                  <a:pt x="27551" y="18860"/>
                  <a:pt x="27539" y="18753"/>
                </a:cubicBezTo>
                <a:cubicBezTo>
                  <a:pt x="27516" y="18539"/>
                  <a:pt x="27492" y="18360"/>
                  <a:pt x="27456" y="18146"/>
                </a:cubicBezTo>
                <a:lnTo>
                  <a:pt x="27456" y="18146"/>
                </a:lnTo>
                <a:lnTo>
                  <a:pt x="27516" y="18420"/>
                </a:lnTo>
                <a:cubicBezTo>
                  <a:pt x="27396" y="17682"/>
                  <a:pt x="27408" y="17586"/>
                  <a:pt x="27349" y="17098"/>
                </a:cubicBezTo>
                <a:lnTo>
                  <a:pt x="27349" y="17098"/>
                </a:lnTo>
                <a:cubicBezTo>
                  <a:pt x="27357" y="17220"/>
                  <a:pt x="27365" y="17375"/>
                  <a:pt x="27358" y="17375"/>
                </a:cubicBezTo>
                <a:cubicBezTo>
                  <a:pt x="27355" y="17375"/>
                  <a:pt x="27348" y="17341"/>
                  <a:pt x="27337" y="17253"/>
                </a:cubicBezTo>
                <a:cubicBezTo>
                  <a:pt x="27301" y="17039"/>
                  <a:pt x="27337" y="17051"/>
                  <a:pt x="27301" y="16801"/>
                </a:cubicBezTo>
                <a:cubicBezTo>
                  <a:pt x="27301" y="16813"/>
                  <a:pt x="27300" y="16818"/>
                  <a:pt x="27297" y="16818"/>
                </a:cubicBezTo>
                <a:cubicBezTo>
                  <a:pt x="27293" y="16818"/>
                  <a:pt x="27285" y="16800"/>
                  <a:pt x="27277" y="16777"/>
                </a:cubicBezTo>
                <a:cubicBezTo>
                  <a:pt x="27277" y="16753"/>
                  <a:pt x="27254" y="16729"/>
                  <a:pt x="27254" y="16693"/>
                </a:cubicBezTo>
                <a:cubicBezTo>
                  <a:pt x="27254" y="16675"/>
                  <a:pt x="27252" y="16668"/>
                  <a:pt x="27250" y="16668"/>
                </a:cubicBezTo>
                <a:cubicBezTo>
                  <a:pt x="27242" y="16668"/>
                  <a:pt x="27227" y="16732"/>
                  <a:pt x="27218" y="16777"/>
                </a:cubicBezTo>
                <a:cubicBezTo>
                  <a:pt x="27135" y="16991"/>
                  <a:pt x="27051" y="17229"/>
                  <a:pt x="26980" y="17432"/>
                </a:cubicBezTo>
                <a:cubicBezTo>
                  <a:pt x="26980" y="17396"/>
                  <a:pt x="26980" y="17384"/>
                  <a:pt x="26992" y="17336"/>
                </a:cubicBezTo>
                <a:lnTo>
                  <a:pt x="26992" y="17336"/>
                </a:lnTo>
                <a:cubicBezTo>
                  <a:pt x="26944" y="17467"/>
                  <a:pt x="26932" y="17563"/>
                  <a:pt x="26837" y="17753"/>
                </a:cubicBezTo>
                <a:lnTo>
                  <a:pt x="26885" y="17515"/>
                </a:lnTo>
                <a:lnTo>
                  <a:pt x="26742" y="18039"/>
                </a:lnTo>
                <a:cubicBezTo>
                  <a:pt x="26643" y="18270"/>
                  <a:pt x="26533" y="18654"/>
                  <a:pt x="26508" y="18654"/>
                </a:cubicBezTo>
                <a:cubicBezTo>
                  <a:pt x="26506" y="18654"/>
                  <a:pt x="26504" y="18651"/>
                  <a:pt x="26504" y="18646"/>
                </a:cubicBezTo>
                <a:lnTo>
                  <a:pt x="26539" y="18479"/>
                </a:lnTo>
                <a:lnTo>
                  <a:pt x="26111" y="19956"/>
                </a:lnTo>
                <a:lnTo>
                  <a:pt x="26063" y="19956"/>
                </a:lnTo>
                <a:cubicBezTo>
                  <a:pt x="26075" y="20084"/>
                  <a:pt x="25824" y="20588"/>
                  <a:pt x="25880" y="20588"/>
                </a:cubicBezTo>
                <a:cubicBezTo>
                  <a:pt x="25881" y="20588"/>
                  <a:pt x="25883" y="20587"/>
                  <a:pt x="25884" y="20587"/>
                </a:cubicBezTo>
                <a:lnTo>
                  <a:pt x="25884" y="20587"/>
                </a:lnTo>
                <a:cubicBezTo>
                  <a:pt x="25778" y="20778"/>
                  <a:pt x="25643" y="21351"/>
                  <a:pt x="25599" y="21351"/>
                </a:cubicBezTo>
                <a:cubicBezTo>
                  <a:pt x="25593" y="21351"/>
                  <a:pt x="25589" y="21343"/>
                  <a:pt x="25587" y="21325"/>
                </a:cubicBezTo>
                <a:cubicBezTo>
                  <a:pt x="25325" y="22135"/>
                  <a:pt x="25241" y="22575"/>
                  <a:pt x="24944" y="23563"/>
                </a:cubicBezTo>
                <a:cubicBezTo>
                  <a:pt x="24789" y="23885"/>
                  <a:pt x="24563" y="24873"/>
                  <a:pt x="24432" y="25504"/>
                </a:cubicBezTo>
                <a:cubicBezTo>
                  <a:pt x="24206" y="26778"/>
                  <a:pt x="24098" y="27611"/>
                  <a:pt x="24027" y="28933"/>
                </a:cubicBezTo>
                <a:cubicBezTo>
                  <a:pt x="23872" y="29719"/>
                  <a:pt x="24015" y="30910"/>
                  <a:pt x="24027" y="31755"/>
                </a:cubicBezTo>
                <a:lnTo>
                  <a:pt x="24087" y="31981"/>
                </a:lnTo>
                <a:cubicBezTo>
                  <a:pt x="24087" y="32541"/>
                  <a:pt x="24253" y="33410"/>
                  <a:pt x="24348" y="34196"/>
                </a:cubicBezTo>
                <a:cubicBezTo>
                  <a:pt x="24420" y="34410"/>
                  <a:pt x="24432" y="34493"/>
                  <a:pt x="24444" y="34529"/>
                </a:cubicBezTo>
                <a:cubicBezTo>
                  <a:pt x="24444" y="34493"/>
                  <a:pt x="24432" y="34434"/>
                  <a:pt x="24456" y="34422"/>
                </a:cubicBezTo>
                <a:cubicBezTo>
                  <a:pt x="24490" y="34642"/>
                  <a:pt x="24604" y="35066"/>
                  <a:pt x="24555" y="35066"/>
                </a:cubicBezTo>
                <a:cubicBezTo>
                  <a:pt x="24554" y="35066"/>
                  <a:pt x="24552" y="35065"/>
                  <a:pt x="24551" y="35065"/>
                </a:cubicBezTo>
                <a:lnTo>
                  <a:pt x="24527" y="35005"/>
                </a:lnTo>
                <a:cubicBezTo>
                  <a:pt x="24526" y="35005"/>
                  <a:pt x="24525" y="35005"/>
                  <a:pt x="24524" y="35005"/>
                </a:cubicBezTo>
                <a:cubicBezTo>
                  <a:pt x="24476" y="35005"/>
                  <a:pt x="24706" y="35676"/>
                  <a:pt x="24729" y="35922"/>
                </a:cubicBezTo>
                <a:lnTo>
                  <a:pt x="24741" y="35779"/>
                </a:lnTo>
                <a:lnTo>
                  <a:pt x="24849" y="36196"/>
                </a:lnTo>
                <a:lnTo>
                  <a:pt x="24801" y="36089"/>
                </a:lnTo>
                <a:lnTo>
                  <a:pt x="24801" y="36089"/>
                </a:lnTo>
                <a:cubicBezTo>
                  <a:pt x="25384" y="37863"/>
                  <a:pt x="25515" y="38696"/>
                  <a:pt x="26194" y="40304"/>
                </a:cubicBezTo>
                <a:cubicBezTo>
                  <a:pt x="26172" y="40270"/>
                  <a:pt x="26162" y="40256"/>
                  <a:pt x="26160" y="40256"/>
                </a:cubicBezTo>
                <a:cubicBezTo>
                  <a:pt x="26148" y="40256"/>
                  <a:pt x="26341" y="40621"/>
                  <a:pt x="26301" y="40661"/>
                </a:cubicBezTo>
                <a:cubicBezTo>
                  <a:pt x="26396" y="41089"/>
                  <a:pt x="26599" y="41411"/>
                  <a:pt x="26754" y="41744"/>
                </a:cubicBezTo>
                <a:lnTo>
                  <a:pt x="26765" y="41756"/>
                </a:lnTo>
                <a:lnTo>
                  <a:pt x="26992" y="42339"/>
                </a:lnTo>
                <a:cubicBezTo>
                  <a:pt x="26951" y="42276"/>
                  <a:pt x="26933" y="42251"/>
                  <a:pt x="26930" y="42251"/>
                </a:cubicBezTo>
                <a:cubicBezTo>
                  <a:pt x="26922" y="42251"/>
                  <a:pt x="27075" y="42519"/>
                  <a:pt x="27072" y="42519"/>
                </a:cubicBezTo>
                <a:cubicBezTo>
                  <a:pt x="27071" y="42519"/>
                  <a:pt x="27059" y="42499"/>
                  <a:pt x="27027" y="42447"/>
                </a:cubicBezTo>
                <a:lnTo>
                  <a:pt x="27027" y="42447"/>
                </a:lnTo>
                <a:cubicBezTo>
                  <a:pt x="27563" y="43971"/>
                  <a:pt x="28385" y="45935"/>
                  <a:pt x="28718" y="47769"/>
                </a:cubicBezTo>
                <a:lnTo>
                  <a:pt x="28718" y="47685"/>
                </a:lnTo>
                <a:cubicBezTo>
                  <a:pt x="28801" y="48138"/>
                  <a:pt x="28909" y="48721"/>
                  <a:pt x="28909" y="49078"/>
                </a:cubicBezTo>
                <a:cubicBezTo>
                  <a:pt x="28909" y="49436"/>
                  <a:pt x="29016" y="49852"/>
                  <a:pt x="29016" y="49983"/>
                </a:cubicBezTo>
                <a:cubicBezTo>
                  <a:pt x="29050" y="50316"/>
                  <a:pt x="28996" y="50616"/>
                  <a:pt x="28981" y="50616"/>
                </a:cubicBezTo>
                <a:cubicBezTo>
                  <a:pt x="28981" y="50616"/>
                  <a:pt x="28980" y="50615"/>
                  <a:pt x="28980" y="50614"/>
                </a:cubicBezTo>
                <a:lnTo>
                  <a:pt x="28980" y="50614"/>
                </a:lnTo>
                <a:cubicBezTo>
                  <a:pt x="28980" y="51019"/>
                  <a:pt x="29028" y="51400"/>
                  <a:pt x="28920" y="51972"/>
                </a:cubicBezTo>
                <a:cubicBezTo>
                  <a:pt x="28873" y="52055"/>
                  <a:pt x="28849" y="52460"/>
                  <a:pt x="28790" y="52829"/>
                </a:cubicBezTo>
                <a:cubicBezTo>
                  <a:pt x="28730" y="53198"/>
                  <a:pt x="28659" y="53543"/>
                  <a:pt x="28623" y="53543"/>
                </a:cubicBezTo>
                <a:lnTo>
                  <a:pt x="28623" y="53555"/>
                </a:lnTo>
                <a:cubicBezTo>
                  <a:pt x="28385" y="54258"/>
                  <a:pt x="28242" y="54960"/>
                  <a:pt x="27885" y="55674"/>
                </a:cubicBezTo>
                <a:cubicBezTo>
                  <a:pt x="27885" y="55674"/>
                  <a:pt x="27885" y="55667"/>
                  <a:pt x="27890" y="55648"/>
                </a:cubicBezTo>
                <a:lnTo>
                  <a:pt x="27890" y="55648"/>
                </a:lnTo>
                <a:cubicBezTo>
                  <a:pt x="27863" y="55734"/>
                  <a:pt x="27756" y="56072"/>
                  <a:pt x="27623" y="56401"/>
                </a:cubicBezTo>
                <a:cubicBezTo>
                  <a:pt x="27551" y="56591"/>
                  <a:pt x="27480" y="56794"/>
                  <a:pt x="27420" y="56937"/>
                </a:cubicBezTo>
                <a:cubicBezTo>
                  <a:pt x="27408" y="56972"/>
                  <a:pt x="27408" y="56984"/>
                  <a:pt x="27385" y="56996"/>
                </a:cubicBezTo>
                <a:cubicBezTo>
                  <a:pt x="27362" y="57019"/>
                  <a:pt x="27334" y="57042"/>
                  <a:pt x="27308" y="57068"/>
                </a:cubicBezTo>
                <a:lnTo>
                  <a:pt x="27308" y="57068"/>
                </a:lnTo>
                <a:lnTo>
                  <a:pt x="27361" y="57008"/>
                </a:lnTo>
                <a:lnTo>
                  <a:pt x="27361" y="57008"/>
                </a:lnTo>
                <a:cubicBezTo>
                  <a:pt x="27123" y="57246"/>
                  <a:pt x="27087" y="57246"/>
                  <a:pt x="26944" y="57365"/>
                </a:cubicBezTo>
                <a:cubicBezTo>
                  <a:pt x="26970" y="57352"/>
                  <a:pt x="27007" y="57332"/>
                  <a:pt x="27017" y="57332"/>
                </a:cubicBezTo>
                <a:cubicBezTo>
                  <a:pt x="27026" y="57332"/>
                  <a:pt x="27016" y="57346"/>
                  <a:pt x="26968" y="57389"/>
                </a:cubicBezTo>
                <a:cubicBezTo>
                  <a:pt x="26896" y="57460"/>
                  <a:pt x="26908" y="57401"/>
                  <a:pt x="26837" y="57460"/>
                </a:cubicBezTo>
                <a:cubicBezTo>
                  <a:pt x="26849" y="57508"/>
                  <a:pt x="26694" y="57687"/>
                  <a:pt x="26515" y="57818"/>
                </a:cubicBezTo>
                <a:lnTo>
                  <a:pt x="26515" y="57782"/>
                </a:lnTo>
                <a:cubicBezTo>
                  <a:pt x="26480" y="57829"/>
                  <a:pt x="26468" y="57865"/>
                  <a:pt x="26373" y="57925"/>
                </a:cubicBezTo>
                <a:lnTo>
                  <a:pt x="26396" y="57841"/>
                </a:lnTo>
                <a:lnTo>
                  <a:pt x="26396" y="57841"/>
                </a:lnTo>
                <a:lnTo>
                  <a:pt x="26289" y="58008"/>
                </a:lnTo>
                <a:cubicBezTo>
                  <a:pt x="26196" y="58070"/>
                  <a:pt x="26094" y="58196"/>
                  <a:pt x="26069" y="58196"/>
                </a:cubicBezTo>
                <a:cubicBezTo>
                  <a:pt x="26065" y="58196"/>
                  <a:pt x="26063" y="58193"/>
                  <a:pt x="26063" y="58187"/>
                </a:cubicBezTo>
                <a:lnTo>
                  <a:pt x="26111" y="58127"/>
                </a:lnTo>
                <a:lnTo>
                  <a:pt x="26111" y="58127"/>
                </a:lnTo>
                <a:lnTo>
                  <a:pt x="25384" y="58734"/>
                </a:lnTo>
                <a:lnTo>
                  <a:pt x="25349" y="58722"/>
                </a:lnTo>
                <a:cubicBezTo>
                  <a:pt x="25325" y="58830"/>
                  <a:pt x="24944" y="59032"/>
                  <a:pt x="25003" y="59068"/>
                </a:cubicBezTo>
                <a:cubicBezTo>
                  <a:pt x="24873" y="59138"/>
                  <a:pt x="24580" y="59421"/>
                  <a:pt x="24522" y="59421"/>
                </a:cubicBezTo>
                <a:cubicBezTo>
                  <a:pt x="24511" y="59421"/>
                  <a:pt x="24508" y="59411"/>
                  <a:pt x="24515" y="59389"/>
                </a:cubicBezTo>
                <a:lnTo>
                  <a:pt x="24515" y="59389"/>
                </a:lnTo>
                <a:cubicBezTo>
                  <a:pt x="24027" y="59782"/>
                  <a:pt x="23801" y="60032"/>
                  <a:pt x="23182" y="60449"/>
                </a:cubicBezTo>
                <a:cubicBezTo>
                  <a:pt x="22920" y="60568"/>
                  <a:pt x="22348" y="61020"/>
                  <a:pt x="21932" y="61270"/>
                </a:cubicBezTo>
                <a:cubicBezTo>
                  <a:pt x="21515" y="61580"/>
                  <a:pt x="21181" y="61818"/>
                  <a:pt x="20824" y="62056"/>
                </a:cubicBezTo>
                <a:cubicBezTo>
                  <a:pt x="20943" y="61866"/>
                  <a:pt x="21062" y="61675"/>
                  <a:pt x="21170" y="61461"/>
                </a:cubicBezTo>
                <a:cubicBezTo>
                  <a:pt x="21348" y="61151"/>
                  <a:pt x="21610" y="60723"/>
                  <a:pt x="21670" y="60568"/>
                </a:cubicBezTo>
                <a:cubicBezTo>
                  <a:pt x="21789" y="60366"/>
                  <a:pt x="21872" y="60080"/>
                  <a:pt x="21991" y="59806"/>
                </a:cubicBezTo>
                <a:cubicBezTo>
                  <a:pt x="22146" y="59377"/>
                  <a:pt x="22110" y="59604"/>
                  <a:pt x="22205" y="59389"/>
                </a:cubicBezTo>
                <a:cubicBezTo>
                  <a:pt x="22243" y="59307"/>
                  <a:pt x="22253" y="59281"/>
                  <a:pt x="22250" y="59281"/>
                </a:cubicBezTo>
                <a:cubicBezTo>
                  <a:pt x="22246" y="59281"/>
                  <a:pt x="22205" y="59353"/>
                  <a:pt x="22194" y="59353"/>
                </a:cubicBezTo>
                <a:cubicBezTo>
                  <a:pt x="22190" y="59353"/>
                  <a:pt x="22190" y="59347"/>
                  <a:pt x="22193" y="59330"/>
                </a:cubicBezTo>
                <a:lnTo>
                  <a:pt x="22348" y="59020"/>
                </a:lnTo>
                <a:lnTo>
                  <a:pt x="22348" y="59020"/>
                </a:lnTo>
                <a:cubicBezTo>
                  <a:pt x="22321" y="59108"/>
                  <a:pt x="22314" y="59135"/>
                  <a:pt x="22317" y="59135"/>
                </a:cubicBezTo>
                <a:cubicBezTo>
                  <a:pt x="22322" y="59135"/>
                  <a:pt x="22341" y="59099"/>
                  <a:pt x="22360" y="59080"/>
                </a:cubicBezTo>
                <a:cubicBezTo>
                  <a:pt x="22467" y="58794"/>
                  <a:pt x="22670" y="58365"/>
                  <a:pt x="22646" y="58258"/>
                </a:cubicBezTo>
                <a:cubicBezTo>
                  <a:pt x="22801" y="57889"/>
                  <a:pt x="22824" y="57889"/>
                  <a:pt x="22884" y="57722"/>
                </a:cubicBezTo>
                <a:lnTo>
                  <a:pt x="22884" y="57722"/>
                </a:lnTo>
                <a:cubicBezTo>
                  <a:pt x="22850" y="57768"/>
                  <a:pt x="22805" y="57878"/>
                  <a:pt x="22791" y="57878"/>
                </a:cubicBezTo>
                <a:cubicBezTo>
                  <a:pt x="22790" y="57878"/>
                  <a:pt x="22789" y="57878"/>
                  <a:pt x="22789" y="57877"/>
                </a:cubicBezTo>
                <a:cubicBezTo>
                  <a:pt x="22819" y="57812"/>
                  <a:pt x="22826" y="57789"/>
                  <a:pt x="22823" y="57789"/>
                </a:cubicBezTo>
                <a:cubicBezTo>
                  <a:pt x="22819" y="57789"/>
                  <a:pt x="22804" y="57815"/>
                  <a:pt x="22795" y="57843"/>
                </a:cubicBezTo>
                <a:lnTo>
                  <a:pt x="22795" y="57843"/>
                </a:lnTo>
                <a:cubicBezTo>
                  <a:pt x="22874" y="57573"/>
                  <a:pt x="23312" y="56672"/>
                  <a:pt x="23277" y="56591"/>
                </a:cubicBezTo>
                <a:lnTo>
                  <a:pt x="23301" y="56591"/>
                </a:lnTo>
                <a:cubicBezTo>
                  <a:pt x="23265" y="56520"/>
                  <a:pt x="23205" y="56591"/>
                  <a:pt x="23241" y="56436"/>
                </a:cubicBezTo>
                <a:lnTo>
                  <a:pt x="23301" y="56329"/>
                </a:lnTo>
                <a:lnTo>
                  <a:pt x="23325" y="56151"/>
                </a:lnTo>
                <a:cubicBezTo>
                  <a:pt x="23347" y="56100"/>
                  <a:pt x="23359" y="56087"/>
                  <a:pt x="23365" y="56087"/>
                </a:cubicBezTo>
                <a:cubicBezTo>
                  <a:pt x="23372" y="56087"/>
                  <a:pt x="23372" y="56103"/>
                  <a:pt x="23372" y="56103"/>
                </a:cubicBezTo>
                <a:cubicBezTo>
                  <a:pt x="23432" y="55817"/>
                  <a:pt x="23563" y="55448"/>
                  <a:pt x="23634" y="55103"/>
                </a:cubicBezTo>
                <a:lnTo>
                  <a:pt x="23634" y="55103"/>
                </a:lnTo>
                <a:cubicBezTo>
                  <a:pt x="23634" y="55103"/>
                  <a:pt x="23598" y="55198"/>
                  <a:pt x="23539" y="55270"/>
                </a:cubicBezTo>
                <a:cubicBezTo>
                  <a:pt x="23491" y="55365"/>
                  <a:pt x="23432" y="55436"/>
                  <a:pt x="23432" y="55436"/>
                </a:cubicBezTo>
                <a:cubicBezTo>
                  <a:pt x="23539" y="55163"/>
                  <a:pt x="23682" y="54651"/>
                  <a:pt x="23658" y="54591"/>
                </a:cubicBezTo>
                <a:lnTo>
                  <a:pt x="23717" y="54424"/>
                </a:lnTo>
                <a:cubicBezTo>
                  <a:pt x="23860" y="53841"/>
                  <a:pt x="23729" y="54008"/>
                  <a:pt x="23777" y="53781"/>
                </a:cubicBezTo>
                <a:lnTo>
                  <a:pt x="23837" y="53484"/>
                </a:lnTo>
                <a:lnTo>
                  <a:pt x="23837" y="53484"/>
                </a:lnTo>
                <a:lnTo>
                  <a:pt x="23813" y="53781"/>
                </a:lnTo>
                <a:cubicBezTo>
                  <a:pt x="23848" y="53519"/>
                  <a:pt x="23860" y="53400"/>
                  <a:pt x="23908" y="53127"/>
                </a:cubicBezTo>
                <a:lnTo>
                  <a:pt x="23908" y="53115"/>
                </a:lnTo>
                <a:cubicBezTo>
                  <a:pt x="23896" y="53079"/>
                  <a:pt x="23872" y="52924"/>
                  <a:pt x="23860" y="52710"/>
                </a:cubicBezTo>
                <a:cubicBezTo>
                  <a:pt x="23848" y="52412"/>
                  <a:pt x="23801" y="52186"/>
                  <a:pt x="23801" y="51710"/>
                </a:cubicBezTo>
                <a:lnTo>
                  <a:pt x="23741" y="51614"/>
                </a:lnTo>
                <a:lnTo>
                  <a:pt x="23729" y="51257"/>
                </a:lnTo>
                <a:lnTo>
                  <a:pt x="23753" y="51257"/>
                </a:lnTo>
                <a:cubicBezTo>
                  <a:pt x="23780" y="51447"/>
                  <a:pt x="23823" y="51740"/>
                  <a:pt x="23856" y="52041"/>
                </a:cubicBezTo>
                <a:lnTo>
                  <a:pt x="23856" y="52041"/>
                </a:lnTo>
                <a:cubicBezTo>
                  <a:pt x="23853" y="52007"/>
                  <a:pt x="23850" y="51976"/>
                  <a:pt x="23848" y="51948"/>
                </a:cubicBezTo>
                <a:cubicBezTo>
                  <a:pt x="23848" y="51886"/>
                  <a:pt x="23855" y="51745"/>
                  <a:pt x="23873" y="51745"/>
                </a:cubicBezTo>
                <a:cubicBezTo>
                  <a:pt x="23874" y="51745"/>
                  <a:pt x="23874" y="51745"/>
                  <a:pt x="23875" y="51746"/>
                </a:cubicBezTo>
                <a:lnTo>
                  <a:pt x="23875" y="51746"/>
                </a:lnTo>
                <a:lnTo>
                  <a:pt x="23837" y="51638"/>
                </a:lnTo>
                <a:cubicBezTo>
                  <a:pt x="23717" y="50793"/>
                  <a:pt x="23717" y="50805"/>
                  <a:pt x="23598" y="49852"/>
                </a:cubicBezTo>
                <a:lnTo>
                  <a:pt x="23598" y="49924"/>
                </a:lnTo>
                <a:cubicBezTo>
                  <a:pt x="23551" y="49745"/>
                  <a:pt x="23503" y="49567"/>
                  <a:pt x="23539" y="49531"/>
                </a:cubicBezTo>
                <a:cubicBezTo>
                  <a:pt x="23444" y="48995"/>
                  <a:pt x="23360" y="48424"/>
                  <a:pt x="23336" y="48066"/>
                </a:cubicBezTo>
                <a:lnTo>
                  <a:pt x="23277" y="47995"/>
                </a:lnTo>
                <a:cubicBezTo>
                  <a:pt x="23265" y="47876"/>
                  <a:pt x="23301" y="47697"/>
                  <a:pt x="23217" y="47650"/>
                </a:cubicBezTo>
                <a:lnTo>
                  <a:pt x="23158" y="47412"/>
                </a:lnTo>
                <a:cubicBezTo>
                  <a:pt x="23134" y="47269"/>
                  <a:pt x="23086" y="47162"/>
                  <a:pt x="23086" y="46983"/>
                </a:cubicBezTo>
                <a:lnTo>
                  <a:pt x="23086" y="46947"/>
                </a:lnTo>
                <a:cubicBezTo>
                  <a:pt x="23027" y="46590"/>
                  <a:pt x="23063" y="46971"/>
                  <a:pt x="23003" y="46554"/>
                </a:cubicBezTo>
                <a:cubicBezTo>
                  <a:pt x="23003" y="46411"/>
                  <a:pt x="22920" y="46411"/>
                  <a:pt x="22896" y="46221"/>
                </a:cubicBezTo>
                <a:lnTo>
                  <a:pt x="22908" y="46019"/>
                </a:lnTo>
                <a:cubicBezTo>
                  <a:pt x="22860" y="45661"/>
                  <a:pt x="22801" y="45602"/>
                  <a:pt x="22682" y="45090"/>
                </a:cubicBezTo>
                <a:cubicBezTo>
                  <a:pt x="22665" y="44914"/>
                  <a:pt x="22672" y="44797"/>
                  <a:pt x="22706" y="44797"/>
                </a:cubicBezTo>
                <a:cubicBezTo>
                  <a:pt x="22721" y="44797"/>
                  <a:pt x="22740" y="44818"/>
                  <a:pt x="22765" y="44864"/>
                </a:cubicBezTo>
                <a:cubicBezTo>
                  <a:pt x="22658" y="44661"/>
                  <a:pt x="22705" y="44780"/>
                  <a:pt x="22610" y="44483"/>
                </a:cubicBezTo>
                <a:cubicBezTo>
                  <a:pt x="22614" y="44467"/>
                  <a:pt x="22619" y="44461"/>
                  <a:pt x="22625" y="44461"/>
                </a:cubicBezTo>
                <a:cubicBezTo>
                  <a:pt x="22637" y="44461"/>
                  <a:pt x="22654" y="44490"/>
                  <a:pt x="22670" y="44530"/>
                </a:cubicBezTo>
                <a:cubicBezTo>
                  <a:pt x="22646" y="44256"/>
                  <a:pt x="22610" y="44364"/>
                  <a:pt x="22586" y="44173"/>
                </a:cubicBezTo>
                <a:cubicBezTo>
                  <a:pt x="22527" y="44125"/>
                  <a:pt x="22443" y="44066"/>
                  <a:pt x="22432" y="44006"/>
                </a:cubicBezTo>
                <a:lnTo>
                  <a:pt x="22432" y="44078"/>
                </a:lnTo>
                <a:cubicBezTo>
                  <a:pt x="22360" y="43875"/>
                  <a:pt x="22301" y="43649"/>
                  <a:pt x="22265" y="43399"/>
                </a:cubicBezTo>
                <a:lnTo>
                  <a:pt x="22301" y="43399"/>
                </a:lnTo>
                <a:lnTo>
                  <a:pt x="22229" y="43137"/>
                </a:lnTo>
                <a:lnTo>
                  <a:pt x="22253" y="43125"/>
                </a:lnTo>
                <a:lnTo>
                  <a:pt x="22170" y="42756"/>
                </a:lnTo>
                <a:lnTo>
                  <a:pt x="22170" y="42816"/>
                </a:lnTo>
                <a:cubicBezTo>
                  <a:pt x="22134" y="42720"/>
                  <a:pt x="22074" y="42447"/>
                  <a:pt x="22051" y="42280"/>
                </a:cubicBezTo>
                <a:lnTo>
                  <a:pt x="22062" y="42280"/>
                </a:lnTo>
                <a:cubicBezTo>
                  <a:pt x="22003" y="41804"/>
                  <a:pt x="21848" y="41447"/>
                  <a:pt x="21729" y="40911"/>
                </a:cubicBezTo>
                <a:lnTo>
                  <a:pt x="21729" y="40911"/>
                </a:lnTo>
                <a:lnTo>
                  <a:pt x="21777" y="40970"/>
                </a:lnTo>
                <a:cubicBezTo>
                  <a:pt x="21765" y="40780"/>
                  <a:pt x="21717" y="40923"/>
                  <a:pt x="21693" y="40696"/>
                </a:cubicBezTo>
                <a:lnTo>
                  <a:pt x="21717" y="40685"/>
                </a:lnTo>
                <a:cubicBezTo>
                  <a:pt x="21634" y="40506"/>
                  <a:pt x="21670" y="40435"/>
                  <a:pt x="21658" y="40304"/>
                </a:cubicBezTo>
                <a:lnTo>
                  <a:pt x="21658" y="40304"/>
                </a:lnTo>
                <a:lnTo>
                  <a:pt x="21634" y="40375"/>
                </a:lnTo>
                <a:lnTo>
                  <a:pt x="21586" y="40125"/>
                </a:lnTo>
                <a:cubicBezTo>
                  <a:pt x="21560" y="39970"/>
                  <a:pt x="21566" y="39931"/>
                  <a:pt x="21584" y="39931"/>
                </a:cubicBezTo>
                <a:cubicBezTo>
                  <a:pt x="21600" y="39931"/>
                  <a:pt x="21624" y="39959"/>
                  <a:pt x="21646" y="39970"/>
                </a:cubicBezTo>
                <a:lnTo>
                  <a:pt x="21574" y="39792"/>
                </a:lnTo>
                <a:lnTo>
                  <a:pt x="21598" y="39744"/>
                </a:lnTo>
                <a:cubicBezTo>
                  <a:pt x="21527" y="39625"/>
                  <a:pt x="21574" y="39613"/>
                  <a:pt x="21491" y="39375"/>
                </a:cubicBezTo>
                <a:cubicBezTo>
                  <a:pt x="21496" y="39370"/>
                  <a:pt x="21500" y="39369"/>
                  <a:pt x="21503" y="39369"/>
                </a:cubicBezTo>
                <a:cubicBezTo>
                  <a:pt x="21510" y="39369"/>
                  <a:pt x="21515" y="39374"/>
                  <a:pt x="21519" y="39374"/>
                </a:cubicBezTo>
                <a:cubicBezTo>
                  <a:pt x="21524" y="39374"/>
                  <a:pt x="21527" y="39365"/>
                  <a:pt x="21527" y="39327"/>
                </a:cubicBezTo>
                <a:cubicBezTo>
                  <a:pt x="21527" y="39327"/>
                  <a:pt x="21479" y="39244"/>
                  <a:pt x="21455" y="39137"/>
                </a:cubicBezTo>
                <a:cubicBezTo>
                  <a:pt x="21434" y="39116"/>
                  <a:pt x="21413" y="39031"/>
                  <a:pt x="21384" y="38970"/>
                </a:cubicBezTo>
                <a:lnTo>
                  <a:pt x="21384" y="38970"/>
                </a:lnTo>
                <a:lnTo>
                  <a:pt x="21408" y="39053"/>
                </a:lnTo>
                <a:cubicBezTo>
                  <a:pt x="21431" y="39113"/>
                  <a:pt x="21455" y="39184"/>
                  <a:pt x="21455" y="39184"/>
                </a:cubicBezTo>
                <a:lnTo>
                  <a:pt x="21372" y="39172"/>
                </a:lnTo>
                <a:cubicBezTo>
                  <a:pt x="21348" y="39125"/>
                  <a:pt x="21336" y="39030"/>
                  <a:pt x="21300" y="38946"/>
                </a:cubicBezTo>
                <a:cubicBezTo>
                  <a:pt x="21289" y="38875"/>
                  <a:pt x="21277" y="38791"/>
                  <a:pt x="21253" y="38732"/>
                </a:cubicBezTo>
                <a:cubicBezTo>
                  <a:pt x="21232" y="38615"/>
                  <a:pt x="21220" y="38508"/>
                  <a:pt x="21184" y="38386"/>
                </a:cubicBezTo>
                <a:lnTo>
                  <a:pt x="21184" y="38386"/>
                </a:lnTo>
                <a:lnTo>
                  <a:pt x="21229" y="38530"/>
                </a:lnTo>
                <a:cubicBezTo>
                  <a:pt x="21098" y="38053"/>
                  <a:pt x="21110" y="37982"/>
                  <a:pt x="21050" y="37660"/>
                </a:cubicBezTo>
                <a:lnTo>
                  <a:pt x="21050" y="37660"/>
                </a:lnTo>
                <a:cubicBezTo>
                  <a:pt x="21059" y="37742"/>
                  <a:pt x="21067" y="37846"/>
                  <a:pt x="21060" y="37846"/>
                </a:cubicBezTo>
                <a:cubicBezTo>
                  <a:pt x="21056" y="37846"/>
                  <a:pt x="21050" y="37824"/>
                  <a:pt x="21039" y="37768"/>
                </a:cubicBezTo>
                <a:cubicBezTo>
                  <a:pt x="21003" y="37637"/>
                  <a:pt x="21039" y="37637"/>
                  <a:pt x="20991" y="37482"/>
                </a:cubicBezTo>
                <a:cubicBezTo>
                  <a:pt x="20988" y="37487"/>
                  <a:pt x="20984" y="37490"/>
                  <a:pt x="20979" y="37490"/>
                </a:cubicBezTo>
                <a:cubicBezTo>
                  <a:pt x="20940" y="37490"/>
                  <a:pt x="20866" y="37242"/>
                  <a:pt x="20812" y="36886"/>
                </a:cubicBezTo>
                <a:cubicBezTo>
                  <a:pt x="20812" y="36878"/>
                  <a:pt x="20812" y="36870"/>
                  <a:pt x="20817" y="36870"/>
                </a:cubicBezTo>
                <a:cubicBezTo>
                  <a:pt x="20818" y="36870"/>
                  <a:pt x="20821" y="36871"/>
                  <a:pt x="20824" y="36875"/>
                </a:cubicBezTo>
                <a:cubicBezTo>
                  <a:pt x="20812" y="36815"/>
                  <a:pt x="20800" y="36815"/>
                  <a:pt x="20765" y="36636"/>
                </a:cubicBezTo>
                <a:lnTo>
                  <a:pt x="20800" y="36553"/>
                </a:lnTo>
                <a:lnTo>
                  <a:pt x="20717" y="36434"/>
                </a:lnTo>
                <a:cubicBezTo>
                  <a:pt x="20705" y="36374"/>
                  <a:pt x="20705" y="36339"/>
                  <a:pt x="20693" y="36315"/>
                </a:cubicBezTo>
                <a:cubicBezTo>
                  <a:pt x="20681" y="36339"/>
                  <a:pt x="20681" y="36351"/>
                  <a:pt x="20658" y="36386"/>
                </a:cubicBezTo>
                <a:cubicBezTo>
                  <a:pt x="20646" y="36434"/>
                  <a:pt x="20646" y="36458"/>
                  <a:pt x="20634" y="36494"/>
                </a:cubicBezTo>
                <a:cubicBezTo>
                  <a:pt x="20627" y="36529"/>
                  <a:pt x="20615" y="36552"/>
                  <a:pt x="20607" y="36552"/>
                </a:cubicBezTo>
                <a:cubicBezTo>
                  <a:pt x="20602" y="36552"/>
                  <a:pt x="20598" y="36541"/>
                  <a:pt x="20598" y="36517"/>
                </a:cubicBezTo>
                <a:lnTo>
                  <a:pt x="20634" y="36386"/>
                </a:lnTo>
                <a:lnTo>
                  <a:pt x="20634" y="36386"/>
                </a:lnTo>
                <a:cubicBezTo>
                  <a:pt x="20634" y="36387"/>
                  <a:pt x="20538" y="36708"/>
                  <a:pt x="20443" y="37029"/>
                </a:cubicBezTo>
                <a:cubicBezTo>
                  <a:pt x="20336" y="37351"/>
                  <a:pt x="20241" y="37684"/>
                  <a:pt x="20241" y="37684"/>
                </a:cubicBezTo>
                <a:lnTo>
                  <a:pt x="20217" y="37625"/>
                </a:lnTo>
                <a:cubicBezTo>
                  <a:pt x="20217" y="37839"/>
                  <a:pt x="20003" y="38339"/>
                  <a:pt x="20062" y="38375"/>
                </a:cubicBezTo>
                <a:cubicBezTo>
                  <a:pt x="20027" y="38482"/>
                  <a:pt x="19967" y="38756"/>
                  <a:pt x="19919" y="38958"/>
                </a:cubicBezTo>
                <a:cubicBezTo>
                  <a:pt x="19907" y="39018"/>
                  <a:pt x="19907" y="39065"/>
                  <a:pt x="19884" y="39113"/>
                </a:cubicBezTo>
                <a:cubicBezTo>
                  <a:pt x="19872" y="39149"/>
                  <a:pt x="19872" y="39149"/>
                  <a:pt x="19872" y="39184"/>
                </a:cubicBezTo>
                <a:cubicBezTo>
                  <a:pt x="19864" y="39199"/>
                  <a:pt x="19857" y="39214"/>
                  <a:pt x="19852" y="39214"/>
                </a:cubicBezTo>
                <a:cubicBezTo>
                  <a:pt x="19850" y="39214"/>
                  <a:pt x="19848" y="39209"/>
                  <a:pt x="19848" y="39196"/>
                </a:cubicBezTo>
                <a:cubicBezTo>
                  <a:pt x="19741" y="39744"/>
                  <a:pt x="19765" y="40065"/>
                  <a:pt x="19681" y="40732"/>
                </a:cubicBezTo>
                <a:cubicBezTo>
                  <a:pt x="19586" y="40970"/>
                  <a:pt x="19574" y="41637"/>
                  <a:pt x="19562" y="42066"/>
                </a:cubicBezTo>
                <a:cubicBezTo>
                  <a:pt x="19574" y="42923"/>
                  <a:pt x="19622" y="43471"/>
                  <a:pt x="19693" y="44328"/>
                </a:cubicBezTo>
                <a:cubicBezTo>
                  <a:pt x="19634" y="44852"/>
                  <a:pt x="19824" y="45614"/>
                  <a:pt x="19848" y="46173"/>
                </a:cubicBezTo>
                <a:lnTo>
                  <a:pt x="19907" y="46328"/>
                </a:lnTo>
                <a:cubicBezTo>
                  <a:pt x="19884" y="46697"/>
                  <a:pt x="20038" y="47245"/>
                  <a:pt x="20050" y="47769"/>
                </a:cubicBezTo>
                <a:cubicBezTo>
                  <a:pt x="20086" y="47888"/>
                  <a:pt x="20098" y="47959"/>
                  <a:pt x="20110" y="47995"/>
                </a:cubicBezTo>
                <a:cubicBezTo>
                  <a:pt x="20110" y="47959"/>
                  <a:pt x="20110" y="47935"/>
                  <a:pt x="20122" y="47924"/>
                </a:cubicBezTo>
                <a:cubicBezTo>
                  <a:pt x="20122" y="48064"/>
                  <a:pt x="20202" y="48352"/>
                  <a:pt x="20149" y="48352"/>
                </a:cubicBezTo>
                <a:cubicBezTo>
                  <a:pt x="20148" y="48352"/>
                  <a:pt x="20147" y="48352"/>
                  <a:pt x="20146" y="48352"/>
                </a:cubicBezTo>
                <a:lnTo>
                  <a:pt x="20122" y="48316"/>
                </a:lnTo>
                <a:cubicBezTo>
                  <a:pt x="20121" y="48316"/>
                  <a:pt x="20121" y="48316"/>
                  <a:pt x="20120" y="48316"/>
                </a:cubicBezTo>
                <a:cubicBezTo>
                  <a:pt x="20089" y="48316"/>
                  <a:pt x="20217" y="48771"/>
                  <a:pt x="20205" y="48936"/>
                </a:cubicBezTo>
                <a:lnTo>
                  <a:pt x="20229" y="48840"/>
                </a:lnTo>
                <a:lnTo>
                  <a:pt x="20265" y="49126"/>
                </a:lnTo>
                <a:lnTo>
                  <a:pt x="20265" y="49126"/>
                </a:lnTo>
                <a:lnTo>
                  <a:pt x="20241" y="49055"/>
                </a:lnTo>
                <a:lnTo>
                  <a:pt x="20241" y="49055"/>
                </a:lnTo>
                <a:cubicBezTo>
                  <a:pt x="20527" y="50245"/>
                  <a:pt x="20467" y="50793"/>
                  <a:pt x="20705" y="51912"/>
                </a:cubicBezTo>
                <a:cubicBezTo>
                  <a:pt x="20693" y="51885"/>
                  <a:pt x="20687" y="51874"/>
                  <a:pt x="20684" y="51874"/>
                </a:cubicBezTo>
                <a:cubicBezTo>
                  <a:pt x="20673" y="51874"/>
                  <a:pt x="20754" y="52131"/>
                  <a:pt x="20705" y="52150"/>
                </a:cubicBezTo>
                <a:cubicBezTo>
                  <a:pt x="20681" y="52448"/>
                  <a:pt x="20777" y="52662"/>
                  <a:pt x="20824" y="52900"/>
                </a:cubicBezTo>
                <a:lnTo>
                  <a:pt x="20836" y="52924"/>
                </a:lnTo>
                <a:lnTo>
                  <a:pt x="20872" y="53317"/>
                </a:lnTo>
                <a:cubicBezTo>
                  <a:pt x="20854" y="53271"/>
                  <a:pt x="20845" y="53254"/>
                  <a:pt x="20843" y="53254"/>
                </a:cubicBezTo>
                <a:cubicBezTo>
                  <a:pt x="20837" y="53254"/>
                  <a:pt x="20901" y="53448"/>
                  <a:pt x="20894" y="53448"/>
                </a:cubicBezTo>
                <a:cubicBezTo>
                  <a:pt x="20892" y="53448"/>
                  <a:pt x="20886" y="53434"/>
                  <a:pt x="20872" y="53400"/>
                </a:cubicBezTo>
                <a:lnTo>
                  <a:pt x="20872" y="53400"/>
                </a:lnTo>
                <a:cubicBezTo>
                  <a:pt x="20919" y="54448"/>
                  <a:pt x="21062" y="55853"/>
                  <a:pt x="20979" y="57068"/>
                </a:cubicBezTo>
                <a:lnTo>
                  <a:pt x="20991" y="57008"/>
                </a:lnTo>
                <a:lnTo>
                  <a:pt x="20991" y="57008"/>
                </a:lnTo>
                <a:cubicBezTo>
                  <a:pt x="20979" y="57329"/>
                  <a:pt x="20979" y="57710"/>
                  <a:pt x="20919" y="57937"/>
                </a:cubicBezTo>
                <a:cubicBezTo>
                  <a:pt x="20872" y="58175"/>
                  <a:pt x="20919" y="58461"/>
                  <a:pt x="20896" y="58544"/>
                </a:cubicBezTo>
                <a:cubicBezTo>
                  <a:pt x="20896" y="58765"/>
                  <a:pt x="20842" y="58947"/>
                  <a:pt x="20827" y="58947"/>
                </a:cubicBezTo>
                <a:cubicBezTo>
                  <a:pt x="20823" y="58947"/>
                  <a:pt x="20822" y="58936"/>
                  <a:pt x="20824" y="58913"/>
                </a:cubicBezTo>
                <a:lnTo>
                  <a:pt x="20824" y="58913"/>
                </a:lnTo>
                <a:cubicBezTo>
                  <a:pt x="20777" y="59187"/>
                  <a:pt x="20812" y="59449"/>
                  <a:pt x="20705" y="59830"/>
                </a:cubicBezTo>
                <a:cubicBezTo>
                  <a:pt x="20658" y="59889"/>
                  <a:pt x="20622" y="60139"/>
                  <a:pt x="20574" y="60377"/>
                </a:cubicBezTo>
                <a:cubicBezTo>
                  <a:pt x="20527" y="60616"/>
                  <a:pt x="20467" y="60842"/>
                  <a:pt x="20443" y="60842"/>
                </a:cubicBezTo>
                <a:cubicBezTo>
                  <a:pt x="20241" y="61282"/>
                  <a:pt x="20157" y="61747"/>
                  <a:pt x="19848" y="62151"/>
                </a:cubicBezTo>
                <a:lnTo>
                  <a:pt x="19848" y="62116"/>
                </a:lnTo>
                <a:cubicBezTo>
                  <a:pt x="19848" y="62116"/>
                  <a:pt x="19753" y="62366"/>
                  <a:pt x="19622" y="62592"/>
                </a:cubicBezTo>
                <a:cubicBezTo>
                  <a:pt x="19550" y="62723"/>
                  <a:pt x="19467" y="62842"/>
                  <a:pt x="19407" y="62937"/>
                </a:cubicBezTo>
                <a:cubicBezTo>
                  <a:pt x="18967" y="63199"/>
                  <a:pt x="18479" y="63580"/>
                  <a:pt x="18026" y="63771"/>
                </a:cubicBezTo>
                <a:lnTo>
                  <a:pt x="17895" y="63890"/>
                </a:lnTo>
                <a:cubicBezTo>
                  <a:pt x="17502" y="64033"/>
                  <a:pt x="16990" y="64426"/>
                  <a:pt x="16431" y="64652"/>
                </a:cubicBezTo>
                <a:cubicBezTo>
                  <a:pt x="16312" y="64723"/>
                  <a:pt x="16252" y="64771"/>
                  <a:pt x="16228" y="64783"/>
                </a:cubicBezTo>
                <a:cubicBezTo>
                  <a:pt x="16245" y="64775"/>
                  <a:pt x="16267" y="64761"/>
                  <a:pt x="16287" y="64761"/>
                </a:cubicBezTo>
                <a:cubicBezTo>
                  <a:pt x="16296" y="64761"/>
                  <a:pt x="16304" y="64763"/>
                  <a:pt x="16312" y="64771"/>
                </a:cubicBezTo>
                <a:cubicBezTo>
                  <a:pt x="16185" y="64823"/>
                  <a:pt x="15938" y="64969"/>
                  <a:pt x="15882" y="64969"/>
                </a:cubicBezTo>
                <a:cubicBezTo>
                  <a:pt x="15875" y="64969"/>
                  <a:pt x="15871" y="64967"/>
                  <a:pt x="15871" y="64961"/>
                </a:cubicBezTo>
                <a:lnTo>
                  <a:pt x="15895" y="64926"/>
                </a:lnTo>
                <a:cubicBezTo>
                  <a:pt x="15895" y="64924"/>
                  <a:pt x="15894" y="64923"/>
                  <a:pt x="15891" y="64923"/>
                </a:cubicBezTo>
                <a:cubicBezTo>
                  <a:pt x="15848" y="64923"/>
                  <a:pt x="15456" y="65191"/>
                  <a:pt x="15276" y="65247"/>
                </a:cubicBezTo>
                <a:lnTo>
                  <a:pt x="15395" y="65247"/>
                </a:lnTo>
                <a:lnTo>
                  <a:pt x="15109" y="65378"/>
                </a:lnTo>
                <a:lnTo>
                  <a:pt x="15181" y="65330"/>
                </a:lnTo>
                <a:lnTo>
                  <a:pt x="15181" y="65330"/>
                </a:lnTo>
                <a:cubicBezTo>
                  <a:pt x="14812" y="65557"/>
                  <a:pt x="14502" y="65723"/>
                  <a:pt x="14204" y="65866"/>
                </a:cubicBezTo>
                <a:cubicBezTo>
                  <a:pt x="14026" y="65902"/>
                  <a:pt x="13859" y="65926"/>
                  <a:pt x="13788" y="65961"/>
                </a:cubicBezTo>
                <a:cubicBezTo>
                  <a:pt x="13788" y="65961"/>
                  <a:pt x="13895" y="65938"/>
                  <a:pt x="14050" y="65938"/>
                </a:cubicBezTo>
                <a:cubicBezTo>
                  <a:pt x="13478" y="66223"/>
                  <a:pt x="12954" y="66438"/>
                  <a:pt x="12240" y="66831"/>
                </a:cubicBezTo>
                <a:cubicBezTo>
                  <a:pt x="12268" y="66809"/>
                  <a:pt x="12277" y="66800"/>
                  <a:pt x="12274" y="66800"/>
                </a:cubicBezTo>
                <a:cubicBezTo>
                  <a:pt x="12264" y="66800"/>
                  <a:pt x="12152" y="66870"/>
                  <a:pt x="12073" y="66914"/>
                </a:cubicBezTo>
                <a:cubicBezTo>
                  <a:pt x="12121" y="66866"/>
                  <a:pt x="12168" y="66819"/>
                  <a:pt x="12228" y="66771"/>
                </a:cubicBezTo>
                <a:cubicBezTo>
                  <a:pt x="12442" y="66581"/>
                  <a:pt x="12764" y="66354"/>
                  <a:pt x="12835" y="66271"/>
                </a:cubicBezTo>
                <a:cubicBezTo>
                  <a:pt x="13002" y="66152"/>
                  <a:pt x="13133" y="65938"/>
                  <a:pt x="13311" y="65783"/>
                </a:cubicBezTo>
                <a:cubicBezTo>
                  <a:pt x="13573" y="65497"/>
                  <a:pt x="13478" y="65664"/>
                  <a:pt x="13621" y="65521"/>
                </a:cubicBezTo>
                <a:cubicBezTo>
                  <a:pt x="13680" y="65470"/>
                  <a:pt x="13693" y="65455"/>
                  <a:pt x="13688" y="65455"/>
                </a:cubicBezTo>
                <a:cubicBezTo>
                  <a:pt x="13680" y="65455"/>
                  <a:pt x="13634" y="65485"/>
                  <a:pt x="13622" y="65485"/>
                </a:cubicBezTo>
                <a:cubicBezTo>
                  <a:pt x="13617" y="65485"/>
                  <a:pt x="13618" y="65479"/>
                  <a:pt x="13633" y="65461"/>
                </a:cubicBezTo>
                <a:lnTo>
                  <a:pt x="13859" y="65271"/>
                </a:lnTo>
                <a:lnTo>
                  <a:pt x="13859" y="65271"/>
                </a:lnTo>
                <a:cubicBezTo>
                  <a:pt x="13805" y="65336"/>
                  <a:pt x="13794" y="65354"/>
                  <a:pt x="13800" y="65354"/>
                </a:cubicBezTo>
                <a:cubicBezTo>
                  <a:pt x="13805" y="65354"/>
                  <a:pt x="13829" y="65336"/>
                  <a:pt x="13847" y="65330"/>
                </a:cubicBezTo>
                <a:cubicBezTo>
                  <a:pt x="14026" y="65152"/>
                  <a:pt x="14312" y="64866"/>
                  <a:pt x="14323" y="64783"/>
                </a:cubicBezTo>
                <a:cubicBezTo>
                  <a:pt x="14487" y="64611"/>
                  <a:pt x="14544" y="64563"/>
                  <a:pt x="14598" y="64515"/>
                </a:cubicBezTo>
                <a:lnTo>
                  <a:pt x="14598" y="64515"/>
                </a:lnTo>
                <a:cubicBezTo>
                  <a:pt x="14584" y="64526"/>
                  <a:pt x="14572" y="64534"/>
                  <a:pt x="14565" y="64534"/>
                </a:cubicBezTo>
                <a:cubicBezTo>
                  <a:pt x="14564" y="64534"/>
                  <a:pt x="14562" y="64534"/>
                  <a:pt x="14562" y="64533"/>
                </a:cubicBezTo>
                <a:cubicBezTo>
                  <a:pt x="14613" y="64487"/>
                  <a:pt x="14626" y="64472"/>
                  <a:pt x="14620" y="64472"/>
                </a:cubicBezTo>
                <a:cubicBezTo>
                  <a:pt x="14615" y="64472"/>
                  <a:pt x="14586" y="64490"/>
                  <a:pt x="14562" y="64509"/>
                </a:cubicBezTo>
                <a:cubicBezTo>
                  <a:pt x="14681" y="64330"/>
                  <a:pt x="15300" y="63723"/>
                  <a:pt x="15276" y="63652"/>
                </a:cubicBezTo>
                <a:lnTo>
                  <a:pt x="15288" y="63652"/>
                </a:lnTo>
                <a:cubicBezTo>
                  <a:pt x="15288" y="63592"/>
                  <a:pt x="15204" y="63616"/>
                  <a:pt x="15276" y="63485"/>
                </a:cubicBezTo>
                <a:lnTo>
                  <a:pt x="15347" y="63414"/>
                </a:lnTo>
                <a:lnTo>
                  <a:pt x="15419" y="63283"/>
                </a:lnTo>
                <a:cubicBezTo>
                  <a:pt x="15458" y="63244"/>
                  <a:pt x="15471" y="63233"/>
                  <a:pt x="15475" y="63233"/>
                </a:cubicBezTo>
                <a:cubicBezTo>
                  <a:pt x="15479" y="63233"/>
                  <a:pt x="15472" y="63247"/>
                  <a:pt x="15478" y="63247"/>
                </a:cubicBezTo>
                <a:cubicBezTo>
                  <a:pt x="15597" y="63044"/>
                  <a:pt x="15812" y="62782"/>
                  <a:pt x="15978" y="62532"/>
                </a:cubicBezTo>
                <a:lnTo>
                  <a:pt x="15978" y="62532"/>
                </a:lnTo>
                <a:lnTo>
                  <a:pt x="15705" y="62723"/>
                </a:lnTo>
                <a:cubicBezTo>
                  <a:pt x="15859" y="62532"/>
                  <a:pt x="16133" y="62211"/>
                  <a:pt x="16133" y="62128"/>
                </a:cubicBezTo>
                <a:lnTo>
                  <a:pt x="16240" y="62032"/>
                </a:lnTo>
                <a:cubicBezTo>
                  <a:pt x="16550" y="61639"/>
                  <a:pt x="16395" y="61711"/>
                  <a:pt x="16514" y="61568"/>
                </a:cubicBezTo>
                <a:lnTo>
                  <a:pt x="16669" y="61378"/>
                </a:lnTo>
                <a:lnTo>
                  <a:pt x="16550" y="61580"/>
                </a:lnTo>
                <a:cubicBezTo>
                  <a:pt x="16669" y="61401"/>
                  <a:pt x="16728" y="61318"/>
                  <a:pt x="16871" y="61139"/>
                </a:cubicBezTo>
                <a:lnTo>
                  <a:pt x="16871" y="61139"/>
                </a:lnTo>
                <a:lnTo>
                  <a:pt x="16848" y="61151"/>
                </a:lnTo>
                <a:lnTo>
                  <a:pt x="16871" y="61116"/>
                </a:lnTo>
                <a:cubicBezTo>
                  <a:pt x="16871" y="61092"/>
                  <a:pt x="16907" y="60961"/>
                  <a:pt x="16990" y="60806"/>
                </a:cubicBezTo>
                <a:cubicBezTo>
                  <a:pt x="17109" y="60604"/>
                  <a:pt x="17145" y="60401"/>
                  <a:pt x="17360" y="60068"/>
                </a:cubicBezTo>
                <a:lnTo>
                  <a:pt x="17360" y="59961"/>
                </a:lnTo>
                <a:lnTo>
                  <a:pt x="17502" y="59711"/>
                </a:lnTo>
                <a:lnTo>
                  <a:pt x="17538" y="59723"/>
                </a:lnTo>
                <a:cubicBezTo>
                  <a:pt x="17419" y="59985"/>
                  <a:pt x="17229" y="60496"/>
                  <a:pt x="17050" y="60818"/>
                </a:cubicBezTo>
                <a:lnTo>
                  <a:pt x="17062" y="60842"/>
                </a:lnTo>
                <a:cubicBezTo>
                  <a:pt x="17169" y="60639"/>
                  <a:pt x="17252" y="60401"/>
                  <a:pt x="17312" y="60270"/>
                </a:cubicBezTo>
                <a:cubicBezTo>
                  <a:pt x="17338" y="60227"/>
                  <a:pt x="17407" y="60141"/>
                  <a:pt x="17425" y="60141"/>
                </a:cubicBezTo>
                <a:cubicBezTo>
                  <a:pt x="17426" y="60141"/>
                  <a:pt x="17426" y="60141"/>
                  <a:pt x="17427" y="60141"/>
                </a:cubicBezTo>
                <a:lnTo>
                  <a:pt x="17427" y="60141"/>
                </a:lnTo>
                <a:lnTo>
                  <a:pt x="17443" y="60044"/>
                </a:lnTo>
                <a:cubicBezTo>
                  <a:pt x="17598" y="59723"/>
                  <a:pt x="17657" y="59532"/>
                  <a:pt x="17729" y="59365"/>
                </a:cubicBezTo>
                <a:cubicBezTo>
                  <a:pt x="17800" y="59187"/>
                  <a:pt x="17895" y="59020"/>
                  <a:pt x="18026" y="58651"/>
                </a:cubicBezTo>
                <a:lnTo>
                  <a:pt x="18026" y="58651"/>
                </a:lnTo>
                <a:lnTo>
                  <a:pt x="18002" y="58711"/>
                </a:lnTo>
                <a:cubicBezTo>
                  <a:pt x="18026" y="58556"/>
                  <a:pt x="18074" y="58413"/>
                  <a:pt x="18122" y="58377"/>
                </a:cubicBezTo>
                <a:cubicBezTo>
                  <a:pt x="18264" y="57949"/>
                  <a:pt x="18383" y="57472"/>
                  <a:pt x="18503" y="57187"/>
                </a:cubicBezTo>
                <a:lnTo>
                  <a:pt x="18479" y="57115"/>
                </a:lnTo>
                <a:cubicBezTo>
                  <a:pt x="18491" y="57032"/>
                  <a:pt x="18574" y="56889"/>
                  <a:pt x="18538" y="56829"/>
                </a:cubicBezTo>
                <a:lnTo>
                  <a:pt x="18550" y="56627"/>
                </a:lnTo>
                <a:cubicBezTo>
                  <a:pt x="18574" y="56496"/>
                  <a:pt x="18562" y="56413"/>
                  <a:pt x="18622" y="56270"/>
                </a:cubicBezTo>
                <a:cubicBezTo>
                  <a:pt x="18622" y="56258"/>
                  <a:pt x="18622" y="56258"/>
                  <a:pt x="18633" y="56234"/>
                </a:cubicBezTo>
                <a:cubicBezTo>
                  <a:pt x="18693" y="55936"/>
                  <a:pt x="18610" y="56234"/>
                  <a:pt x="18669" y="55901"/>
                </a:cubicBezTo>
                <a:cubicBezTo>
                  <a:pt x="18717" y="55794"/>
                  <a:pt x="18633" y="55758"/>
                  <a:pt x="18657" y="55603"/>
                </a:cubicBezTo>
                <a:lnTo>
                  <a:pt x="18729" y="55436"/>
                </a:lnTo>
                <a:cubicBezTo>
                  <a:pt x="18788" y="55139"/>
                  <a:pt x="18729" y="55079"/>
                  <a:pt x="18753" y="54627"/>
                </a:cubicBezTo>
                <a:cubicBezTo>
                  <a:pt x="18776" y="54491"/>
                  <a:pt x="18811" y="54398"/>
                  <a:pt x="18838" y="54398"/>
                </a:cubicBezTo>
                <a:cubicBezTo>
                  <a:pt x="18850" y="54398"/>
                  <a:pt x="18860" y="54415"/>
                  <a:pt x="18868" y="54452"/>
                </a:cubicBezTo>
                <a:lnTo>
                  <a:pt x="18868" y="54452"/>
                </a:lnTo>
                <a:cubicBezTo>
                  <a:pt x="18837" y="54276"/>
                  <a:pt x="18847" y="54368"/>
                  <a:pt x="18836" y="54127"/>
                </a:cubicBezTo>
                <a:cubicBezTo>
                  <a:pt x="18844" y="54111"/>
                  <a:pt x="18849" y="54105"/>
                  <a:pt x="18853" y="54105"/>
                </a:cubicBezTo>
                <a:cubicBezTo>
                  <a:pt x="18861" y="54105"/>
                  <a:pt x="18864" y="54134"/>
                  <a:pt x="18872" y="54174"/>
                </a:cubicBezTo>
                <a:cubicBezTo>
                  <a:pt x="18907" y="53948"/>
                  <a:pt x="18860" y="54031"/>
                  <a:pt x="18860" y="53853"/>
                </a:cubicBezTo>
                <a:cubicBezTo>
                  <a:pt x="18812" y="53817"/>
                  <a:pt x="18753" y="53758"/>
                  <a:pt x="18753" y="53698"/>
                </a:cubicBezTo>
                <a:lnTo>
                  <a:pt x="18741" y="53758"/>
                </a:lnTo>
                <a:cubicBezTo>
                  <a:pt x="18729" y="53579"/>
                  <a:pt x="18717" y="53377"/>
                  <a:pt x="18729" y="53174"/>
                </a:cubicBezTo>
                <a:lnTo>
                  <a:pt x="18729" y="53174"/>
                </a:lnTo>
                <a:lnTo>
                  <a:pt x="18741" y="53186"/>
                </a:lnTo>
                <a:lnTo>
                  <a:pt x="18741" y="53186"/>
                </a:lnTo>
                <a:lnTo>
                  <a:pt x="18729" y="52960"/>
                </a:lnTo>
                <a:lnTo>
                  <a:pt x="18753" y="52948"/>
                </a:lnTo>
                <a:lnTo>
                  <a:pt x="18741" y="52638"/>
                </a:lnTo>
                <a:lnTo>
                  <a:pt x="18741" y="52686"/>
                </a:lnTo>
                <a:cubicBezTo>
                  <a:pt x="18741" y="52603"/>
                  <a:pt x="18729" y="52365"/>
                  <a:pt x="18729" y="52222"/>
                </a:cubicBezTo>
                <a:lnTo>
                  <a:pt x="18741" y="52222"/>
                </a:lnTo>
                <a:cubicBezTo>
                  <a:pt x="18788" y="51817"/>
                  <a:pt x="18717" y="51507"/>
                  <a:pt x="18693" y="51043"/>
                </a:cubicBezTo>
                <a:lnTo>
                  <a:pt x="18693" y="51043"/>
                </a:lnTo>
                <a:lnTo>
                  <a:pt x="18729" y="51102"/>
                </a:lnTo>
                <a:cubicBezTo>
                  <a:pt x="18753" y="50936"/>
                  <a:pt x="18681" y="51055"/>
                  <a:pt x="18681" y="50876"/>
                </a:cubicBezTo>
                <a:lnTo>
                  <a:pt x="18729" y="50864"/>
                </a:lnTo>
                <a:cubicBezTo>
                  <a:pt x="18669" y="50698"/>
                  <a:pt x="18729" y="50662"/>
                  <a:pt x="18741" y="50543"/>
                </a:cubicBezTo>
                <a:lnTo>
                  <a:pt x="18741" y="50543"/>
                </a:lnTo>
                <a:lnTo>
                  <a:pt x="18693" y="50602"/>
                </a:lnTo>
                <a:lnTo>
                  <a:pt x="18693" y="50388"/>
                </a:lnTo>
                <a:cubicBezTo>
                  <a:pt x="18705" y="50266"/>
                  <a:pt x="18720" y="50232"/>
                  <a:pt x="18737" y="50232"/>
                </a:cubicBezTo>
                <a:cubicBezTo>
                  <a:pt x="18753" y="50232"/>
                  <a:pt x="18771" y="50263"/>
                  <a:pt x="18788" y="50281"/>
                </a:cubicBezTo>
                <a:lnTo>
                  <a:pt x="18741" y="50126"/>
                </a:lnTo>
                <a:lnTo>
                  <a:pt x="18788" y="50090"/>
                </a:lnTo>
                <a:cubicBezTo>
                  <a:pt x="18729" y="49971"/>
                  <a:pt x="18788" y="49971"/>
                  <a:pt x="18753" y="49781"/>
                </a:cubicBezTo>
                <a:cubicBezTo>
                  <a:pt x="18757" y="49779"/>
                  <a:pt x="18760" y="49778"/>
                  <a:pt x="18763" y="49778"/>
                </a:cubicBezTo>
                <a:cubicBezTo>
                  <a:pt x="18770" y="49778"/>
                  <a:pt x="18775" y="49781"/>
                  <a:pt x="18779" y="49781"/>
                </a:cubicBezTo>
                <a:cubicBezTo>
                  <a:pt x="18785" y="49781"/>
                  <a:pt x="18788" y="49775"/>
                  <a:pt x="18788" y="49745"/>
                </a:cubicBezTo>
                <a:lnTo>
                  <a:pt x="18753" y="49567"/>
                </a:lnTo>
                <a:lnTo>
                  <a:pt x="18753" y="49614"/>
                </a:lnTo>
                <a:lnTo>
                  <a:pt x="18693" y="49590"/>
                </a:lnTo>
                <a:cubicBezTo>
                  <a:pt x="18633" y="49245"/>
                  <a:pt x="18717" y="49078"/>
                  <a:pt x="18693" y="48828"/>
                </a:cubicBezTo>
                <a:lnTo>
                  <a:pt x="18693" y="48828"/>
                </a:lnTo>
                <a:lnTo>
                  <a:pt x="18717" y="48995"/>
                </a:lnTo>
                <a:cubicBezTo>
                  <a:pt x="18717" y="48555"/>
                  <a:pt x="18729" y="48519"/>
                  <a:pt x="18753" y="48221"/>
                </a:cubicBezTo>
                <a:lnTo>
                  <a:pt x="18753" y="48221"/>
                </a:lnTo>
                <a:cubicBezTo>
                  <a:pt x="18744" y="48286"/>
                  <a:pt x="18736" y="48378"/>
                  <a:pt x="18728" y="48378"/>
                </a:cubicBezTo>
                <a:cubicBezTo>
                  <a:pt x="18724" y="48378"/>
                  <a:pt x="18721" y="48358"/>
                  <a:pt x="18717" y="48305"/>
                </a:cubicBezTo>
                <a:cubicBezTo>
                  <a:pt x="18717" y="48185"/>
                  <a:pt x="18741" y="48185"/>
                  <a:pt x="18753" y="48043"/>
                </a:cubicBezTo>
                <a:lnTo>
                  <a:pt x="18753" y="48043"/>
                </a:lnTo>
                <a:cubicBezTo>
                  <a:pt x="18750" y="48045"/>
                  <a:pt x="18748" y="48046"/>
                  <a:pt x="18746" y="48046"/>
                </a:cubicBezTo>
                <a:cubicBezTo>
                  <a:pt x="18714" y="48046"/>
                  <a:pt x="18696" y="47816"/>
                  <a:pt x="18741" y="47483"/>
                </a:cubicBezTo>
                <a:cubicBezTo>
                  <a:pt x="18741" y="47475"/>
                  <a:pt x="18747" y="47466"/>
                  <a:pt x="18750" y="47466"/>
                </a:cubicBezTo>
                <a:cubicBezTo>
                  <a:pt x="18752" y="47466"/>
                  <a:pt x="18753" y="47468"/>
                  <a:pt x="18753" y="47471"/>
                </a:cubicBezTo>
                <a:cubicBezTo>
                  <a:pt x="18753" y="47412"/>
                  <a:pt x="18741" y="47412"/>
                  <a:pt x="18753" y="47245"/>
                </a:cubicBezTo>
                <a:lnTo>
                  <a:pt x="18800" y="47162"/>
                </a:lnTo>
                <a:cubicBezTo>
                  <a:pt x="18800" y="47150"/>
                  <a:pt x="18758" y="47065"/>
                  <a:pt x="18753" y="47065"/>
                </a:cubicBezTo>
                <a:cubicBezTo>
                  <a:pt x="18753" y="47065"/>
                  <a:pt x="18753" y="47065"/>
                  <a:pt x="18753" y="47065"/>
                </a:cubicBezTo>
                <a:lnTo>
                  <a:pt x="18753" y="47065"/>
                </a:lnTo>
                <a:cubicBezTo>
                  <a:pt x="18788" y="46852"/>
                  <a:pt x="18753" y="46757"/>
                  <a:pt x="18788" y="46638"/>
                </a:cubicBezTo>
                <a:lnTo>
                  <a:pt x="18788" y="46697"/>
                </a:lnTo>
                <a:lnTo>
                  <a:pt x="18800" y="46459"/>
                </a:lnTo>
                <a:lnTo>
                  <a:pt x="18800" y="46459"/>
                </a:lnTo>
                <a:cubicBezTo>
                  <a:pt x="18776" y="46507"/>
                  <a:pt x="18753" y="46519"/>
                  <a:pt x="18717" y="46578"/>
                </a:cubicBezTo>
                <a:lnTo>
                  <a:pt x="18598" y="46769"/>
                </a:lnTo>
                <a:lnTo>
                  <a:pt x="18372" y="47173"/>
                </a:lnTo>
                <a:lnTo>
                  <a:pt x="18383" y="47066"/>
                </a:lnTo>
                <a:lnTo>
                  <a:pt x="18383" y="47066"/>
                </a:lnTo>
                <a:cubicBezTo>
                  <a:pt x="18312" y="47328"/>
                  <a:pt x="18074" y="47590"/>
                  <a:pt x="18086" y="47709"/>
                </a:cubicBezTo>
                <a:cubicBezTo>
                  <a:pt x="17994" y="47811"/>
                  <a:pt x="17781" y="48304"/>
                  <a:pt x="17736" y="48304"/>
                </a:cubicBezTo>
                <a:cubicBezTo>
                  <a:pt x="17728" y="48304"/>
                  <a:pt x="17725" y="48290"/>
                  <a:pt x="17729" y="48257"/>
                </a:cubicBezTo>
                <a:lnTo>
                  <a:pt x="17729" y="48257"/>
                </a:lnTo>
                <a:cubicBezTo>
                  <a:pt x="17550" y="48602"/>
                  <a:pt x="17443" y="48888"/>
                  <a:pt x="17312" y="49150"/>
                </a:cubicBezTo>
                <a:cubicBezTo>
                  <a:pt x="17288" y="49233"/>
                  <a:pt x="17252" y="49305"/>
                  <a:pt x="17229" y="49364"/>
                </a:cubicBezTo>
                <a:lnTo>
                  <a:pt x="17169" y="49531"/>
                </a:lnTo>
                <a:cubicBezTo>
                  <a:pt x="17121" y="49626"/>
                  <a:pt x="17074" y="49733"/>
                  <a:pt x="17014" y="49864"/>
                </a:cubicBezTo>
                <a:cubicBezTo>
                  <a:pt x="16883" y="50031"/>
                  <a:pt x="16693" y="50555"/>
                  <a:pt x="16574" y="50876"/>
                </a:cubicBezTo>
                <a:cubicBezTo>
                  <a:pt x="16347" y="51555"/>
                  <a:pt x="16240" y="51995"/>
                  <a:pt x="16050" y="52686"/>
                </a:cubicBezTo>
                <a:cubicBezTo>
                  <a:pt x="15836" y="53067"/>
                  <a:pt x="15776" y="53722"/>
                  <a:pt x="15597" y="54150"/>
                </a:cubicBezTo>
                <a:lnTo>
                  <a:pt x="15597" y="54293"/>
                </a:lnTo>
                <a:cubicBezTo>
                  <a:pt x="15466" y="54567"/>
                  <a:pt x="15407" y="55043"/>
                  <a:pt x="15264" y="55448"/>
                </a:cubicBezTo>
                <a:cubicBezTo>
                  <a:pt x="15248" y="55521"/>
                  <a:pt x="15243" y="55572"/>
                  <a:pt x="15237" y="55601"/>
                </a:cubicBezTo>
                <a:lnTo>
                  <a:pt x="15237" y="55601"/>
                </a:lnTo>
                <a:cubicBezTo>
                  <a:pt x="15245" y="55589"/>
                  <a:pt x="15257" y="55579"/>
                  <a:pt x="15276" y="55579"/>
                </a:cubicBezTo>
                <a:cubicBezTo>
                  <a:pt x="15231" y="55693"/>
                  <a:pt x="15185" y="55914"/>
                  <a:pt x="15160" y="55914"/>
                </a:cubicBezTo>
                <a:cubicBezTo>
                  <a:pt x="15159" y="55914"/>
                  <a:pt x="15158" y="55914"/>
                  <a:pt x="15157" y="55913"/>
                </a:cubicBezTo>
                <a:lnTo>
                  <a:pt x="15157" y="55877"/>
                </a:lnTo>
                <a:cubicBezTo>
                  <a:pt x="15155" y="55876"/>
                  <a:pt x="15154" y="55876"/>
                  <a:pt x="15153" y="55876"/>
                </a:cubicBezTo>
                <a:cubicBezTo>
                  <a:pt x="15108" y="55876"/>
                  <a:pt x="15083" y="56261"/>
                  <a:pt x="15002" y="56377"/>
                </a:cubicBezTo>
                <a:lnTo>
                  <a:pt x="15062" y="56317"/>
                </a:lnTo>
                <a:lnTo>
                  <a:pt x="15002" y="56532"/>
                </a:lnTo>
                <a:lnTo>
                  <a:pt x="15002" y="56472"/>
                </a:lnTo>
                <a:cubicBezTo>
                  <a:pt x="14859" y="57472"/>
                  <a:pt x="14609" y="57877"/>
                  <a:pt x="14442" y="58818"/>
                </a:cubicBezTo>
                <a:cubicBezTo>
                  <a:pt x="14440" y="58792"/>
                  <a:pt x="14438" y="58782"/>
                  <a:pt x="14435" y="58782"/>
                </a:cubicBezTo>
                <a:cubicBezTo>
                  <a:pt x="14422" y="58782"/>
                  <a:pt x="14401" y="58997"/>
                  <a:pt x="14373" y="58997"/>
                </a:cubicBezTo>
                <a:cubicBezTo>
                  <a:pt x="14372" y="58997"/>
                  <a:pt x="14372" y="58997"/>
                  <a:pt x="14371" y="58996"/>
                </a:cubicBezTo>
                <a:cubicBezTo>
                  <a:pt x="14228" y="59199"/>
                  <a:pt x="14264" y="59425"/>
                  <a:pt x="14216" y="59615"/>
                </a:cubicBezTo>
                <a:lnTo>
                  <a:pt x="14216" y="59627"/>
                </a:lnTo>
                <a:lnTo>
                  <a:pt x="14109" y="59961"/>
                </a:lnTo>
                <a:cubicBezTo>
                  <a:pt x="14107" y="59919"/>
                  <a:pt x="14105" y="59903"/>
                  <a:pt x="14103" y="59903"/>
                </a:cubicBezTo>
                <a:cubicBezTo>
                  <a:pt x="14099" y="59903"/>
                  <a:pt x="14097" y="60067"/>
                  <a:pt x="14097" y="60067"/>
                </a:cubicBezTo>
                <a:cubicBezTo>
                  <a:pt x="14097" y="60067"/>
                  <a:pt x="14097" y="60054"/>
                  <a:pt x="14097" y="60020"/>
                </a:cubicBezTo>
                <a:cubicBezTo>
                  <a:pt x="13788" y="60854"/>
                  <a:pt x="13478" y="61973"/>
                  <a:pt x="13038" y="62890"/>
                </a:cubicBezTo>
                <a:lnTo>
                  <a:pt x="13073" y="62866"/>
                </a:lnTo>
                <a:lnTo>
                  <a:pt x="13073" y="62866"/>
                </a:lnTo>
                <a:cubicBezTo>
                  <a:pt x="12966" y="63104"/>
                  <a:pt x="12847" y="63402"/>
                  <a:pt x="12740" y="63556"/>
                </a:cubicBezTo>
                <a:cubicBezTo>
                  <a:pt x="12645" y="63723"/>
                  <a:pt x="12597" y="63961"/>
                  <a:pt x="12561" y="64033"/>
                </a:cubicBezTo>
                <a:cubicBezTo>
                  <a:pt x="12514" y="64204"/>
                  <a:pt x="12406" y="64329"/>
                  <a:pt x="12394" y="64331"/>
                </a:cubicBezTo>
                <a:lnTo>
                  <a:pt x="12394" y="64331"/>
                </a:lnTo>
                <a:cubicBezTo>
                  <a:pt x="12398" y="64323"/>
                  <a:pt x="12402" y="64314"/>
                  <a:pt x="12407" y="64306"/>
                </a:cubicBezTo>
                <a:lnTo>
                  <a:pt x="12407" y="64306"/>
                </a:lnTo>
                <a:cubicBezTo>
                  <a:pt x="12395" y="64323"/>
                  <a:pt x="12391" y="64331"/>
                  <a:pt x="12394" y="64331"/>
                </a:cubicBezTo>
                <a:cubicBezTo>
                  <a:pt x="12394" y="64331"/>
                  <a:pt x="12394" y="64331"/>
                  <a:pt x="12394" y="64331"/>
                </a:cubicBezTo>
                <a:lnTo>
                  <a:pt x="12394" y="64331"/>
                </a:lnTo>
                <a:cubicBezTo>
                  <a:pt x="12296" y="64527"/>
                  <a:pt x="12256" y="64746"/>
                  <a:pt x="12073" y="65009"/>
                </a:cubicBezTo>
                <a:cubicBezTo>
                  <a:pt x="11969" y="65079"/>
                  <a:pt x="11683" y="65748"/>
                  <a:pt x="11614" y="65748"/>
                </a:cubicBezTo>
                <a:cubicBezTo>
                  <a:pt x="11612" y="65748"/>
                  <a:pt x="11610" y="65748"/>
                  <a:pt x="11609" y="65747"/>
                </a:cubicBezTo>
                <a:cubicBezTo>
                  <a:pt x="11347" y="66057"/>
                  <a:pt x="11192" y="66414"/>
                  <a:pt x="10883" y="66747"/>
                </a:cubicBezTo>
                <a:lnTo>
                  <a:pt x="10883" y="66712"/>
                </a:lnTo>
                <a:cubicBezTo>
                  <a:pt x="10883" y="66712"/>
                  <a:pt x="10799" y="66926"/>
                  <a:pt x="10680" y="67128"/>
                </a:cubicBezTo>
                <a:cubicBezTo>
                  <a:pt x="10573" y="67343"/>
                  <a:pt x="10454" y="67533"/>
                  <a:pt x="10454" y="67533"/>
                </a:cubicBezTo>
                <a:lnTo>
                  <a:pt x="10502" y="67533"/>
                </a:lnTo>
                <a:lnTo>
                  <a:pt x="10466" y="67569"/>
                </a:lnTo>
                <a:lnTo>
                  <a:pt x="10478" y="67605"/>
                </a:lnTo>
                <a:cubicBezTo>
                  <a:pt x="9382" y="68057"/>
                  <a:pt x="8025" y="68700"/>
                  <a:pt x="6775" y="69176"/>
                </a:cubicBezTo>
                <a:lnTo>
                  <a:pt x="6834" y="69176"/>
                </a:lnTo>
                <a:cubicBezTo>
                  <a:pt x="6513" y="69307"/>
                  <a:pt x="6096" y="69498"/>
                  <a:pt x="5834" y="69569"/>
                </a:cubicBezTo>
                <a:cubicBezTo>
                  <a:pt x="5572" y="69652"/>
                  <a:pt x="5298" y="69843"/>
                  <a:pt x="5203" y="69891"/>
                </a:cubicBezTo>
                <a:cubicBezTo>
                  <a:pt x="5011" y="69986"/>
                  <a:pt x="4820" y="70044"/>
                  <a:pt x="4765" y="70044"/>
                </a:cubicBezTo>
                <a:cubicBezTo>
                  <a:pt x="4751" y="70044"/>
                  <a:pt x="4746" y="70040"/>
                  <a:pt x="4751" y="70033"/>
                </a:cubicBezTo>
                <a:lnTo>
                  <a:pt x="4751" y="70033"/>
                </a:lnTo>
                <a:cubicBezTo>
                  <a:pt x="4465" y="70152"/>
                  <a:pt x="4215" y="70319"/>
                  <a:pt x="3810" y="70450"/>
                </a:cubicBezTo>
                <a:cubicBezTo>
                  <a:pt x="3664" y="70450"/>
                  <a:pt x="2816" y="70907"/>
                  <a:pt x="2683" y="70907"/>
                </a:cubicBezTo>
                <a:cubicBezTo>
                  <a:pt x="2675" y="70907"/>
                  <a:pt x="2670" y="70906"/>
                  <a:pt x="2667" y="70903"/>
                </a:cubicBezTo>
                <a:cubicBezTo>
                  <a:pt x="2129" y="71055"/>
                  <a:pt x="1672" y="71321"/>
                  <a:pt x="1092" y="71500"/>
                </a:cubicBezTo>
                <a:lnTo>
                  <a:pt x="1092" y="71500"/>
                </a:lnTo>
                <a:lnTo>
                  <a:pt x="1096" y="71498"/>
                </a:lnTo>
                <a:cubicBezTo>
                  <a:pt x="1072" y="71498"/>
                  <a:pt x="1060" y="71510"/>
                  <a:pt x="1060" y="71510"/>
                </a:cubicBezTo>
                <a:cubicBezTo>
                  <a:pt x="1071" y="71507"/>
                  <a:pt x="1081" y="71503"/>
                  <a:pt x="1092" y="71500"/>
                </a:cubicBezTo>
                <a:lnTo>
                  <a:pt x="1092" y="71500"/>
                </a:lnTo>
                <a:lnTo>
                  <a:pt x="0" y="72129"/>
                </a:lnTo>
                <a:lnTo>
                  <a:pt x="417" y="72212"/>
                </a:lnTo>
                <a:lnTo>
                  <a:pt x="1488" y="71986"/>
                </a:lnTo>
                <a:lnTo>
                  <a:pt x="4203" y="70879"/>
                </a:lnTo>
                <a:lnTo>
                  <a:pt x="6406" y="70081"/>
                </a:lnTo>
                <a:cubicBezTo>
                  <a:pt x="6406" y="70081"/>
                  <a:pt x="6727" y="69950"/>
                  <a:pt x="7227" y="69736"/>
                </a:cubicBezTo>
                <a:cubicBezTo>
                  <a:pt x="7715" y="69533"/>
                  <a:pt x="8370" y="69259"/>
                  <a:pt x="9025" y="68962"/>
                </a:cubicBezTo>
                <a:cubicBezTo>
                  <a:pt x="9049" y="68950"/>
                  <a:pt x="9085" y="68938"/>
                  <a:pt x="9108" y="68938"/>
                </a:cubicBezTo>
                <a:lnTo>
                  <a:pt x="8532" y="69319"/>
                </a:lnTo>
                <a:lnTo>
                  <a:pt x="8532" y="69319"/>
                </a:lnTo>
                <a:cubicBezTo>
                  <a:pt x="9065" y="68985"/>
                  <a:pt x="9717" y="68877"/>
                  <a:pt x="10359" y="68855"/>
                </a:cubicBezTo>
                <a:cubicBezTo>
                  <a:pt x="10644" y="68890"/>
                  <a:pt x="10990" y="68950"/>
                  <a:pt x="11109" y="68962"/>
                </a:cubicBezTo>
                <a:cubicBezTo>
                  <a:pt x="11287" y="69021"/>
                  <a:pt x="11514" y="68998"/>
                  <a:pt x="11752" y="69033"/>
                </a:cubicBezTo>
                <a:cubicBezTo>
                  <a:pt x="12109" y="69093"/>
                  <a:pt x="11930" y="69093"/>
                  <a:pt x="12109" y="69152"/>
                </a:cubicBezTo>
                <a:cubicBezTo>
                  <a:pt x="12161" y="69167"/>
                  <a:pt x="12185" y="69172"/>
                  <a:pt x="12192" y="69172"/>
                </a:cubicBezTo>
                <a:cubicBezTo>
                  <a:pt x="12215" y="69172"/>
                  <a:pt x="12102" y="69127"/>
                  <a:pt x="12133" y="69127"/>
                </a:cubicBezTo>
                <a:cubicBezTo>
                  <a:pt x="12136" y="69127"/>
                  <a:pt x="12140" y="69128"/>
                  <a:pt x="12145" y="69129"/>
                </a:cubicBezTo>
                <a:lnTo>
                  <a:pt x="12418" y="69212"/>
                </a:lnTo>
                <a:cubicBezTo>
                  <a:pt x="12373" y="69205"/>
                  <a:pt x="12348" y="69202"/>
                  <a:pt x="12336" y="69202"/>
                </a:cubicBezTo>
                <a:cubicBezTo>
                  <a:pt x="12307" y="69202"/>
                  <a:pt x="12354" y="69219"/>
                  <a:pt x="12371" y="69236"/>
                </a:cubicBezTo>
                <a:cubicBezTo>
                  <a:pt x="12575" y="69266"/>
                  <a:pt x="12859" y="69376"/>
                  <a:pt x="12988" y="69376"/>
                </a:cubicBezTo>
                <a:cubicBezTo>
                  <a:pt x="13009" y="69376"/>
                  <a:pt x="13026" y="69373"/>
                  <a:pt x="13038" y="69367"/>
                </a:cubicBezTo>
                <a:cubicBezTo>
                  <a:pt x="13335" y="69474"/>
                  <a:pt x="13335" y="69486"/>
                  <a:pt x="13478" y="69533"/>
                </a:cubicBezTo>
                <a:cubicBezTo>
                  <a:pt x="13430" y="69510"/>
                  <a:pt x="13335" y="69486"/>
                  <a:pt x="13359" y="69474"/>
                </a:cubicBezTo>
                <a:lnTo>
                  <a:pt x="13359" y="69474"/>
                </a:lnTo>
                <a:cubicBezTo>
                  <a:pt x="13400" y="69494"/>
                  <a:pt x="13420" y="69502"/>
                  <a:pt x="13426" y="69502"/>
                </a:cubicBezTo>
                <a:cubicBezTo>
                  <a:pt x="13439" y="69502"/>
                  <a:pt x="13402" y="69473"/>
                  <a:pt x="13371" y="69450"/>
                </a:cubicBezTo>
                <a:lnTo>
                  <a:pt x="13371" y="69450"/>
                </a:lnTo>
                <a:cubicBezTo>
                  <a:pt x="13555" y="69473"/>
                  <a:pt x="14260" y="69785"/>
                  <a:pt x="14362" y="69785"/>
                </a:cubicBezTo>
                <a:cubicBezTo>
                  <a:pt x="14366" y="69785"/>
                  <a:pt x="14369" y="69784"/>
                  <a:pt x="14371" y="69783"/>
                </a:cubicBezTo>
                <a:lnTo>
                  <a:pt x="14371" y="69795"/>
                </a:lnTo>
                <a:cubicBezTo>
                  <a:pt x="14425" y="69774"/>
                  <a:pt x="14381" y="69722"/>
                  <a:pt x="14471" y="69722"/>
                </a:cubicBezTo>
                <a:cubicBezTo>
                  <a:pt x="14480" y="69722"/>
                  <a:pt x="14490" y="69723"/>
                  <a:pt x="14502" y="69724"/>
                </a:cubicBezTo>
                <a:lnTo>
                  <a:pt x="14573" y="69771"/>
                </a:lnTo>
                <a:lnTo>
                  <a:pt x="14704" y="69795"/>
                </a:lnTo>
                <a:cubicBezTo>
                  <a:pt x="14800" y="69843"/>
                  <a:pt x="14740" y="69843"/>
                  <a:pt x="14740" y="69843"/>
                </a:cubicBezTo>
                <a:cubicBezTo>
                  <a:pt x="14966" y="69891"/>
                  <a:pt x="15240" y="70021"/>
                  <a:pt x="15502" y="70105"/>
                </a:cubicBezTo>
                <a:lnTo>
                  <a:pt x="15276" y="69902"/>
                </a:lnTo>
                <a:lnTo>
                  <a:pt x="15276" y="69902"/>
                </a:lnTo>
                <a:cubicBezTo>
                  <a:pt x="15472" y="70006"/>
                  <a:pt x="15837" y="70189"/>
                  <a:pt x="15891" y="70189"/>
                </a:cubicBezTo>
                <a:cubicBezTo>
                  <a:pt x="15893" y="70189"/>
                  <a:pt x="15894" y="70189"/>
                  <a:pt x="15895" y="70188"/>
                </a:cubicBezTo>
                <a:lnTo>
                  <a:pt x="16014" y="70272"/>
                </a:lnTo>
                <a:cubicBezTo>
                  <a:pt x="16252" y="70412"/>
                  <a:pt x="16321" y="70420"/>
                  <a:pt x="16370" y="70420"/>
                </a:cubicBezTo>
                <a:cubicBezTo>
                  <a:pt x="16376" y="70420"/>
                  <a:pt x="16382" y="70420"/>
                  <a:pt x="16388" y="70420"/>
                </a:cubicBezTo>
                <a:cubicBezTo>
                  <a:pt x="16414" y="70420"/>
                  <a:pt x="16439" y="70422"/>
                  <a:pt x="16490" y="70450"/>
                </a:cubicBezTo>
                <a:lnTo>
                  <a:pt x="16693" y="70569"/>
                </a:lnTo>
                <a:lnTo>
                  <a:pt x="16478" y="70486"/>
                </a:lnTo>
                <a:lnTo>
                  <a:pt x="16478" y="70486"/>
                </a:lnTo>
                <a:cubicBezTo>
                  <a:pt x="16684" y="70577"/>
                  <a:pt x="16758" y="70625"/>
                  <a:pt x="16910" y="70712"/>
                </a:cubicBezTo>
                <a:lnTo>
                  <a:pt x="16910" y="70712"/>
                </a:lnTo>
                <a:cubicBezTo>
                  <a:pt x="16907" y="70706"/>
                  <a:pt x="16907" y="70700"/>
                  <a:pt x="16907" y="70700"/>
                </a:cubicBezTo>
                <a:lnTo>
                  <a:pt x="16907" y="70700"/>
                </a:lnTo>
                <a:lnTo>
                  <a:pt x="16943" y="70724"/>
                </a:lnTo>
                <a:cubicBezTo>
                  <a:pt x="16948" y="70719"/>
                  <a:pt x="16957" y="70717"/>
                  <a:pt x="16970" y="70717"/>
                </a:cubicBezTo>
                <a:cubicBezTo>
                  <a:pt x="17018" y="70717"/>
                  <a:pt x="17118" y="70751"/>
                  <a:pt x="17240" y="70807"/>
                </a:cubicBezTo>
                <a:cubicBezTo>
                  <a:pt x="17443" y="70903"/>
                  <a:pt x="17621" y="70938"/>
                  <a:pt x="17955" y="71117"/>
                </a:cubicBezTo>
                <a:lnTo>
                  <a:pt x="18062" y="71117"/>
                </a:lnTo>
                <a:lnTo>
                  <a:pt x="18300" y="71260"/>
                </a:lnTo>
                <a:lnTo>
                  <a:pt x="18276" y="71284"/>
                </a:lnTo>
                <a:cubicBezTo>
                  <a:pt x="18026" y="71176"/>
                  <a:pt x="17550" y="70998"/>
                  <a:pt x="17240" y="70867"/>
                </a:cubicBezTo>
                <a:lnTo>
                  <a:pt x="17229" y="70879"/>
                </a:lnTo>
                <a:cubicBezTo>
                  <a:pt x="17419" y="70962"/>
                  <a:pt x="17645" y="71034"/>
                  <a:pt x="17764" y="71093"/>
                </a:cubicBezTo>
                <a:cubicBezTo>
                  <a:pt x="17817" y="71114"/>
                  <a:pt x="17933" y="71199"/>
                  <a:pt x="17872" y="71203"/>
                </a:cubicBezTo>
                <a:lnTo>
                  <a:pt x="17872" y="71203"/>
                </a:lnTo>
                <a:lnTo>
                  <a:pt x="17836" y="71200"/>
                </a:lnTo>
                <a:lnTo>
                  <a:pt x="17836" y="71200"/>
                </a:lnTo>
                <a:cubicBezTo>
                  <a:pt x="17849" y="71203"/>
                  <a:pt x="17859" y="71204"/>
                  <a:pt x="17867" y="71204"/>
                </a:cubicBezTo>
                <a:cubicBezTo>
                  <a:pt x="17869" y="71204"/>
                  <a:pt x="17870" y="71204"/>
                  <a:pt x="17872" y="71203"/>
                </a:cubicBezTo>
                <a:lnTo>
                  <a:pt x="17872" y="71203"/>
                </a:lnTo>
                <a:lnTo>
                  <a:pt x="17967" y="71212"/>
                </a:lnTo>
                <a:cubicBezTo>
                  <a:pt x="18610" y="71462"/>
                  <a:pt x="18610" y="71462"/>
                  <a:pt x="19265" y="71772"/>
                </a:cubicBezTo>
                <a:lnTo>
                  <a:pt x="19217" y="71736"/>
                </a:lnTo>
                <a:lnTo>
                  <a:pt x="19217" y="71736"/>
                </a:lnTo>
                <a:cubicBezTo>
                  <a:pt x="19348" y="71772"/>
                  <a:pt x="19491" y="71819"/>
                  <a:pt x="19515" y="71867"/>
                </a:cubicBezTo>
                <a:cubicBezTo>
                  <a:pt x="19919" y="72034"/>
                  <a:pt x="20324" y="72212"/>
                  <a:pt x="20574" y="72343"/>
                </a:cubicBezTo>
                <a:lnTo>
                  <a:pt x="20646" y="72331"/>
                </a:lnTo>
                <a:cubicBezTo>
                  <a:pt x="20727" y="72352"/>
                  <a:pt x="20809" y="72434"/>
                  <a:pt x="20869" y="72434"/>
                </a:cubicBezTo>
                <a:cubicBezTo>
                  <a:pt x="20878" y="72434"/>
                  <a:pt x="20887" y="72432"/>
                  <a:pt x="20896" y="72427"/>
                </a:cubicBezTo>
                <a:lnTo>
                  <a:pt x="21098" y="72474"/>
                </a:lnTo>
                <a:cubicBezTo>
                  <a:pt x="21217" y="72522"/>
                  <a:pt x="21289" y="72522"/>
                  <a:pt x="21420" y="72593"/>
                </a:cubicBezTo>
                <a:cubicBezTo>
                  <a:pt x="21431" y="72593"/>
                  <a:pt x="21431" y="72605"/>
                  <a:pt x="21455" y="72605"/>
                </a:cubicBezTo>
                <a:cubicBezTo>
                  <a:pt x="21547" y="72643"/>
                  <a:pt x="21576" y="72651"/>
                  <a:pt x="21588" y="72651"/>
                </a:cubicBezTo>
                <a:cubicBezTo>
                  <a:pt x="21597" y="72651"/>
                  <a:pt x="21595" y="72646"/>
                  <a:pt x="21605" y="72646"/>
                </a:cubicBezTo>
                <a:cubicBezTo>
                  <a:pt x="21618" y="72646"/>
                  <a:pt x="21653" y="72656"/>
                  <a:pt x="21765" y="72700"/>
                </a:cubicBezTo>
                <a:cubicBezTo>
                  <a:pt x="21794" y="72721"/>
                  <a:pt x="21817" y="72726"/>
                  <a:pt x="21841" y="72726"/>
                </a:cubicBezTo>
                <a:cubicBezTo>
                  <a:pt x="21862" y="72726"/>
                  <a:pt x="21883" y="72722"/>
                  <a:pt x="21910" y="72722"/>
                </a:cubicBezTo>
                <a:cubicBezTo>
                  <a:pt x="21940" y="72722"/>
                  <a:pt x="21977" y="72727"/>
                  <a:pt x="22027" y="72748"/>
                </a:cubicBezTo>
                <a:lnTo>
                  <a:pt x="22170" y="72843"/>
                </a:lnTo>
                <a:cubicBezTo>
                  <a:pt x="22432" y="72962"/>
                  <a:pt x="22491" y="72927"/>
                  <a:pt x="22896" y="73022"/>
                </a:cubicBezTo>
                <a:cubicBezTo>
                  <a:pt x="23086" y="73081"/>
                  <a:pt x="23158" y="73165"/>
                  <a:pt x="23027" y="73177"/>
                </a:cubicBezTo>
                <a:cubicBezTo>
                  <a:pt x="23106" y="73172"/>
                  <a:pt x="23136" y="73169"/>
                  <a:pt x="23161" y="73169"/>
                </a:cubicBezTo>
                <a:cubicBezTo>
                  <a:pt x="23196" y="73169"/>
                  <a:pt x="23221" y="73175"/>
                  <a:pt x="23360" y="73189"/>
                </a:cubicBezTo>
                <a:cubicBezTo>
                  <a:pt x="23384" y="73224"/>
                  <a:pt x="23360" y="73224"/>
                  <a:pt x="23313" y="73224"/>
                </a:cubicBezTo>
                <a:cubicBezTo>
                  <a:pt x="23396" y="73254"/>
                  <a:pt x="23433" y="73261"/>
                  <a:pt x="23459" y="73261"/>
                </a:cubicBezTo>
                <a:cubicBezTo>
                  <a:pt x="23484" y="73261"/>
                  <a:pt x="23500" y="73254"/>
                  <a:pt x="23538" y="73254"/>
                </a:cubicBezTo>
                <a:cubicBezTo>
                  <a:pt x="23556" y="73254"/>
                  <a:pt x="23579" y="73255"/>
                  <a:pt x="23610" y="73260"/>
                </a:cubicBezTo>
                <a:cubicBezTo>
                  <a:pt x="23664" y="73238"/>
                  <a:pt x="23719" y="73187"/>
                  <a:pt x="23773" y="73187"/>
                </a:cubicBezTo>
                <a:cubicBezTo>
                  <a:pt x="23778" y="73187"/>
                  <a:pt x="23784" y="73187"/>
                  <a:pt x="23789" y="73189"/>
                </a:cubicBezTo>
                <a:lnTo>
                  <a:pt x="23729" y="73165"/>
                </a:lnTo>
                <a:lnTo>
                  <a:pt x="23729" y="73165"/>
                </a:lnTo>
                <a:cubicBezTo>
                  <a:pt x="23908" y="73177"/>
                  <a:pt x="24087" y="73189"/>
                  <a:pt x="24277" y="73248"/>
                </a:cubicBezTo>
                <a:lnTo>
                  <a:pt x="24265" y="73260"/>
                </a:lnTo>
                <a:lnTo>
                  <a:pt x="24468" y="73296"/>
                </a:lnTo>
                <a:lnTo>
                  <a:pt x="24491" y="73319"/>
                </a:lnTo>
                <a:lnTo>
                  <a:pt x="24789" y="73355"/>
                </a:lnTo>
                <a:lnTo>
                  <a:pt x="24789" y="73355"/>
                </a:lnTo>
                <a:lnTo>
                  <a:pt x="24741" y="73343"/>
                </a:lnTo>
                <a:lnTo>
                  <a:pt x="24741" y="73343"/>
                </a:lnTo>
                <a:cubicBezTo>
                  <a:pt x="24813" y="73355"/>
                  <a:pt x="25051" y="73367"/>
                  <a:pt x="25182" y="73379"/>
                </a:cubicBezTo>
                <a:lnTo>
                  <a:pt x="25182" y="73403"/>
                </a:lnTo>
                <a:cubicBezTo>
                  <a:pt x="25345" y="73433"/>
                  <a:pt x="25498" y="73442"/>
                  <a:pt x="25654" y="73442"/>
                </a:cubicBezTo>
                <a:cubicBezTo>
                  <a:pt x="25863" y="73442"/>
                  <a:pt x="26078" y="73427"/>
                  <a:pt x="26337" y="73427"/>
                </a:cubicBezTo>
                <a:lnTo>
                  <a:pt x="26277" y="73462"/>
                </a:lnTo>
                <a:cubicBezTo>
                  <a:pt x="26298" y="73466"/>
                  <a:pt x="26313" y="73467"/>
                  <a:pt x="26325" y="73467"/>
                </a:cubicBezTo>
                <a:cubicBezTo>
                  <a:pt x="26389" y="73467"/>
                  <a:pt x="26348" y="73425"/>
                  <a:pt x="26455" y="73425"/>
                </a:cubicBezTo>
                <a:cubicBezTo>
                  <a:pt x="26465" y="73425"/>
                  <a:pt x="26478" y="73426"/>
                  <a:pt x="26492" y="73427"/>
                </a:cubicBezTo>
                <a:lnTo>
                  <a:pt x="26515" y="73474"/>
                </a:lnTo>
                <a:cubicBezTo>
                  <a:pt x="26565" y="73455"/>
                  <a:pt x="26604" y="73448"/>
                  <a:pt x="26637" y="73448"/>
                </a:cubicBezTo>
                <a:cubicBezTo>
                  <a:pt x="26707" y="73448"/>
                  <a:pt x="26752" y="73478"/>
                  <a:pt x="26825" y="73486"/>
                </a:cubicBezTo>
                <a:lnTo>
                  <a:pt x="26765" y="73439"/>
                </a:lnTo>
                <a:lnTo>
                  <a:pt x="26968" y="73439"/>
                </a:lnTo>
                <a:cubicBezTo>
                  <a:pt x="27194" y="73439"/>
                  <a:pt x="27123" y="73486"/>
                  <a:pt x="27087" y="73522"/>
                </a:cubicBezTo>
                <a:lnTo>
                  <a:pt x="27242" y="73462"/>
                </a:lnTo>
                <a:lnTo>
                  <a:pt x="27266" y="73498"/>
                </a:lnTo>
                <a:cubicBezTo>
                  <a:pt x="27319" y="73468"/>
                  <a:pt x="27349" y="73468"/>
                  <a:pt x="27391" y="73468"/>
                </a:cubicBezTo>
                <a:cubicBezTo>
                  <a:pt x="27432" y="73468"/>
                  <a:pt x="27486" y="73468"/>
                  <a:pt x="27587" y="73439"/>
                </a:cubicBezTo>
                <a:lnTo>
                  <a:pt x="27587" y="73439"/>
                </a:lnTo>
                <a:cubicBezTo>
                  <a:pt x="27599" y="73462"/>
                  <a:pt x="27551" y="73474"/>
                  <a:pt x="27623" y="73474"/>
                </a:cubicBezTo>
                <a:cubicBezTo>
                  <a:pt x="27623" y="73474"/>
                  <a:pt x="27706" y="73439"/>
                  <a:pt x="27789" y="73415"/>
                </a:cubicBezTo>
                <a:cubicBezTo>
                  <a:pt x="27810" y="73404"/>
                  <a:pt x="27833" y="73395"/>
                  <a:pt x="27856" y="73387"/>
                </a:cubicBezTo>
                <a:lnTo>
                  <a:pt x="27856" y="73387"/>
                </a:lnTo>
                <a:lnTo>
                  <a:pt x="27766" y="73415"/>
                </a:lnTo>
                <a:lnTo>
                  <a:pt x="27777" y="73343"/>
                </a:lnTo>
                <a:cubicBezTo>
                  <a:pt x="27968" y="73248"/>
                  <a:pt x="28063" y="73296"/>
                  <a:pt x="28206" y="73236"/>
                </a:cubicBezTo>
                <a:lnTo>
                  <a:pt x="28206" y="73236"/>
                </a:lnTo>
                <a:lnTo>
                  <a:pt x="28099" y="73284"/>
                </a:lnTo>
                <a:cubicBezTo>
                  <a:pt x="28337" y="73200"/>
                  <a:pt x="28361" y="73224"/>
                  <a:pt x="28504" y="73189"/>
                </a:cubicBezTo>
                <a:cubicBezTo>
                  <a:pt x="28456" y="73189"/>
                  <a:pt x="28385" y="73189"/>
                  <a:pt x="28492" y="73165"/>
                </a:cubicBezTo>
                <a:cubicBezTo>
                  <a:pt x="28514" y="73154"/>
                  <a:pt x="28527" y="73151"/>
                  <a:pt x="28537" y="73151"/>
                </a:cubicBezTo>
                <a:cubicBezTo>
                  <a:pt x="28548" y="73151"/>
                  <a:pt x="28555" y="73155"/>
                  <a:pt x="28566" y="73155"/>
                </a:cubicBezTo>
                <a:cubicBezTo>
                  <a:pt x="28576" y="73155"/>
                  <a:pt x="28589" y="73152"/>
                  <a:pt x="28611" y="73141"/>
                </a:cubicBezTo>
                <a:cubicBezTo>
                  <a:pt x="28576" y="73117"/>
                  <a:pt x="28830" y="73001"/>
                  <a:pt x="29065" y="72895"/>
                </a:cubicBezTo>
                <a:lnTo>
                  <a:pt x="29065" y="72895"/>
                </a:lnTo>
                <a:cubicBezTo>
                  <a:pt x="29107" y="72872"/>
                  <a:pt x="29143" y="72840"/>
                  <a:pt x="29218" y="72808"/>
                </a:cubicBezTo>
                <a:lnTo>
                  <a:pt x="29218" y="72867"/>
                </a:lnTo>
                <a:lnTo>
                  <a:pt x="29337" y="72724"/>
                </a:lnTo>
                <a:cubicBezTo>
                  <a:pt x="29455" y="72660"/>
                  <a:pt x="29545" y="72566"/>
                  <a:pt x="29596" y="72566"/>
                </a:cubicBezTo>
                <a:cubicBezTo>
                  <a:pt x="29601" y="72566"/>
                  <a:pt x="29606" y="72567"/>
                  <a:pt x="29611" y="72569"/>
                </a:cubicBezTo>
                <a:lnTo>
                  <a:pt x="29563" y="72605"/>
                </a:lnTo>
                <a:cubicBezTo>
                  <a:pt x="29563" y="72605"/>
                  <a:pt x="29766" y="72462"/>
                  <a:pt x="29992" y="72307"/>
                </a:cubicBezTo>
                <a:cubicBezTo>
                  <a:pt x="29921" y="72248"/>
                  <a:pt x="29790" y="72212"/>
                  <a:pt x="29706" y="72165"/>
                </a:cubicBezTo>
                <a:cubicBezTo>
                  <a:pt x="29623" y="72117"/>
                  <a:pt x="29575" y="72093"/>
                  <a:pt x="29575" y="72093"/>
                </a:cubicBezTo>
                <a:lnTo>
                  <a:pt x="29623" y="72069"/>
                </a:lnTo>
                <a:cubicBezTo>
                  <a:pt x="29475" y="72059"/>
                  <a:pt x="29204" y="71869"/>
                  <a:pt x="29112" y="71869"/>
                </a:cubicBezTo>
                <a:cubicBezTo>
                  <a:pt x="29101" y="71869"/>
                  <a:pt x="29092" y="71872"/>
                  <a:pt x="29087" y="71879"/>
                </a:cubicBezTo>
                <a:cubicBezTo>
                  <a:pt x="29040" y="71855"/>
                  <a:pt x="28968" y="71819"/>
                  <a:pt x="28873" y="71796"/>
                </a:cubicBezTo>
                <a:lnTo>
                  <a:pt x="28659" y="71700"/>
                </a:lnTo>
                <a:cubicBezTo>
                  <a:pt x="28563" y="71676"/>
                  <a:pt x="28504" y="71641"/>
                  <a:pt x="28551" y="71617"/>
                </a:cubicBezTo>
                <a:cubicBezTo>
                  <a:pt x="28158" y="71450"/>
                  <a:pt x="27908" y="71415"/>
                  <a:pt x="27444" y="71164"/>
                </a:cubicBezTo>
                <a:cubicBezTo>
                  <a:pt x="27301" y="71034"/>
                  <a:pt x="26837" y="70843"/>
                  <a:pt x="26527" y="70688"/>
                </a:cubicBezTo>
                <a:cubicBezTo>
                  <a:pt x="25920" y="70438"/>
                  <a:pt x="25527" y="70272"/>
                  <a:pt x="24920" y="70010"/>
                </a:cubicBezTo>
                <a:cubicBezTo>
                  <a:pt x="24587" y="69748"/>
                  <a:pt x="23991" y="69605"/>
                  <a:pt x="23622" y="69367"/>
                </a:cubicBezTo>
                <a:lnTo>
                  <a:pt x="23503" y="69355"/>
                </a:lnTo>
                <a:cubicBezTo>
                  <a:pt x="23265" y="69176"/>
                  <a:pt x="22836" y="69057"/>
                  <a:pt x="22479" y="68843"/>
                </a:cubicBezTo>
                <a:cubicBezTo>
                  <a:pt x="22372" y="68819"/>
                  <a:pt x="22324" y="68795"/>
                  <a:pt x="22313" y="68795"/>
                </a:cubicBezTo>
                <a:cubicBezTo>
                  <a:pt x="22324" y="68819"/>
                  <a:pt x="22360" y="68831"/>
                  <a:pt x="22360" y="68843"/>
                </a:cubicBezTo>
                <a:cubicBezTo>
                  <a:pt x="22253" y="68783"/>
                  <a:pt x="22027" y="68712"/>
                  <a:pt x="22062" y="68676"/>
                </a:cubicBezTo>
                <a:lnTo>
                  <a:pt x="22062" y="68676"/>
                </a:lnTo>
                <a:lnTo>
                  <a:pt x="22086" y="68700"/>
                </a:lnTo>
                <a:cubicBezTo>
                  <a:pt x="22122" y="68664"/>
                  <a:pt x="21753" y="68581"/>
                  <a:pt x="21646" y="68486"/>
                </a:cubicBezTo>
                <a:lnTo>
                  <a:pt x="21646" y="68486"/>
                </a:lnTo>
                <a:lnTo>
                  <a:pt x="21693" y="68557"/>
                </a:lnTo>
                <a:lnTo>
                  <a:pt x="21479" y="68474"/>
                </a:lnTo>
                <a:lnTo>
                  <a:pt x="21539" y="68486"/>
                </a:lnTo>
                <a:cubicBezTo>
                  <a:pt x="20598" y="68224"/>
                  <a:pt x="20241" y="67938"/>
                  <a:pt x="19348" y="67759"/>
                </a:cubicBezTo>
                <a:cubicBezTo>
                  <a:pt x="19491" y="67747"/>
                  <a:pt x="19169" y="67724"/>
                  <a:pt x="19169" y="67664"/>
                </a:cubicBezTo>
                <a:cubicBezTo>
                  <a:pt x="18979" y="67533"/>
                  <a:pt x="18753" y="67569"/>
                  <a:pt x="18574" y="67533"/>
                </a:cubicBezTo>
                <a:lnTo>
                  <a:pt x="18562" y="67533"/>
                </a:lnTo>
                <a:cubicBezTo>
                  <a:pt x="18562" y="67533"/>
                  <a:pt x="18491" y="67509"/>
                  <a:pt x="18395" y="67485"/>
                </a:cubicBezTo>
                <a:cubicBezTo>
                  <a:pt x="18324" y="67474"/>
                  <a:pt x="18241" y="67450"/>
                  <a:pt x="18241" y="67450"/>
                </a:cubicBezTo>
                <a:cubicBezTo>
                  <a:pt x="18319" y="67436"/>
                  <a:pt x="18301" y="67433"/>
                  <a:pt x="18260" y="67433"/>
                </a:cubicBezTo>
                <a:cubicBezTo>
                  <a:pt x="18226" y="67433"/>
                  <a:pt x="18177" y="67435"/>
                  <a:pt x="18153" y="67435"/>
                </a:cubicBezTo>
                <a:cubicBezTo>
                  <a:pt x="18130" y="67435"/>
                  <a:pt x="18128" y="67433"/>
                  <a:pt x="18181" y="67426"/>
                </a:cubicBezTo>
                <a:cubicBezTo>
                  <a:pt x="17360" y="67176"/>
                  <a:pt x="16228" y="67045"/>
                  <a:pt x="15228" y="66985"/>
                </a:cubicBezTo>
                <a:lnTo>
                  <a:pt x="15228" y="66985"/>
                </a:lnTo>
                <a:lnTo>
                  <a:pt x="15276" y="66997"/>
                </a:lnTo>
                <a:cubicBezTo>
                  <a:pt x="15213" y="66994"/>
                  <a:pt x="15146" y="66994"/>
                  <a:pt x="15078" y="66994"/>
                </a:cubicBezTo>
                <a:cubicBezTo>
                  <a:pt x="15010" y="66994"/>
                  <a:pt x="14940" y="66994"/>
                  <a:pt x="14873" y="66994"/>
                </a:cubicBezTo>
                <a:cubicBezTo>
                  <a:pt x="14737" y="66994"/>
                  <a:pt x="14609" y="66991"/>
                  <a:pt x="14514" y="66973"/>
                </a:cubicBezTo>
                <a:cubicBezTo>
                  <a:pt x="14490" y="66971"/>
                  <a:pt x="14466" y="66969"/>
                  <a:pt x="14442" y="66969"/>
                </a:cubicBezTo>
                <a:cubicBezTo>
                  <a:pt x="14270" y="66969"/>
                  <a:pt x="14088" y="67034"/>
                  <a:pt x="14026" y="67045"/>
                </a:cubicBezTo>
                <a:cubicBezTo>
                  <a:pt x="13954" y="67053"/>
                  <a:pt x="13886" y="67056"/>
                  <a:pt x="13829" y="67056"/>
                </a:cubicBezTo>
                <a:cubicBezTo>
                  <a:pt x="13757" y="67056"/>
                  <a:pt x="13705" y="67051"/>
                  <a:pt x="13693" y="67048"/>
                </a:cubicBezTo>
                <a:lnTo>
                  <a:pt x="13693" y="67048"/>
                </a:lnTo>
                <a:cubicBezTo>
                  <a:pt x="13522" y="67073"/>
                  <a:pt x="13350" y="67118"/>
                  <a:pt x="13145" y="67152"/>
                </a:cubicBezTo>
                <a:cubicBezTo>
                  <a:pt x="13895" y="66795"/>
                  <a:pt x="14669" y="66390"/>
                  <a:pt x="15383" y="66057"/>
                </a:cubicBezTo>
                <a:cubicBezTo>
                  <a:pt x="15859" y="66057"/>
                  <a:pt x="16312" y="66092"/>
                  <a:pt x="16788" y="66152"/>
                </a:cubicBezTo>
                <a:cubicBezTo>
                  <a:pt x="16871" y="66164"/>
                  <a:pt x="16955" y="66176"/>
                  <a:pt x="17026" y="66211"/>
                </a:cubicBezTo>
                <a:cubicBezTo>
                  <a:pt x="17360" y="66283"/>
                  <a:pt x="17681" y="66402"/>
                  <a:pt x="17800" y="66438"/>
                </a:cubicBezTo>
                <a:cubicBezTo>
                  <a:pt x="18062" y="66533"/>
                  <a:pt x="18383" y="66557"/>
                  <a:pt x="18717" y="66628"/>
                </a:cubicBezTo>
                <a:cubicBezTo>
                  <a:pt x="19229" y="66700"/>
                  <a:pt x="18967" y="66700"/>
                  <a:pt x="19229" y="66759"/>
                </a:cubicBezTo>
                <a:cubicBezTo>
                  <a:pt x="19303" y="66772"/>
                  <a:pt x="19341" y="66777"/>
                  <a:pt x="19357" y="66777"/>
                </a:cubicBezTo>
                <a:cubicBezTo>
                  <a:pt x="19406" y="66777"/>
                  <a:pt x="19253" y="66732"/>
                  <a:pt x="19284" y="66732"/>
                </a:cubicBezTo>
                <a:cubicBezTo>
                  <a:pt x="19288" y="66732"/>
                  <a:pt x="19297" y="66733"/>
                  <a:pt x="19312" y="66735"/>
                </a:cubicBezTo>
                <a:lnTo>
                  <a:pt x="19693" y="66807"/>
                </a:lnTo>
                <a:cubicBezTo>
                  <a:pt x="19650" y="66805"/>
                  <a:pt x="19619" y="66804"/>
                  <a:pt x="19598" y="66804"/>
                </a:cubicBezTo>
                <a:cubicBezTo>
                  <a:pt x="19510" y="66804"/>
                  <a:pt x="19595" y="66821"/>
                  <a:pt x="19634" y="66831"/>
                </a:cubicBezTo>
                <a:cubicBezTo>
                  <a:pt x="19918" y="66870"/>
                  <a:pt x="20325" y="66950"/>
                  <a:pt x="20512" y="66950"/>
                </a:cubicBezTo>
                <a:cubicBezTo>
                  <a:pt x="20552" y="66950"/>
                  <a:pt x="20581" y="66946"/>
                  <a:pt x="20598" y="66938"/>
                </a:cubicBezTo>
                <a:cubicBezTo>
                  <a:pt x="21050" y="67033"/>
                  <a:pt x="21050" y="67045"/>
                  <a:pt x="21241" y="67069"/>
                </a:cubicBezTo>
                <a:cubicBezTo>
                  <a:pt x="21181" y="67057"/>
                  <a:pt x="21050" y="67033"/>
                  <a:pt x="21050" y="67009"/>
                </a:cubicBezTo>
                <a:lnTo>
                  <a:pt x="21050" y="67009"/>
                </a:lnTo>
                <a:cubicBezTo>
                  <a:pt x="21108" y="67024"/>
                  <a:pt x="21137" y="67030"/>
                  <a:pt x="21148" y="67030"/>
                </a:cubicBezTo>
                <a:cubicBezTo>
                  <a:pt x="21170" y="67030"/>
                  <a:pt x="21111" y="67005"/>
                  <a:pt x="21062" y="66997"/>
                </a:cubicBezTo>
                <a:lnTo>
                  <a:pt x="21062" y="66997"/>
                </a:lnTo>
                <a:cubicBezTo>
                  <a:pt x="21329" y="67008"/>
                  <a:pt x="22332" y="67300"/>
                  <a:pt x="22513" y="67300"/>
                </a:cubicBezTo>
                <a:cubicBezTo>
                  <a:pt x="22526" y="67300"/>
                  <a:pt x="22535" y="67298"/>
                  <a:pt x="22539" y="67295"/>
                </a:cubicBezTo>
                <a:lnTo>
                  <a:pt x="22539" y="67307"/>
                </a:lnTo>
                <a:cubicBezTo>
                  <a:pt x="22604" y="67285"/>
                  <a:pt x="22540" y="67234"/>
                  <a:pt x="22673" y="67234"/>
                </a:cubicBezTo>
                <a:cubicBezTo>
                  <a:pt x="22685" y="67234"/>
                  <a:pt x="22700" y="67234"/>
                  <a:pt x="22717" y="67235"/>
                </a:cubicBezTo>
                <a:lnTo>
                  <a:pt x="22836" y="67283"/>
                </a:lnTo>
                <a:lnTo>
                  <a:pt x="23027" y="67295"/>
                </a:lnTo>
                <a:cubicBezTo>
                  <a:pt x="23146" y="67343"/>
                  <a:pt x="23086" y="67343"/>
                  <a:pt x="23086" y="67343"/>
                </a:cubicBezTo>
                <a:cubicBezTo>
                  <a:pt x="23396" y="67390"/>
                  <a:pt x="23837" y="67509"/>
                  <a:pt x="24206" y="67605"/>
                </a:cubicBezTo>
                <a:lnTo>
                  <a:pt x="23837" y="67402"/>
                </a:lnTo>
                <a:lnTo>
                  <a:pt x="23837" y="67402"/>
                </a:lnTo>
                <a:cubicBezTo>
                  <a:pt x="24120" y="67500"/>
                  <a:pt x="24614" y="67668"/>
                  <a:pt x="24740" y="67668"/>
                </a:cubicBezTo>
                <a:cubicBezTo>
                  <a:pt x="24752" y="67668"/>
                  <a:pt x="24760" y="67667"/>
                  <a:pt x="24765" y="67664"/>
                </a:cubicBezTo>
                <a:lnTo>
                  <a:pt x="24944" y="67759"/>
                </a:lnTo>
                <a:cubicBezTo>
                  <a:pt x="25288" y="67892"/>
                  <a:pt x="25389" y="67903"/>
                  <a:pt x="25454" y="67903"/>
                </a:cubicBezTo>
                <a:cubicBezTo>
                  <a:pt x="25467" y="67903"/>
                  <a:pt x="25479" y="67902"/>
                  <a:pt x="25491" y="67902"/>
                </a:cubicBezTo>
                <a:cubicBezTo>
                  <a:pt x="25526" y="67902"/>
                  <a:pt x="25563" y="67906"/>
                  <a:pt x="25646" y="67938"/>
                </a:cubicBezTo>
                <a:lnTo>
                  <a:pt x="25956" y="68069"/>
                </a:lnTo>
                <a:lnTo>
                  <a:pt x="25646" y="67986"/>
                </a:lnTo>
                <a:lnTo>
                  <a:pt x="25646" y="67986"/>
                </a:lnTo>
                <a:cubicBezTo>
                  <a:pt x="25948" y="68078"/>
                  <a:pt x="26069" y="68126"/>
                  <a:pt x="26318" y="68228"/>
                </a:cubicBezTo>
                <a:lnTo>
                  <a:pt x="26318" y="68228"/>
                </a:lnTo>
                <a:lnTo>
                  <a:pt x="26301" y="68224"/>
                </a:lnTo>
                <a:lnTo>
                  <a:pt x="26301" y="68224"/>
                </a:lnTo>
                <a:cubicBezTo>
                  <a:pt x="26301" y="68224"/>
                  <a:pt x="26313" y="68236"/>
                  <a:pt x="26337" y="68236"/>
                </a:cubicBezTo>
                <a:cubicBezTo>
                  <a:pt x="26330" y="68233"/>
                  <a:pt x="26324" y="68230"/>
                  <a:pt x="26318" y="68228"/>
                </a:cubicBezTo>
                <a:lnTo>
                  <a:pt x="26318" y="68228"/>
                </a:lnTo>
                <a:lnTo>
                  <a:pt x="26349" y="68236"/>
                </a:lnTo>
                <a:cubicBezTo>
                  <a:pt x="26356" y="68234"/>
                  <a:pt x="26367" y="68233"/>
                  <a:pt x="26380" y="68233"/>
                </a:cubicBezTo>
                <a:cubicBezTo>
                  <a:pt x="26448" y="68233"/>
                  <a:pt x="26588" y="68259"/>
                  <a:pt x="26777" y="68319"/>
                </a:cubicBezTo>
                <a:cubicBezTo>
                  <a:pt x="27087" y="68414"/>
                  <a:pt x="27349" y="68462"/>
                  <a:pt x="27837" y="68652"/>
                </a:cubicBezTo>
                <a:lnTo>
                  <a:pt x="27968" y="68652"/>
                </a:lnTo>
                <a:lnTo>
                  <a:pt x="28337" y="68783"/>
                </a:lnTo>
                <a:lnTo>
                  <a:pt x="28325" y="68819"/>
                </a:lnTo>
                <a:cubicBezTo>
                  <a:pt x="27956" y="68712"/>
                  <a:pt x="27254" y="68521"/>
                  <a:pt x="26777" y="68378"/>
                </a:cubicBezTo>
                <a:lnTo>
                  <a:pt x="26765" y="68402"/>
                </a:lnTo>
                <a:cubicBezTo>
                  <a:pt x="27051" y="68474"/>
                  <a:pt x="27373" y="68545"/>
                  <a:pt x="27551" y="68605"/>
                </a:cubicBezTo>
                <a:cubicBezTo>
                  <a:pt x="27633" y="68635"/>
                  <a:pt x="27804" y="68710"/>
                  <a:pt x="27735" y="68715"/>
                </a:cubicBezTo>
                <a:lnTo>
                  <a:pt x="27735" y="68715"/>
                </a:lnTo>
                <a:lnTo>
                  <a:pt x="27682" y="68712"/>
                </a:lnTo>
                <a:lnTo>
                  <a:pt x="27682" y="68712"/>
                </a:lnTo>
                <a:cubicBezTo>
                  <a:pt x="27702" y="68714"/>
                  <a:pt x="27716" y="68716"/>
                  <a:pt x="27727" y="68716"/>
                </a:cubicBezTo>
                <a:cubicBezTo>
                  <a:pt x="27730" y="68716"/>
                  <a:pt x="27733" y="68715"/>
                  <a:pt x="27735" y="68715"/>
                </a:cubicBezTo>
                <a:lnTo>
                  <a:pt x="27735" y="68715"/>
                </a:lnTo>
                <a:lnTo>
                  <a:pt x="27861" y="68724"/>
                </a:lnTo>
                <a:cubicBezTo>
                  <a:pt x="28801" y="68998"/>
                  <a:pt x="28813" y="68998"/>
                  <a:pt x="29790" y="69319"/>
                </a:cubicBezTo>
                <a:lnTo>
                  <a:pt x="29706" y="69271"/>
                </a:lnTo>
                <a:lnTo>
                  <a:pt x="29706" y="69271"/>
                </a:lnTo>
                <a:cubicBezTo>
                  <a:pt x="29909" y="69319"/>
                  <a:pt x="30111" y="69367"/>
                  <a:pt x="30159" y="69414"/>
                </a:cubicBezTo>
                <a:cubicBezTo>
                  <a:pt x="30754" y="69593"/>
                  <a:pt x="31361" y="69783"/>
                  <a:pt x="31730" y="69926"/>
                </a:cubicBezTo>
                <a:lnTo>
                  <a:pt x="31826" y="69914"/>
                </a:lnTo>
                <a:cubicBezTo>
                  <a:pt x="31925" y="69944"/>
                  <a:pt x="32067" y="70033"/>
                  <a:pt x="32152" y="70033"/>
                </a:cubicBezTo>
                <a:cubicBezTo>
                  <a:pt x="32169" y="70033"/>
                  <a:pt x="32183" y="70029"/>
                  <a:pt x="32195" y="70021"/>
                </a:cubicBezTo>
                <a:lnTo>
                  <a:pt x="32469" y="70081"/>
                </a:lnTo>
                <a:cubicBezTo>
                  <a:pt x="32647" y="70129"/>
                  <a:pt x="32742" y="70129"/>
                  <a:pt x="32945" y="70200"/>
                </a:cubicBezTo>
                <a:cubicBezTo>
                  <a:pt x="32957" y="70200"/>
                  <a:pt x="32969" y="70212"/>
                  <a:pt x="32969" y="70212"/>
                </a:cubicBezTo>
                <a:cubicBezTo>
                  <a:pt x="33106" y="70254"/>
                  <a:pt x="33147" y="70263"/>
                  <a:pt x="33162" y="70263"/>
                </a:cubicBezTo>
                <a:cubicBezTo>
                  <a:pt x="33175" y="70263"/>
                  <a:pt x="33168" y="70256"/>
                  <a:pt x="33187" y="70256"/>
                </a:cubicBezTo>
                <a:cubicBezTo>
                  <a:pt x="33208" y="70256"/>
                  <a:pt x="33263" y="70266"/>
                  <a:pt x="33421" y="70307"/>
                </a:cubicBezTo>
                <a:cubicBezTo>
                  <a:pt x="33460" y="70325"/>
                  <a:pt x="33491" y="70330"/>
                  <a:pt x="33522" y="70330"/>
                </a:cubicBezTo>
                <a:cubicBezTo>
                  <a:pt x="33563" y="70330"/>
                  <a:pt x="33603" y="70320"/>
                  <a:pt x="33657" y="70320"/>
                </a:cubicBezTo>
                <a:cubicBezTo>
                  <a:pt x="33696" y="70320"/>
                  <a:pt x="33742" y="70325"/>
                  <a:pt x="33802" y="70343"/>
                </a:cubicBezTo>
                <a:lnTo>
                  <a:pt x="34016" y="70450"/>
                </a:lnTo>
                <a:cubicBezTo>
                  <a:pt x="34397" y="70569"/>
                  <a:pt x="34493" y="70545"/>
                  <a:pt x="35064" y="70641"/>
                </a:cubicBezTo>
                <a:cubicBezTo>
                  <a:pt x="35338" y="70724"/>
                  <a:pt x="35469" y="70795"/>
                  <a:pt x="35278" y="70807"/>
                </a:cubicBezTo>
                <a:cubicBezTo>
                  <a:pt x="35366" y="70807"/>
                  <a:pt x="35408" y="70806"/>
                  <a:pt x="35438" y="70806"/>
                </a:cubicBezTo>
                <a:cubicBezTo>
                  <a:pt x="35499" y="70806"/>
                  <a:pt x="35513" y="70811"/>
                  <a:pt x="35743" y="70843"/>
                </a:cubicBezTo>
                <a:cubicBezTo>
                  <a:pt x="35778" y="70867"/>
                  <a:pt x="35755" y="70867"/>
                  <a:pt x="35659" y="70867"/>
                </a:cubicBezTo>
                <a:cubicBezTo>
                  <a:pt x="35808" y="70903"/>
                  <a:pt x="35859" y="70906"/>
                  <a:pt x="35899" y="70906"/>
                </a:cubicBezTo>
                <a:cubicBezTo>
                  <a:pt x="35907" y="70906"/>
                  <a:pt x="35915" y="70905"/>
                  <a:pt x="35923" y="70905"/>
                </a:cubicBezTo>
                <a:cubicBezTo>
                  <a:pt x="35954" y="70905"/>
                  <a:pt x="35990" y="70907"/>
                  <a:pt x="36076" y="70926"/>
                </a:cubicBezTo>
                <a:cubicBezTo>
                  <a:pt x="36152" y="70905"/>
                  <a:pt x="36228" y="70853"/>
                  <a:pt x="36295" y="70853"/>
                </a:cubicBezTo>
                <a:cubicBezTo>
                  <a:pt x="36301" y="70853"/>
                  <a:pt x="36308" y="70854"/>
                  <a:pt x="36314" y="70855"/>
                </a:cubicBezTo>
                <a:lnTo>
                  <a:pt x="36231" y="70819"/>
                </a:lnTo>
                <a:lnTo>
                  <a:pt x="36231" y="70819"/>
                </a:lnTo>
                <a:cubicBezTo>
                  <a:pt x="36469" y="70843"/>
                  <a:pt x="36731" y="70867"/>
                  <a:pt x="37017" y="70926"/>
                </a:cubicBezTo>
                <a:lnTo>
                  <a:pt x="37005" y="70938"/>
                </a:lnTo>
                <a:lnTo>
                  <a:pt x="37302" y="70974"/>
                </a:lnTo>
                <a:lnTo>
                  <a:pt x="37314" y="70998"/>
                </a:lnTo>
                <a:lnTo>
                  <a:pt x="37743" y="71045"/>
                </a:lnTo>
                <a:lnTo>
                  <a:pt x="37683" y="71034"/>
                </a:lnTo>
                <a:lnTo>
                  <a:pt x="37683" y="71034"/>
                </a:lnTo>
                <a:cubicBezTo>
                  <a:pt x="37791" y="71045"/>
                  <a:pt x="38124" y="71057"/>
                  <a:pt x="38315" y="71093"/>
                </a:cubicBezTo>
                <a:lnTo>
                  <a:pt x="38303" y="71105"/>
                </a:lnTo>
                <a:cubicBezTo>
                  <a:pt x="38609" y="71159"/>
                  <a:pt x="38884" y="71171"/>
                  <a:pt x="39181" y="71171"/>
                </a:cubicBezTo>
                <a:cubicBezTo>
                  <a:pt x="39404" y="71171"/>
                  <a:pt x="39639" y="71164"/>
                  <a:pt x="39910" y="71164"/>
                </a:cubicBezTo>
                <a:lnTo>
                  <a:pt x="39815" y="71200"/>
                </a:lnTo>
                <a:cubicBezTo>
                  <a:pt x="39846" y="71204"/>
                  <a:pt x="39869" y="71205"/>
                  <a:pt x="39887" y="71205"/>
                </a:cubicBezTo>
                <a:cubicBezTo>
                  <a:pt x="39983" y="71205"/>
                  <a:pt x="39924" y="71163"/>
                  <a:pt x="40073" y="71163"/>
                </a:cubicBezTo>
                <a:cubicBezTo>
                  <a:pt x="40088" y="71163"/>
                  <a:pt x="40105" y="71164"/>
                  <a:pt x="40124" y="71164"/>
                </a:cubicBezTo>
                <a:lnTo>
                  <a:pt x="40148" y="71212"/>
                </a:lnTo>
                <a:cubicBezTo>
                  <a:pt x="40208" y="71199"/>
                  <a:pt x="40257" y="71194"/>
                  <a:pt x="40301" y="71194"/>
                </a:cubicBezTo>
                <a:cubicBezTo>
                  <a:pt x="40413" y="71194"/>
                  <a:pt x="40485" y="71227"/>
                  <a:pt x="40589" y="71236"/>
                </a:cubicBezTo>
                <a:lnTo>
                  <a:pt x="40517" y="71200"/>
                </a:lnTo>
                <a:lnTo>
                  <a:pt x="40815" y="71200"/>
                </a:lnTo>
                <a:cubicBezTo>
                  <a:pt x="41136" y="71200"/>
                  <a:pt x="41005" y="71260"/>
                  <a:pt x="40958" y="71284"/>
                </a:cubicBezTo>
                <a:lnTo>
                  <a:pt x="41184" y="71236"/>
                </a:lnTo>
                <a:lnTo>
                  <a:pt x="41232" y="71284"/>
                </a:lnTo>
                <a:cubicBezTo>
                  <a:pt x="41300" y="71259"/>
                  <a:pt x="41340" y="71255"/>
                  <a:pt x="41382" y="71255"/>
                </a:cubicBezTo>
                <a:cubicBezTo>
                  <a:pt x="41407" y="71255"/>
                  <a:pt x="41432" y="71256"/>
                  <a:pt x="41464" y="71256"/>
                </a:cubicBezTo>
                <a:cubicBezTo>
                  <a:pt x="41512" y="71256"/>
                  <a:pt x="41575" y="71253"/>
                  <a:pt x="41672" y="71236"/>
                </a:cubicBezTo>
                <a:lnTo>
                  <a:pt x="41672" y="71236"/>
                </a:lnTo>
                <a:cubicBezTo>
                  <a:pt x="41708" y="71260"/>
                  <a:pt x="41636" y="71272"/>
                  <a:pt x="41732" y="71272"/>
                </a:cubicBezTo>
                <a:lnTo>
                  <a:pt x="41935" y="71221"/>
                </a:lnTo>
                <a:lnTo>
                  <a:pt x="41935" y="71221"/>
                </a:lnTo>
                <a:lnTo>
                  <a:pt x="41958" y="71153"/>
                </a:lnTo>
                <a:cubicBezTo>
                  <a:pt x="42255" y="71057"/>
                  <a:pt x="42363" y="71093"/>
                  <a:pt x="42565" y="71034"/>
                </a:cubicBezTo>
                <a:lnTo>
                  <a:pt x="42565" y="71034"/>
                </a:lnTo>
                <a:lnTo>
                  <a:pt x="42422" y="71093"/>
                </a:lnTo>
                <a:cubicBezTo>
                  <a:pt x="42741" y="70994"/>
                  <a:pt x="42786" y="70997"/>
                  <a:pt x="42959" y="70970"/>
                </a:cubicBezTo>
                <a:lnTo>
                  <a:pt x="42959" y="70970"/>
                </a:lnTo>
                <a:cubicBezTo>
                  <a:pt x="42948" y="70971"/>
                  <a:pt x="42937" y="70972"/>
                  <a:pt x="42928" y="70972"/>
                </a:cubicBezTo>
                <a:cubicBezTo>
                  <a:pt x="42898" y="70972"/>
                  <a:pt x="42892" y="70962"/>
                  <a:pt x="42970" y="70926"/>
                </a:cubicBezTo>
                <a:cubicBezTo>
                  <a:pt x="43008" y="70909"/>
                  <a:pt x="43025" y="70906"/>
                  <a:pt x="43037" y="70906"/>
                </a:cubicBezTo>
                <a:cubicBezTo>
                  <a:pt x="43045" y="70906"/>
                  <a:pt x="43051" y="70907"/>
                  <a:pt x="43059" y="70907"/>
                </a:cubicBezTo>
                <a:cubicBezTo>
                  <a:pt x="43073" y="70907"/>
                  <a:pt x="43095" y="70903"/>
                  <a:pt x="43148" y="70879"/>
                </a:cubicBezTo>
                <a:cubicBezTo>
                  <a:pt x="43160" y="70819"/>
                  <a:pt x="43506" y="70641"/>
                  <a:pt x="43756" y="70438"/>
                </a:cubicBezTo>
                <a:lnTo>
                  <a:pt x="43756" y="70462"/>
                </a:lnTo>
                <a:cubicBezTo>
                  <a:pt x="43803" y="70402"/>
                  <a:pt x="43815" y="70379"/>
                  <a:pt x="43934" y="70283"/>
                </a:cubicBezTo>
                <a:lnTo>
                  <a:pt x="43934" y="70343"/>
                </a:lnTo>
                <a:lnTo>
                  <a:pt x="44077" y="70152"/>
                </a:lnTo>
                <a:cubicBezTo>
                  <a:pt x="44113" y="70129"/>
                  <a:pt x="44149" y="70081"/>
                  <a:pt x="44172" y="70045"/>
                </a:cubicBezTo>
                <a:cubicBezTo>
                  <a:pt x="44208" y="70021"/>
                  <a:pt x="44280" y="69974"/>
                  <a:pt x="44196" y="69962"/>
                </a:cubicBezTo>
                <a:cubicBezTo>
                  <a:pt x="44101" y="69926"/>
                  <a:pt x="44041" y="69914"/>
                  <a:pt x="44089" y="69914"/>
                </a:cubicBezTo>
                <a:lnTo>
                  <a:pt x="44208" y="69950"/>
                </a:lnTo>
                <a:cubicBezTo>
                  <a:pt x="44208" y="69950"/>
                  <a:pt x="43875" y="69807"/>
                  <a:pt x="43541" y="69688"/>
                </a:cubicBezTo>
                <a:cubicBezTo>
                  <a:pt x="43363" y="69629"/>
                  <a:pt x="43208" y="69557"/>
                  <a:pt x="43041" y="69510"/>
                </a:cubicBezTo>
                <a:cubicBezTo>
                  <a:pt x="42958" y="69486"/>
                  <a:pt x="42898" y="69474"/>
                  <a:pt x="42898" y="69474"/>
                </a:cubicBezTo>
                <a:lnTo>
                  <a:pt x="42898" y="69426"/>
                </a:lnTo>
                <a:cubicBezTo>
                  <a:pt x="42895" y="69427"/>
                  <a:pt x="42892" y="69427"/>
                  <a:pt x="42888" y="69427"/>
                </a:cubicBezTo>
                <a:cubicBezTo>
                  <a:pt x="42789" y="69427"/>
                  <a:pt x="42530" y="69303"/>
                  <a:pt x="42455" y="69303"/>
                </a:cubicBezTo>
                <a:cubicBezTo>
                  <a:pt x="42440" y="69303"/>
                  <a:pt x="42432" y="69308"/>
                  <a:pt x="42434" y="69319"/>
                </a:cubicBezTo>
                <a:cubicBezTo>
                  <a:pt x="42291" y="69236"/>
                  <a:pt x="41779" y="69117"/>
                  <a:pt x="41898" y="69081"/>
                </a:cubicBezTo>
                <a:cubicBezTo>
                  <a:pt x="41339" y="68855"/>
                  <a:pt x="40993" y="68819"/>
                  <a:pt x="40327" y="68486"/>
                </a:cubicBezTo>
                <a:cubicBezTo>
                  <a:pt x="40100" y="68319"/>
                  <a:pt x="39434" y="68057"/>
                  <a:pt x="38993" y="67843"/>
                </a:cubicBezTo>
                <a:cubicBezTo>
                  <a:pt x="38136" y="67474"/>
                  <a:pt x="37553" y="67235"/>
                  <a:pt x="36695" y="66866"/>
                </a:cubicBezTo>
                <a:cubicBezTo>
                  <a:pt x="36195" y="66533"/>
                  <a:pt x="35350" y="66295"/>
                  <a:pt x="34802" y="66021"/>
                </a:cubicBezTo>
                <a:lnTo>
                  <a:pt x="34624" y="65985"/>
                </a:lnTo>
                <a:cubicBezTo>
                  <a:pt x="34254" y="65783"/>
                  <a:pt x="33635" y="65604"/>
                  <a:pt x="33100" y="65366"/>
                </a:cubicBezTo>
                <a:cubicBezTo>
                  <a:pt x="32969" y="65330"/>
                  <a:pt x="32897" y="65307"/>
                  <a:pt x="32850" y="65307"/>
                </a:cubicBezTo>
                <a:cubicBezTo>
                  <a:pt x="32885" y="65319"/>
                  <a:pt x="32909" y="65330"/>
                  <a:pt x="32909" y="65366"/>
                </a:cubicBezTo>
                <a:cubicBezTo>
                  <a:pt x="32766" y="65283"/>
                  <a:pt x="32433" y="65199"/>
                  <a:pt x="32469" y="65164"/>
                </a:cubicBezTo>
                <a:lnTo>
                  <a:pt x="32469" y="65164"/>
                </a:lnTo>
                <a:lnTo>
                  <a:pt x="32504" y="65188"/>
                </a:lnTo>
                <a:cubicBezTo>
                  <a:pt x="32540" y="65152"/>
                  <a:pt x="32016" y="65045"/>
                  <a:pt x="31849" y="64961"/>
                </a:cubicBezTo>
                <a:lnTo>
                  <a:pt x="31849" y="64961"/>
                </a:lnTo>
                <a:lnTo>
                  <a:pt x="31945" y="65033"/>
                </a:lnTo>
                <a:lnTo>
                  <a:pt x="31945" y="65033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702" y="64944"/>
                  <a:pt x="31716" y="64946"/>
                  <a:pt x="31730" y="64949"/>
                </a:cubicBezTo>
                <a:lnTo>
                  <a:pt x="31647" y="64926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032" y="64801"/>
                  <a:pt x="30566" y="64661"/>
                  <a:pt x="30099" y="64557"/>
                </a:cubicBezTo>
                <a:cubicBezTo>
                  <a:pt x="29623" y="64426"/>
                  <a:pt x="29147" y="64330"/>
                  <a:pt x="28504" y="64271"/>
                </a:cubicBezTo>
                <a:cubicBezTo>
                  <a:pt x="28682" y="64247"/>
                  <a:pt x="28254" y="64259"/>
                  <a:pt x="28242" y="64199"/>
                </a:cubicBezTo>
                <a:cubicBezTo>
                  <a:pt x="28055" y="64130"/>
                  <a:pt x="27877" y="64121"/>
                  <a:pt x="27711" y="64121"/>
                </a:cubicBezTo>
                <a:cubicBezTo>
                  <a:pt x="27653" y="64121"/>
                  <a:pt x="27596" y="64122"/>
                  <a:pt x="27542" y="64122"/>
                </a:cubicBezTo>
                <a:cubicBezTo>
                  <a:pt x="27483" y="64122"/>
                  <a:pt x="27427" y="64121"/>
                  <a:pt x="27373" y="64116"/>
                </a:cubicBezTo>
                <a:lnTo>
                  <a:pt x="27361" y="64128"/>
                </a:lnTo>
                <a:lnTo>
                  <a:pt x="26896" y="64080"/>
                </a:lnTo>
                <a:cubicBezTo>
                  <a:pt x="26965" y="64069"/>
                  <a:pt x="26981" y="64065"/>
                  <a:pt x="26969" y="64065"/>
                </a:cubicBezTo>
                <a:cubicBezTo>
                  <a:pt x="26944" y="64065"/>
                  <a:pt x="26787" y="64084"/>
                  <a:pt x="26759" y="64084"/>
                </a:cubicBezTo>
                <a:cubicBezTo>
                  <a:pt x="26746" y="64084"/>
                  <a:pt x="26760" y="64080"/>
                  <a:pt x="26825" y="64068"/>
                </a:cubicBezTo>
                <a:cubicBezTo>
                  <a:pt x="26119" y="63963"/>
                  <a:pt x="25273" y="63924"/>
                  <a:pt x="24408" y="63924"/>
                </a:cubicBezTo>
                <a:cubicBezTo>
                  <a:pt x="23800" y="63924"/>
                  <a:pt x="23183" y="63944"/>
                  <a:pt x="22598" y="63973"/>
                </a:cubicBezTo>
                <a:lnTo>
                  <a:pt x="22658" y="63997"/>
                </a:lnTo>
                <a:cubicBezTo>
                  <a:pt x="22301" y="64021"/>
                  <a:pt x="21848" y="64068"/>
                  <a:pt x="21586" y="64068"/>
                </a:cubicBezTo>
                <a:cubicBezTo>
                  <a:pt x="21312" y="64068"/>
                  <a:pt x="21003" y="64187"/>
                  <a:pt x="20896" y="64199"/>
                </a:cubicBezTo>
                <a:cubicBezTo>
                  <a:pt x="20713" y="64236"/>
                  <a:pt x="20544" y="64250"/>
                  <a:pt x="20468" y="64250"/>
                </a:cubicBezTo>
                <a:cubicBezTo>
                  <a:pt x="20420" y="64250"/>
                  <a:pt x="20409" y="64244"/>
                  <a:pt x="20455" y="64235"/>
                </a:cubicBezTo>
                <a:lnTo>
                  <a:pt x="20455" y="64235"/>
                </a:lnTo>
                <a:cubicBezTo>
                  <a:pt x="20146" y="64295"/>
                  <a:pt x="19860" y="64390"/>
                  <a:pt x="19407" y="64449"/>
                </a:cubicBezTo>
                <a:cubicBezTo>
                  <a:pt x="19402" y="64449"/>
                  <a:pt x="19395" y="64448"/>
                  <a:pt x="19388" y="64448"/>
                </a:cubicBezTo>
                <a:cubicBezTo>
                  <a:pt x="19193" y="64448"/>
                  <a:pt x="18351" y="64714"/>
                  <a:pt x="18230" y="64714"/>
                </a:cubicBezTo>
                <a:cubicBezTo>
                  <a:pt x="18223" y="64714"/>
                  <a:pt x="18219" y="64713"/>
                  <a:pt x="18217" y="64711"/>
                </a:cubicBezTo>
                <a:cubicBezTo>
                  <a:pt x="18062" y="64735"/>
                  <a:pt x="17907" y="64771"/>
                  <a:pt x="17764" y="64807"/>
                </a:cubicBezTo>
                <a:cubicBezTo>
                  <a:pt x="19074" y="64068"/>
                  <a:pt x="20336" y="63283"/>
                  <a:pt x="21539" y="62485"/>
                </a:cubicBezTo>
                <a:cubicBezTo>
                  <a:pt x="22313" y="62342"/>
                  <a:pt x="23098" y="62235"/>
                  <a:pt x="23872" y="62163"/>
                </a:cubicBezTo>
                <a:cubicBezTo>
                  <a:pt x="24011" y="62159"/>
                  <a:pt x="24163" y="62158"/>
                  <a:pt x="24311" y="62158"/>
                </a:cubicBezTo>
                <a:cubicBezTo>
                  <a:pt x="24605" y="62158"/>
                  <a:pt x="24880" y="62163"/>
                  <a:pt x="24991" y="62163"/>
                </a:cubicBezTo>
                <a:cubicBezTo>
                  <a:pt x="25024" y="62165"/>
                  <a:pt x="25058" y="62165"/>
                  <a:pt x="25092" y="62165"/>
                </a:cubicBezTo>
                <a:cubicBezTo>
                  <a:pt x="25295" y="62165"/>
                  <a:pt x="25523" y="62145"/>
                  <a:pt x="25762" y="62145"/>
                </a:cubicBezTo>
                <a:cubicBezTo>
                  <a:pt x="25833" y="62145"/>
                  <a:pt x="25906" y="62147"/>
                  <a:pt x="25980" y="62151"/>
                </a:cubicBezTo>
                <a:cubicBezTo>
                  <a:pt x="26539" y="62151"/>
                  <a:pt x="26253" y="62175"/>
                  <a:pt x="26539" y="62211"/>
                </a:cubicBezTo>
                <a:cubicBezTo>
                  <a:pt x="26597" y="62215"/>
                  <a:pt x="26633" y="62217"/>
                  <a:pt x="26654" y="62217"/>
                </a:cubicBezTo>
                <a:cubicBezTo>
                  <a:pt x="26761" y="62217"/>
                  <a:pt x="26492" y="62175"/>
                  <a:pt x="26611" y="62175"/>
                </a:cubicBezTo>
                <a:lnTo>
                  <a:pt x="27027" y="62223"/>
                </a:lnTo>
                <a:cubicBezTo>
                  <a:pt x="26789" y="62223"/>
                  <a:pt x="26908" y="62235"/>
                  <a:pt x="26956" y="62247"/>
                </a:cubicBezTo>
                <a:cubicBezTo>
                  <a:pt x="27234" y="62247"/>
                  <a:pt x="27641" y="62297"/>
                  <a:pt x="27865" y="62297"/>
                </a:cubicBezTo>
                <a:cubicBezTo>
                  <a:pt x="27928" y="62297"/>
                  <a:pt x="27977" y="62293"/>
                  <a:pt x="28004" y="62282"/>
                </a:cubicBezTo>
                <a:cubicBezTo>
                  <a:pt x="28492" y="62330"/>
                  <a:pt x="28492" y="62354"/>
                  <a:pt x="28694" y="62366"/>
                </a:cubicBezTo>
                <a:cubicBezTo>
                  <a:pt x="28623" y="62354"/>
                  <a:pt x="28492" y="62342"/>
                  <a:pt x="28492" y="62330"/>
                </a:cubicBezTo>
                <a:lnTo>
                  <a:pt x="28492" y="62330"/>
                </a:lnTo>
                <a:cubicBezTo>
                  <a:pt x="28548" y="62337"/>
                  <a:pt x="28578" y="62340"/>
                  <a:pt x="28591" y="62340"/>
                </a:cubicBezTo>
                <a:cubicBezTo>
                  <a:pt x="28623" y="62340"/>
                  <a:pt x="28554" y="62323"/>
                  <a:pt x="28504" y="62306"/>
                </a:cubicBezTo>
                <a:cubicBezTo>
                  <a:pt x="28511" y="62306"/>
                  <a:pt x="28520" y="62306"/>
                  <a:pt x="28529" y="62306"/>
                </a:cubicBezTo>
                <a:cubicBezTo>
                  <a:pt x="28831" y="62306"/>
                  <a:pt x="29819" y="62480"/>
                  <a:pt x="30061" y="62480"/>
                </a:cubicBezTo>
                <a:cubicBezTo>
                  <a:pt x="30087" y="62480"/>
                  <a:pt x="30104" y="62477"/>
                  <a:pt x="30111" y="62473"/>
                </a:cubicBezTo>
                <a:lnTo>
                  <a:pt x="30111" y="62485"/>
                </a:lnTo>
                <a:cubicBezTo>
                  <a:pt x="30183" y="62461"/>
                  <a:pt x="30087" y="62401"/>
                  <a:pt x="30290" y="62401"/>
                </a:cubicBezTo>
                <a:lnTo>
                  <a:pt x="30421" y="62425"/>
                </a:lnTo>
                <a:lnTo>
                  <a:pt x="30635" y="62425"/>
                </a:lnTo>
                <a:cubicBezTo>
                  <a:pt x="30766" y="62461"/>
                  <a:pt x="30706" y="62461"/>
                  <a:pt x="30706" y="62473"/>
                </a:cubicBezTo>
                <a:cubicBezTo>
                  <a:pt x="31052" y="62485"/>
                  <a:pt x="31528" y="62568"/>
                  <a:pt x="31933" y="62628"/>
                </a:cubicBezTo>
                <a:lnTo>
                  <a:pt x="31516" y="62461"/>
                </a:lnTo>
                <a:lnTo>
                  <a:pt x="31516" y="62461"/>
                </a:lnTo>
                <a:cubicBezTo>
                  <a:pt x="31822" y="62527"/>
                  <a:pt x="32380" y="62642"/>
                  <a:pt x="32524" y="62642"/>
                </a:cubicBezTo>
                <a:cubicBezTo>
                  <a:pt x="32537" y="62642"/>
                  <a:pt x="32546" y="62642"/>
                  <a:pt x="32552" y="62640"/>
                </a:cubicBezTo>
                <a:lnTo>
                  <a:pt x="32766" y="62711"/>
                </a:lnTo>
                <a:cubicBezTo>
                  <a:pt x="33062" y="62784"/>
                  <a:pt x="33192" y="62800"/>
                  <a:pt x="33268" y="62800"/>
                </a:cubicBezTo>
                <a:cubicBezTo>
                  <a:pt x="33328" y="62800"/>
                  <a:pt x="33352" y="62789"/>
                  <a:pt x="33397" y="62789"/>
                </a:cubicBezTo>
                <a:cubicBezTo>
                  <a:pt x="33424" y="62789"/>
                  <a:pt x="33460" y="62793"/>
                  <a:pt x="33516" y="62806"/>
                </a:cubicBezTo>
                <a:lnTo>
                  <a:pt x="33862" y="62890"/>
                </a:lnTo>
                <a:lnTo>
                  <a:pt x="33516" y="62842"/>
                </a:lnTo>
                <a:lnTo>
                  <a:pt x="33516" y="62842"/>
                </a:lnTo>
                <a:cubicBezTo>
                  <a:pt x="33857" y="62924"/>
                  <a:pt x="33989" y="62949"/>
                  <a:pt x="34268" y="63018"/>
                </a:cubicBezTo>
                <a:lnTo>
                  <a:pt x="34268" y="63018"/>
                </a:lnTo>
                <a:cubicBezTo>
                  <a:pt x="34260" y="63014"/>
                  <a:pt x="34254" y="63009"/>
                  <a:pt x="34254" y="63009"/>
                </a:cubicBezTo>
                <a:lnTo>
                  <a:pt x="34290" y="63009"/>
                </a:lnTo>
                <a:cubicBezTo>
                  <a:pt x="34302" y="63006"/>
                  <a:pt x="34322" y="63004"/>
                  <a:pt x="34350" y="63004"/>
                </a:cubicBezTo>
                <a:cubicBezTo>
                  <a:pt x="34432" y="63004"/>
                  <a:pt x="34579" y="63018"/>
                  <a:pt x="34766" y="63044"/>
                </a:cubicBezTo>
                <a:cubicBezTo>
                  <a:pt x="35112" y="63104"/>
                  <a:pt x="35397" y="63116"/>
                  <a:pt x="35945" y="63235"/>
                </a:cubicBezTo>
                <a:lnTo>
                  <a:pt x="36100" y="63223"/>
                </a:lnTo>
                <a:lnTo>
                  <a:pt x="36517" y="63306"/>
                </a:lnTo>
                <a:lnTo>
                  <a:pt x="36517" y="63342"/>
                </a:lnTo>
                <a:cubicBezTo>
                  <a:pt x="36112" y="63283"/>
                  <a:pt x="35338" y="63163"/>
                  <a:pt x="34814" y="63080"/>
                </a:cubicBezTo>
                <a:lnTo>
                  <a:pt x="34802" y="63104"/>
                </a:lnTo>
                <a:cubicBezTo>
                  <a:pt x="35112" y="63140"/>
                  <a:pt x="35469" y="63187"/>
                  <a:pt x="35683" y="63223"/>
                </a:cubicBezTo>
                <a:cubicBezTo>
                  <a:pt x="35764" y="63243"/>
                  <a:pt x="35946" y="63297"/>
                  <a:pt x="35893" y="63306"/>
                </a:cubicBezTo>
                <a:lnTo>
                  <a:pt x="36040" y="63306"/>
                </a:lnTo>
                <a:cubicBezTo>
                  <a:pt x="37076" y="63473"/>
                  <a:pt x="37076" y="63473"/>
                  <a:pt x="38160" y="63664"/>
                </a:cubicBezTo>
                <a:lnTo>
                  <a:pt x="38076" y="63640"/>
                </a:lnTo>
                <a:lnTo>
                  <a:pt x="38076" y="63640"/>
                </a:lnTo>
                <a:cubicBezTo>
                  <a:pt x="38303" y="63652"/>
                  <a:pt x="38505" y="63675"/>
                  <a:pt x="38565" y="63711"/>
                </a:cubicBezTo>
                <a:cubicBezTo>
                  <a:pt x="39219" y="63818"/>
                  <a:pt x="39898" y="63914"/>
                  <a:pt x="40303" y="64021"/>
                </a:cubicBezTo>
                <a:lnTo>
                  <a:pt x="40410" y="63997"/>
                </a:lnTo>
                <a:cubicBezTo>
                  <a:pt x="40518" y="64007"/>
                  <a:pt x="40683" y="64065"/>
                  <a:pt x="40778" y="64065"/>
                </a:cubicBezTo>
                <a:cubicBezTo>
                  <a:pt x="40797" y="64065"/>
                  <a:pt x="40814" y="64063"/>
                  <a:pt x="40827" y="64056"/>
                </a:cubicBezTo>
                <a:lnTo>
                  <a:pt x="41124" y="64068"/>
                </a:lnTo>
                <a:cubicBezTo>
                  <a:pt x="41327" y="64092"/>
                  <a:pt x="41434" y="64080"/>
                  <a:pt x="41648" y="64128"/>
                </a:cubicBezTo>
                <a:cubicBezTo>
                  <a:pt x="41660" y="64128"/>
                  <a:pt x="41672" y="64128"/>
                  <a:pt x="41696" y="64140"/>
                </a:cubicBezTo>
                <a:cubicBezTo>
                  <a:pt x="41823" y="64157"/>
                  <a:pt x="41874" y="64163"/>
                  <a:pt x="41897" y="64163"/>
                </a:cubicBezTo>
                <a:cubicBezTo>
                  <a:pt x="41928" y="64163"/>
                  <a:pt x="41904" y="64153"/>
                  <a:pt x="41946" y="64153"/>
                </a:cubicBezTo>
                <a:cubicBezTo>
                  <a:pt x="41975" y="64153"/>
                  <a:pt x="42040" y="64158"/>
                  <a:pt x="42184" y="64176"/>
                </a:cubicBezTo>
                <a:cubicBezTo>
                  <a:pt x="42217" y="64183"/>
                  <a:pt x="42244" y="64186"/>
                  <a:pt x="42268" y="64186"/>
                </a:cubicBezTo>
                <a:cubicBezTo>
                  <a:pt x="42334" y="64186"/>
                  <a:pt x="42381" y="64165"/>
                  <a:pt x="42475" y="64165"/>
                </a:cubicBezTo>
                <a:cubicBezTo>
                  <a:pt x="42510" y="64165"/>
                  <a:pt x="42550" y="64168"/>
                  <a:pt x="42601" y="64176"/>
                </a:cubicBezTo>
                <a:lnTo>
                  <a:pt x="42839" y="64247"/>
                </a:lnTo>
                <a:cubicBezTo>
                  <a:pt x="43268" y="64306"/>
                  <a:pt x="43351" y="64259"/>
                  <a:pt x="43982" y="64306"/>
                </a:cubicBezTo>
                <a:cubicBezTo>
                  <a:pt x="44280" y="64354"/>
                  <a:pt x="44434" y="64390"/>
                  <a:pt x="44220" y="64437"/>
                </a:cubicBezTo>
                <a:cubicBezTo>
                  <a:pt x="44363" y="64414"/>
                  <a:pt x="44399" y="64408"/>
                  <a:pt x="44443" y="64408"/>
                </a:cubicBezTo>
                <a:cubicBezTo>
                  <a:pt x="44488" y="64408"/>
                  <a:pt x="44541" y="64414"/>
                  <a:pt x="44720" y="64414"/>
                </a:cubicBezTo>
                <a:cubicBezTo>
                  <a:pt x="44780" y="64437"/>
                  <a:pt x="44732" y="64437"/>
                  <a:pt x="44661" y="64449"/>
                </a:cubicBezTo>
                <a:cubicBezTo>
                  <a:pt x="44751" y="64459"/>
                  <a:pt x="44807" y="64463"/>
                  <a:pt x="44846" y="64463"/>
                </a:cubicBezTo>
                <a:cubicBezTo>
                  <a:pt x="44927" y="64463"/>
                  <a:pt x="44932" y="64447"/>
                  <a:pt x="45031" y="64447"/>
                </a:cubicBezTo>
                <a:cubicBezTo>
                  <a:pt x="45051" y="64447"/>
                  <a:pt x="45073" y="64448"/>
                  <a:pt x="45101" y="64449"/>
                </a:cubicBezTo>
                <a:cubicBezTo>
                  <a:pt x="45173" y="64414"/>
                  <a:pt x="45268" y="64354"/>
                  <a:pt x="45339" y="64354"/>
                </a:cubicBezTo>
                <a:lnTo>
                  <a:pt x="45256" y="64330"/>
                </a:lnTo>
                <a:cubicBezTo>
                  <a:pt x="45387" y="64324"/>
                  <a:pt x="45524" y="64321"/>
                  <a:pt x="45665" y="64321"/>
                </a:cubicBezTo>
                <a:cubicBezTo>
                  <a:pt x="45807" y="64321"/>
                  <a:pt x="45952" y="64324"/>
                  <a:pt x="46101" y="64330"/>
                </a:cubicBezTo>
                <a:lnTo>
                  <a:pt x="46089" y="64354"/>
                </a:lnTo>
                <a:lnTo>
                  <a:pt x="46411" y="64330"/>
                </a:lnTo>
                <a:lnTo>
                  <a:pt x="46423" y="64366"/>
                </a:lnTo>
                <a:lnTo>
                  <a:pt x="46649" y="64366"/>
                </a:lnTo>
                <a:cubicBezTo>
                  <a:pt x="46768" y="64366"/>
                  <a:pt x="46875" y="64354"/>
                  <a:pt x="46875" y="64354"/>
                </a:cubicBezTo>
                <a:lnTo>
                  <a:pt x="46816" y="64354"/>
                </a:lnTo>
                <a:cubicBezTo>
                  <a:pt x="46907" y="64354"/>
                  <a:pt x="47183" y="64328"/>
                  <a:pt x="47387" y="64328"/>
                </a:cubicBezTo>
                <a:cubicBezTo>
                  <a:pt x="47421" y="64328"/>
                  <a:pt x="47453" y="64329"/>
                  <a:pt x="47482" y="64330"/>
                </a:cubicBezTo>
                <a:lnTo>
                  <a:pt x="47482" y="64354"/>
                </a:lnTo>
                <a:cubicBezTo>
                  <a:pt x="47516" y="64355"/>
                  <a:pt x="47549" y="64355"/>
                  <a:pt x="47582" y="64355"/>
                </a:cubicBezTo>
                <a:cubicBezTo>
                  <a:pt x="48120" y="64355"/>
                  <a:pt x="48568" y="64267"/>
                  <a:pt x="49197" y="64199"/>
                </a:cubicBezTo>
                <a:lnTo>
                  <a:pt x="49197" y="64199"/>
                </a:lnTo>
                <a:lnTo>
                  <a:pt x="49102" y="64247"/>
                </a:lnTo>
                <a:cubicBezTo>
                  <a:pt x="49340" y="64247"/>
                  <a:pt x="49161" y="64187"/>
                  <a:pt x="49435" y="64187"/>
                </a:cubicBezTo>
                <a:lnTo>
                  <a:pt x="49447" y="64211"/>
                </a:lnTo>
                <a:cubicBezTo>
                  <a:pt x="49555" y="64179"/>
                  <a:pt x="49629" y="64171"/>
                  <a:pt x="49693" y="64171"/>
                </a:cubicBezTo>
                <a:cubicBezTo>
                  <a:pt x="49753" y="64171"/>
                  <a:pt x="49804" y="64178"/>
                  <a:pt x="49866" y="64178"/>
                </a:cubicBezTo>
                <a:cubicBezTo>
                  <a:pt x="49884" y="64178"/>
                  <a:pt x="49903" y="64177"/>
                  <a:pt x="49923" y="64176"/>
                </a:cubicBezTo>
                <a:lnTo>
                  <a:pt x="49840" y="64128"/>
                </a:lnTo>
                <a:lnTo>
                  <a:pt x="50149" y="64092"/>
                </a:lnTo>
                <a:cubicBezTo>
                  <a:pt x="50205" y="64088"/>
                  <a:pt x="50249" y="64087"/>
                  <a:pt x="50283" y="64087"/>
                </a:cubicBezTo>
                <a:cubicBezTo>
                  <a:pt x="50458" y="64087"/>
                  <a:pt x="50368" y="64132"/>
                  <a:pt x="50328" y="64152"/>
                </a:cubicBezTo>
                <a:lnTo>
                  <a:pt x="50447" y="64128"/>
                </a:lnTo>
                <a:cubicBezTo>
                  <a:pt x="50507" y="64116"/>
                  <a:pt x="50566" y="64080"/>
                  <a:pt x="50566" y="64080"/>
                </a:cubicBezTo>
                <a:lnTo>
                  <a:pt x="50626" y="64116"/>
                </a:lnTo>
                <a:cubicBezTo>
                  <a:pt x="50792" y="64033"/>
                  <a:pt x="50792" y="64080"/>
                  <a:pt x="51090" y="64009"/>
                </a:cubicBezTo>
                <a:lnTo>
                  <a:pt x="51090" y="64009"/>
                </a:lnTo>
                <a:cubicBezTo>
                  <a:pt x="51114" y="64021"/>
                  <a:pt x="51042" y="64033"/>
                  <a:pt x="51149" y="64033"/>
                </a:cubicBezTo>
                <a:cubicBezTo>
                  <a:pt x="51149" y="64033"/>
                  <a:pt x="51269" y="63997"/>
                  <a:pt x="51388" y="63961"/>
                </a:cubicBezTo>
                <a:lnTo>
                  <a:pt x="51626" y="63878"/>
                </a:lnTo>
                <a:lnTo>
                  <a:pt x="51626" y="63878"/>
                </a:lnTo>
                <a:cubicBezTo>
                  <a:pt x="51626" y="63878"/>
                  <a:pt x="51542" y="63902"/>
                  <a:pt x="51471" y="63914"/>
                </a:cubicBezTo>
                <a:cubicBezTo>
                  <a:pt x="51399" y="63937"/>
                  <a:pt x="51328" y="63961"/>
                  <a:pt x="51328" y="63961"/>
                </a:cubicBezTo>
                <a:lnTo>
                  <a:pt x="51352" y="63890"/>
                </a:lnTo>
                <a:cubicBezTo>
                  <a:pt x="51650" y="63771"/>
                  <a:pt x="51780" y="63795"/>
                  <a:pt x="51995" y="63711"/>
                </a:cubicBezTo>
                <a:lnTo>
                  <a:pt x="51995" y="63711"/>
                </a:lnTo>
                <a:lnTo>
                  <a:pt x="51840" y="63783"/>
                </a:lnTo>
                <a:cubicBezTo>
                  <a:pt x="52197" y="63652"/>
                  <a:pt x="52233" y="63664"/>
                  <a:pt x="52435" y="63580"/>
                </a:cubicBezTo>
                <a:lnTo>
                  <a:pt x="52435" y="63580"/>
                </a:lnTo>
                <a:cubicBezTo>
                  <a:pt x="52402" y="63586"/>
                  <a:pt x="52362" y="63594"/>
                  <a:pt x="52343" y="63594"/>
                </a:cubicBezTo>
                <a:cubicBezTo>
                  <a:pt x="52321" y="63594"/>
                  <a:pt x="52328" y="63583"/>
                  <a:pt x="52412" y="63544"/>
                </a:cubicBezTo>
                <a:cubicBezTo>
                  <a:pt x="52519" y="63485"/>
                  <a:pt x="52483" y="63533"/>
                  <a:pt x="52590" y="63485"/>
                </a:cubicBezTo>
                <a:cubicBezTo>
                  <a:pt x="52590" y="63461"/>
                  <a:pt x="52650" y="63414"/>
                  <a:pt x="52733" y="63342"/>
                </a:cubicBezTo>
                <a:cubicBezTo>
                  <a:pt x="52793" y="63294"/>
                  <a:pt x="52840" y="63259"/>
                  <a:pt x="52888" y="63223"/>
                </a:cubicBezTo>
                <a:cubicBezTo>
                  <a:pt x="52912" y="63199"/>
                  <a:pt x="52935" y="63175"/>
                  <a:pt x="52959" y="63140"/>
                </a:cubicBezTo>
                <a:lnTo>
                  <a:pt x="53066" y="63044"/>
                </a:lnTo>
                <a:lnTo>
                  <a:pt x="53066" y="63044"/>
                </a:lnTo>
                <a:cubicBezTo>
                  <a:pt x="53066" y="63044"/>
                  <a:pt x="53066" y="63052"/>
                  <a:pt x="53060" y="63061"/>
                </a:cubicBezTo>
                <a:lnTo>
                  <a:pt x="53060" y="63061"/>
                </a:lnTo>
                <a:cubicBezTo>
                  <a:pt x="53115" y="62993"/>
                  <a:pt x="53130" y="62945"/>
                  <a:pt x="53233" y="62818"/>
                </a:cubicBezTo>
                <a:lnTo>
                  <a:pt x="53233" y="62818"/>
                </a:lnTo>
                <a:lnTo>
                  <a:pt x="53209" y="62925"/>
                </a:lnTo>
                <a:cubicBezTo>
                  <a:pt x="53233" y="62925"/>
                  <a:pt x="53328" y="62628"/>
                  <a:pt x="53316" y="62628"/>
                </a:cubicBezTo>
                <a:cubicBezTo>
                  <a:pt x="53364" y="62532"/>
                  <a:pt x="53388" y="62413"/>
                  <a:pt x="53424" y="62330"/>
                </a:cubicBezTo>
                <a:cubicBezTo>
                  <a:pt x="53424" y="62294"/>
                  <a:pt x="53435" y="62282"/>
                  <a:pt x="53435" y="62271"/>
                </a:cubicBezTo>
                <a:cubicBezTo>
                  <a:pt x="53447" y="62247"/>
                  <a:pt x="53447" y="62235"/>
                  <a:pt x="53424" y="62235"/>
                </a:cubicBezTo>
                <a:cubicBezTo>
                  <a:pt x="53388" y="62223"/>
                  <a:pt x="53388" y="62223"/>
                  <a:pt x="53400" y="62223"/>
                </a:cubicBezTo>
                <a:cubicBezTo>
                  <a:pt x="53400" y="62223"/>
                  <a:pt x="53423" y="62223"/>
                  <a:pt x="53444" y="62229"/>
                </a:cubicBezTo>
                <a:lnTo>
                  <a:pt x="53444" y="62229"/>
                </a:lnTo>
                <a:cubicBezTo>
                  <a:pt x="53408" y="62214"/>
                  <a:pt x="53356" y="62186"/>
                  <a:pt x="53304" y="62175"/>
                </a:cubicBezTo>
                <a:cubicBezTo>
                  <a:pt x="53162" y="62116"/>
                  <a:pt x="52971" y="62056"/>
                  <a:pt x="52781" y="61985"/>
                </a:cubicBezTo>
                <a:cubicBezTo>
                  <a:pt x="52507" y="61913"/>
                  <a:pt x="52233" y="61830"/>
                  <a:pt x="52233" y="61830"/>
                </a:cubicBezTo>
                <a:lnTo>
                  <a:pt x="52233" y="61794"/>
                </a:lnTo>
                <a:cubicBezTo>
                  <a:pt x="52226" y="61796"/>
                  <a:pt x="52218" y="61796"/>
                  <a:pt x="52209" y="61796"/>
                </a:cubicBezTo>
                <a:cubicBezTo>
                  <a:pt x="52098" y="61796"/>
                  <a:pt x="51825" y="61694"/>
                  <a:pt x="51737" y="61694"/>
                </a:cubicBezTo>
                <a:cubicBezTo>
                  <a:pt x="51718" y="61694"/>
                  <a:pt x="51707" y="61699"/>
                  <a:pt x="51709" y="61711"/>
                </a:cubicBezTo>
                <a:cubicBezTo>
                  <a:pt x="51530" y="61639"/>
                  <a:pt x="50959" y="61592"/>
                  <a:pt x="51078" y="61556"/>
                </a:cubicBezTo>
                <a:cubicBezTo>
                  <a:pt x="50423" y="61437"/>
                  <a:pt x="50054" y="61461"/>
                  <a:pt x="49256" y="61330"/>
                </a:cubicBezTo>
                <a:cubicBezTo>
                  <a:pt x="48971" y="61223"/>
                  <a:pt x="48197" y="61163"/>
                  <a:pt x="47685" y="61104"/>
                </a:cubicBezTo>
                <a:cubicBezTo>
                  <a:pt x="46697" y="61020"/>
                  <a:pt x="46054" y="60961"/>
                  <a:pt x="45053" y="60782"/>
                </a:cubicBezTo>
                <a:cubicBezTo>
                  <a:pt x="44470" y="60568"/>
                  <a:pt x="43553" y="60461"/>
                  <a:pt x="42922" y="60246"/>
                </a:cubicBezTo>
                <a:lnTo>
                  <a:pt x="42744" y="60223"/>
                </a:lnTo>
                <a:cubicBezTo>
                  <a:pt x="42327" y="60068"/>
                  <a:pt x="41672" y="59925"/>
                  <a:pt x="41077" y="59711"/>
                </a:cubicBezTo>
                <a:cubicBezTo>
                  <a:pt x="40934" y="59675"/>
                  <a:pt x="40862" y="59663"/>
                  <a:pt x="40815" y="59651"/>
                </a:cubicBezTo>
                <a:lnTo>
                  <a:pt x="40815" y="59651"/>
                </a:lnTo>
                <a:cubicBezTo>
                  <a:pt x="40839" y="59663"/>
                  <a:pt x="40874" y="59675"/>
                  <a:pt x="40886" y="59711"/>
                </a:cubicBezTo>
                <a:cubicBezTo>
                  <a:pt x="40720" y="59651"/>
                  <a:pt x="40362" y="59556"/>
                  <a:pt x="40410" y="59532"/>
                </a:cubicBezTo>
                <a:lnTo>
                  <a:pt x="40410" y="59532"/>
                </a:lnTo>
                <a:lnTo>
                  <a:pt x="40458" y="59544"/>
                </a:lnTo>
                <a:cubicBezTo>
                  <a:pt x="40505" y="59508"/>
                  <a:pt x="39934" y="59413"/>
                  <a:pt x="39755" y="59318"/>
                </a:cubicBezTo>
                <a:lnTo>
                  <a:pt x="39755" y="59318"/>
                </a:lnTo>
                <a:lnTo>
                  <a:pt x="39850" y="59389"/>
                </a:lnTo>
                <a:lnTo>
                  <a:pt x="39517" y="59294"/>
                </a:lnTo>
                <a:lnTo>
                  <a:pt x="39612" y="59306"/>
                </a:lnTo>
                <a:cubicBezTo>
                  <a:pt x="38172" y="59020"/>
                  <a:pt x="37553" y="58711"/>
                  <a:pt x="36159" y="58580"/>
                </a:cubicBezTo>
                <a:cubicBezTo>
                  <a:pt x="36350" y="58544"/>
                  <a:pt x="35886" y="58556"/>
                  <a:pt x="35874" y="58496"/>
                </a:cubicBezTo>
                <a:cubicBezTo>
                  <a:pt x="35682" y="58430"/>
                  <a:pt x="35501" y="58415"/>
                  <a:pt x="35329" y="58415"/>
                </a:cubicBezTo>
                <a:cubicBezTo>
                  <a:pt x="35192" y="58415"/>
                  <a:pt x="35060" y="58425"/>
                  <a:pt x="34933" y="58425"/>
                </a:cubicBezTo>
                <a:lnTo>
                  <a:pt x="34921" y="58437"/>
                </a:lnTo>
                <a:lnTo>
                  <a:pt x="34421" y="58401"/>
                </a:lnTo>
                <a:cubicBezTo>
                  <a:pt x="34503" y="58388"/>
                  <a:pt x="34511" y="58384"/>
                  <a:pt x="34485" y="58384"/>
                </a:cubicBezTo>
                <a:cubicBezTo>
                  <a:pt x="34443" y="58384"/>
                  <a:pt x="34313" y="58394"/>
                  <a:pt x="34269" y="58394"/>
                </a:cubicBezTo>
                <a:cubicBezTo>
                  <a:pt x="34242" y="58394"/>
                  <a:pt x="34247" y="58390"/>
                  <a:pt x="34326" y="58377"/>
                </a:cubicBezTo>
                <a:cubicBezTo>
                  <a:pt x="33952" y="58340"/>
                  <a:pt x="33546" y="58323"/>
                  <a:pt x="33121" y="58323"/>
                </a:cubicBezTo>
                <a:cubicBezTo>
                  <a:pt x="32056" y="58323"/>
                  <a:pt x="30874" y="58430"/>
                  <a:pt x="29802" y="58591"/>
                </a:cubicBezTo>
                <a:lnTo>
                  <a:pt x="29873" y="58591"/>
                </a:lnTo>
                <a:cubicBezTo>
                  <a:pt x="29504" y="58663"/>
                  <a:pt x="29028" y="58758"/>
                  <a:pt x="28742" y="58794"/>
                </a:cubicBezTo>
                <a:cubicBezTo>
                  <a:pt x="28444" y="58830"/>
                  <a:pt x="28135" y="58972"/>
                  <a:pt x="28028" y="59020"/>
                </a:cubicBezTo>
                <a:cubicBezTo>
                  <a:pt x="27826" y="59107"/>
                  <a:pt x="27609" y="59131"/>
                  <a:pt x="27551" y="59131"/>
                </a:cubicBezTo>
                <a:cubicBezTo>
                  <a:pt x="27537" y="59131"/>
                  <a:pt x="27532" y="59130"/>
                  <a:pt x="27539" y="59127"/>
                </a:cubicBezTo>
                <a:lnTo>
                  <a:pt x="27539" y="59127"/>
                </a:lnTo>
                <a:cubicBezTo>
                  <a:pt x="27230" y="59211"/>
                  <a:pt x="26944" y="59377"/>
                  <a:pt x="26492" y="59496"/>
                </a:cubicBezTo>
                <a:cubicBezTo>
                  <a:pt x="26321" y="59496"/>
                  <a:pt x="25389" y="59964"/>
                  <a:pt x="25286" y="59964"/>
                </a:cubicBezTo>
                <a:cubicBezTo>
                  <a:pt x="25281" y="59964"/>
                  <a:pt x="25278" y="59963"/>
                  <a:pt x="25277" y="59961"/>
                </a:cubicBezTo>
                <a:cubicBezTo>
                  <a:pt x="25241" y="59973"/>
                  <a:pt x="25206" y="59985"/>
                  <a:pt x="25170" y="60008"/>
                </a:cubicBezTo>
                <a:cubicBezTo>
                  <a:pt x="25837" y="59425"/>
                  <a:pt x="26432" y="58901"/>
                  <a:pt x="27027" y="58401"/>
                </a:cubicBezTo>
                <a:lnTo>
                  <a:pt x="27027" y="58401"/>
                </a:lnTo>
                <a:lnTo>
                  <a:pt x="27004" y="58425"/>
                </a:lnTo>
                <a:lnTo>
                  <a:pt x="27313" y="58127"/>
                </a:lnTo>
                <a:cubicBezTo>
                  <a:pt x="27319" y="58121"/>
                  <a:pt x="27322" y="58118"/>
                  <a:pt x="27324" y="58118"/>
                </a:cubicBezTo>
                <a:cubicBezTo>
                  <a:pt x="27325" y="58118"/>
                  <a:pt x="27325" y="58121"/>
                  <a:pt x="27325" y="58127"/>
                </a:cubicBezTo>
                <a:cubicBezTo>
                  <a:pt x="27563" y="57877"/>
                  <a:pt x="27920" y="57544"/>
                  <a:pt x="28289" y="57234"/>
                </a:cubicBezTo>
                <a:cubicBezTo>
                  <a:pt x="28730" y="57032"/>
                  <a:pt x="29194" y="56853"/>
                  <a:pt x="29659" y="56687"/>
                </a:cubicBezTo>
                <a:cubicBezTo>
                  <a:pt x="29694" y="56675"/>
                  <a:pt x="29742" y="56651"/>
                  <a:pt x="29790" y="56651"/>
                </a:cubicBezTo>
                <a:cubicBezTo>
                  <a:pt x="30183" y="56556"/>
                  <a:pt x="30623" y="56460"/>
                  <a:pt x="30766" y="56413"/>
                </a:cubicBezTo>
                <a:cubicBezTo>
                  <a:pt x="31099" y="56353"/>
                  <a:pt x="31480" y="56222"/>
                  <a:pt x="31885" y="56163"/>
                </a:cubicBezTo>
                <a:cubicBezTo>
                  <a:pt x="32155" y="56113"/>
                  <a:pt x="32255" y="56100"/>
                  <a:pt x="32305" y="56100"/>
                </a:cubicBezTo>
                <a:cubicBezTo>
                  <a:pt x="32352" y="56100"/>
                  <a:pt x="32354" y="56112"/>
                  <a:pt x="32415" y="56112"/>
                </a:cubicBezTo>
                <a:cubicBezTo>
                  <a:pt x="32442" y="56112"/>
                  <a:pt x="32481" y="56109"/>
                  <a:pt x="32540" y="56103"/>
                </a:cubicBezTo>
                <a:cubicBezTo>
                  <a:pt x="32742" y="56073"/>
                  <a:pt x="32722" y="56070"/>
                  <a:pt x="32669" y="56070"/>
                </a:cubicBezTo>
                <a:cubicBezTo>
                  <a:pt x="32656" y="56070"/>
                  <a:pt x="32641" y="56071"/>
                  <a:pt x="32628" y="56071"/>
                </a:cubicBezTo>
                <a:cubicBezTo>
                  <a:pt x="32586" y="56071"/>
                  <a:pt x="32553" y="56069"/>
                  <a:pt x="32611" y="56055"/>
                </a:cubicBezTo>
                <a:lnTo>
                  <a:pt x="33111" y="56020"/>
                </a:lnTo>
                <a:lnTo>
                  <a:pt x="33111" y="56020"/>
                </a:lnTo>
                <a:cubicBezTo>
                  <a:pt x="32826" y="56055"/>
                  <a:pt x="32992" y="56055"/>
                  <a:pt x="33028" y="56055"/>
                </a:cubicBezTo>
                <a:cubicBezTo>
                  <a:pt x="33445" y="55996"/>
                  <a:pt x="34124" y="55960"/>
                  <a:pt x="34243" y="55901"/>
                </a:cubicBezTo>
                <a:cubicBezTo>
                  <a:pt x="34802" y="55865"/>
                  <a:pt x="34802" y="55877"/>
                  <a:pt x="35052" y="55865"/>
                </a:cubicBezTo>
                <a:lnTo>
                  <a:pt x="34802" y="55865"/>
                </a:lnTo>
                <a:cubicBezTo>
                  <a:pt x="35028" y="55865"/>
                  <a:pt x="34909" y="55853"/>
                  <a:pt x="34814" y="55853"/>
                </a:cubicBezTo>
                <a:cubicBezTo>
                  <a:pt x="35159" y="55794"/>
                  <a:pt x="36636" y="55805"/>
                  <a:pt x="36695" y="55746"/>
                </a:cubicBezTo>
                <a:lnTo>
                  <a:pt x="36695" y="55758"/>
                </a:lnTo>
                <a:cubicBezTo>
                  <a:pt x="36767" y="55722"/>
                  <a:pt x="36636" y="55674"/>
                  <a:pt x="36886" y="55639"/>
                </a:cubicBezTo>
                <a:lnTo>
                  <a:pt x="37052" y="55663"/>
                </a:lnTo>
                <a:lnTo>
                  <a:pt x="37291" y="55627"/>
                </a:lnTo>
                <a:cubicBezTo>
                  <a:pt x="37457" y="55627"/>
                  <a:pt x="37374" y="55639"/>
                  <a:pt x="37374" y="55663"/>
                </a:cubicBezTo>
                <a:cubicBezTo>
                  <a:pt x="37779" y="55615"/>
                  <a:pt x="38326" y="55627"/>
                  <a:pt x="38815" y="55615"/>
                </a:cubicBezTo>
                <a:lnTo>
                  <a:pt x="38303" y="55508"/>
                </a:lnTo>
                <a:lnTo>
                  <a:pt x="38303" y="55508"/>
                </a:lnTo>
                <a:cubicBezTo>
                  <a:pt x="38562" y="55515"/>
                  <a:pt x="38942" y="55532"/>
                  <a:pt x="39214" y="55532"/>
                </a:cubicBezTo>
                <a:cubicBezTo>
                  <a:pt x="39379" y="55532"/>
                  <a:pt x="39505" y="55526"/>
                  <a:pt x="39541" y="55508"/>
                </a:cubicBezTo>
                <a:lnTo>
                  <a:pt x="39791" y="55544"/>
                </a:lnTo>
                <a:cubicBezTo>
                  <a:pt x="39920" y="55549"/>
                  <a:pt x="40022" y="55552"/>
                  <a:pt x="40104" y="55552"/>
                </a:cubicBezTo>
                <a:cubicBezTo>
                  <a:pt x="40505" y="55552"/>
                  <a:pt x="40419" y="55495"/>
                  <a:pt x="40630" y="55495"/>
                </a:cubicBezTo>
                <a:cubicBezTo>
                  <a:pt x="40646" y="55495"/>
                  <a:pt x="40664" y="55495"/>
                  <a:pt x="40684" y="55496"/>
                </a:cubicBezTo>
                <a:lnTo>
                  <a:pt x="41101" y="55520"/>
                </a:lnTo>
                <a:lnTo>
                  <a:pt x="40684" y="55544"/>
                </a:lnTo>
                <a:cubicBezTo>
                  <a:pt x="41065" y="55544"/>
                  <a:pt x="41232" y="55555"/>
                  <a:pt x="41589" y="55555"/>
                </a:cubicBezTo>
                <a:lnTo>
                  <a:pt x="41601" y="55555"/>
                </a:lnTo>
                <a:cubicBezTo>
                  <a:pt x="41648" y="55520"/>
                  <a:pt x="41874" y="55508"/>
                  <a:pt x="42148" y="55484"/>
                </a:cubicBezTo>
                <a:cubicBezTo>
                  <a:pt x="42565" y="55448"/>
                  <a:pt x="42887" y="55401"/>
                  <a:pt x="43541" y="55377"/>
                </a:cubicBezTo>
                <a:lnTo>
                  <a:pt x="43708" y="55317"/>
                </a:lnTo>
                <a:lnTo>
                  <a:pt x="44196" y="55282"/>
                </a:lnTo>
                <a:lnTo>
                  <a:pt x="44196" y="55317"/>
                </a:lnTo>
                <a:cubicBezTo>
                  <a:pt x="43720" y="55377"/>
                  <a:pt x="42815" y="55484"/>
                  <a:pt x="42184" y="55520"/>
                </a:cubicBezTo>
                <a:lnTo>
                  <a:pt x="42172" y="55544"/>
                </a:lnTo>
                <a:cubicBezTo>
                  <a:pt x="42541" y="55508"/>
                  <a:pt x="42958" y="55460"/>
                  <a:pt x="43196" y="55436"/>
                </a:cubicBezTo>
                <a:cubicBezTo>
                  <a:pt x="43300" y="55436"/>
                  <a:pt x="43547" y="55436"/>
                  <a:pt x="43469" y="55468"/>
                </a:cubicBezTo>
                <a:lnTo>
                  <a:pt x="43469" y="55468"/>
                </a:lnTo>
                <a:lnTo>
                  <a:pt x="43625" y="55424"/>
                </a:lnTo>
                <a:cubicBezTo>
                  <a:pt x="44851" y="55270"/>
                  <a:pt x="44863" y="55270"/>
                  <a:pt x="46137" y="55067"/>
                </a:cubicBezTo>
                <a:lnTo>
                  <a:pt x="46018" y="55067"/>
                </a:lnTo>
                <a:cubicBezTo>
                  <a:pt x="46280" y="55008"/>
                  <a:pt x="46518" y="54948"/>
                  <a:pt x="46601" y="54948"/>
                </a:cubicBezTo>
                <a:cubicBezTo>
                  <a:pt x="47304" y="54782"/>
                  <a:pt x="48030" y="54615"/>
                  <a:pt x="48637" y="54472"/>
                </a:cubicBezTo>
                <a:lnTo>
                  <a:pt x="48732" y="54389"/>
                </a:lnTo>
                <a:cubicBezTo>
                  <a:pt x="48899" y="54353"/>
                  <a:pt x="49149" y="54329"/>
                  <a:pt x="49209" y="54246"/>
                </a:cubicBezTo>
                <a:cubicBezTo>
                  <a:pt x="49209" y="54246"/>
                  <a:pt x="49280" y="54210"/>
                  <a:pt x="49375" y="54186"/>
                </a:cubicBezTo>
                <a:cubicBezTo>
                  <a:pt x="49447" y="54150"/>
                  <a:pt x="49530" y="54115"/>
                  <a:pt x="49530" y="54115"/>
                </a:cubicBezTo>
                <a:cubicBezTo>
                  <a:pt x="49745" y="54031"/>
                  <a:pt x="49864" y="53960"/>
                  <a:pt x="50114" y="53900"/>
                </a:cubicBezTo>
                <a:cubicBezTo>
                  <a:pt x="50126" y="53900"/>
                  <a:pt x="50149" y="53889"/>
                  <a:pt x="50161" y="53889"/>
                </a:cubicBezTo>
                <a:cubicBezTo>
                  <a:pt x="50637" y="53710"/>
                  <a:pt x="50149" y="53853"/>
                  <a:pt x="50697" y="53662"/>
                </a:cubicBezTo>
                <a:cubicBezTo>
                  <a:pt x="50876" y="53615"/>
                  <a:pt x="50876" y="53543"/>
                  <a:pt x="51126" y="53436"/>
                </a:cubicBezTo>
                <a:lnTo>
                  <a:pt x="51411" y="53377"/>
                </a:lnTo>
                <a:cubicBezTo>
                  <a:pt x="51900" y="53198"/>
                  <a:pt x="51947" y="53115"/>
                  <a:pt x="52614" y="52781"/>
                </a:cubicBezTo>
                <a:cubicBezTo>
                  <a:pt x="52797" y="52703"/>
                  <a:pt x="52933" y="52657"/>
                  <a:pt x="52988" y="52657"/>
                </a:cubicBezTo>
                <a:cubicBezTo>
                  <a:pt x="53031" y="52657"/>
                  <a:pt x="53022" y="52686"/>
                  <a:pt x="52941" y="52753"/>
                </a:cubicBezTo>
                <a:lnTo>
                  <a:pt x="52941" y="52753"/>
                </a:lnTo>
                <a:cubicBezTo>
                  <a:pt x="53195" y="52545"/>
                  <a:pt x="53057" y="52649"/>
                  <a:pt x="53400" y="52424"/>
                </a:cubicBezTo>
                <a:cubicBezTo>
                  <a:pt x="53410" y="52423"/>
                  <a:pt x="53419" y="52422"/>
                  <a:pt x="53426" y="52422"/>
                </a:cubicBezTo>
                <a:cubicBezTo>
                  <a:pt x="53470" y="52422"/>
                  <a:pt x="53426" y="52456"/>
                  <a:pt x="53364" y="52507"/>
                </a:cubicBezTo>
                <a:cubicBezTo>
                  <a:pt x="53721" y="52341"/>
                  <a:pt x="53555" y="52365"/>
                  <a:pt x="53805" y="52234"/>
                </a:cubicBezTo>
                <a:cubicBezTo>
                  <a:pt x="53852" y="52162"/>
                  <a:pt x="53912" y="52055"/>
                  <a:pt x="53983" y="51995"/>
                </a:cubicBezTo>
                <a:lnTo>
                  <a:pt x="53983" y="51995"/>
                </a:lnTo>
                <a:lnTo>
                  <a:pt x="53888" y="52043"/>
                </a:lnTo>
                <a:cubicBezTo>
                  <a:pt x="54138" y="51876"/>
                  <a:pt x="54424" y="51686"/>
                  <a:pt x="54733" y="51519"/>
                </a:cubicBezTo>
                <a:lnTo>
                  <a:pt x="54733" y="51555"/>
                </a:lnTo>
                <a:lnTo>
                  <a:pt x="55043" y="51341"/>
                </a:lnTo>
                <a:lnTo>
                  <a:pt x="55079" y="51353"/>
                </a:lnTo>
                <a:lnTo>
                  <a:pt x="55519" y="51043"/>
                </a:lnTo>
                <a:lnTo>
                  <a:pt x="55519" y="51043"/>
                </a:lnTo>
                <a:lnTo>
                  <a:pt x="55460" y="51079"/>
                </a:lnTo>
                <a:cubicBezTo>
                  <a:pt x="55567" y="50995"/>
                  <a:pt x="55876" y="50781"/>
                  <a:pt x="56102" y="50626"/>
                </a:cubicBezTo>
                <a:lnTo>
                  <a:pt x="56102" y="50638"/>
                </a:lnTo>
                <a:cubicBezTo>
                  <a:pt x="56662" y="50281"/>
                  <a:pt x="57079" y="49900"/>
                  <a:pt x="57662" y="49376"/>
                </a:cubicBezTo>
                <a:lnTo>
                  <a:pt x="57662" y="49376"/>
                </a:lnTo>
                <a:lnTo>
                  <a:pt x="57603" y="49471"/>
                </a:lnTo>
                <a:cubicBezTo>
                  <a:pt x="57829" y="49317"/>
                  <a:pt x="57638" y="49376"/>
                  <a:pt x="57888" y="49186"/>
                </a:cubicBezTo>
                <a:lnTo>
                  <a:pt x="57912" y="49197"/>
                </a:lnTo>
                <a:cubicBezTo>
                  <a:pt x="58091" y="48971"/>
                  <a:pt x="58198" y="48959"/>
                  <a:pt x="58353" y="48852"/>
                </a:cubicBezTo>
                <a:lnTo>
                  <a:pt x="58353" y="48852"/>
                </a:lnTo>
                <a:lnTo>
                  <a:pt x="58246" y="48888"/>
                </a:lnTo>
                <a:lnTo>
                  <a:pt x="58519" y="48650"/>
                </a:lnTo>
                <a:cubicBezTo>
                  <a:pt x="58652" y="48538"/>
                  <a:pt x="58712" y="48502"/>
                  <a:pt x="58734" y="48502"/>
                </a:cubicBezTo>
                <a:cubicBezTo>
                  <a:pt x="58763" y="48502"/>
                  <a:pt x="58735" y="48557"/>
                  <a:pt x="58722" y="48590"/>
                </a:cubicBezTo>
                <a:lnTo>
                  <a:pt x="58900" y="48376"/>
                </a:lnTo>
                <a:lnTo>
                  <a:pt x="58972" y="48376"/>
                </a:lnTo>
                <a:cubicBezTo>
                  <a:pt x="59079" y="48197"/>
                  <a:pt x="59115" y="48245"/>
                  <a:pt x="59365" y="47995"/>
                </a:cubicBezTo>
                <a:cubicBezTo>
                  <a:pt x="59380" y="47995"/>
                  <a:pt x="59362" y="48018"/>
                  <a:pt x="59367" y="48018"/>
                </a:cubicBezTo>
                <a:cubicBezTo>
                  <a:pt x="59370" y="48018"/>
                  <a:pt x="59381" y="48010"/>
                  <a:pt x="59412" y="47983"/>
                </a:cubicBezTo>
                <a:lnTo>
                  <a:pt x="59793" y="47543"/>
                </a:lnTo>
                <a:lnTo>
                  <a:pt x="59555" y="47804"/>
                </a:lnTo>
                <a:lnTo>
                  <a:pt x="59531" y="47721"/>
                </a:lnTo>
                <a:cubicBezTo>
                  <a:pt x="59758" y="47447"/>
                  <a:pt x="59889" y="47400"/>
                  <a:pt x="60067" y="47221"/>
                </a:cubicBezTo>
                <a:lnTo>
                  <a:pt x="60067" y="47221"/>
                </a:lnTo>
                <a:lnTo>
                  <a:pt x="59948" y="47352"/>
                </a:lnTo>
                <a:cubicBezTo>
                  <a:pt x="60228" y="47073"/>
                  <a:pt x="60276" y="47066"/>
                  <a:pt x="60439" y="46948"/>
                </a:cubicBezTo>
                <a:lnTo>
                  <a:pt x="60439" y="46948"/>
                </a:lnTo>
                <a:cubicBezTo>
                  <a:pt x="60412" y="46966"/>
                  <a:pt x="60386" y="46981"/>
                  <a:pt x="60379" y="46981"/>
                </a:cubicBezTo>
                <a:cubicBezTo>
                  <a:pt x="60371" y="46981"/>
                  <a:pt x="60386" y="46963"/>
                  <a:pt x="60448" y="46911"/>
                </a:cubicBezTo>
                <a:cubicBezTo>
                  <a:pt x="60532" y="46816"/>
                  <a:pt x="60508" y="46876"/>
                  <a:pt x="60603" y="46816"/>
                </a:cubicBezTo>
                <a:cubicBezTo>
                  <a:pt x="60603" y="46769"/>
                  <a:pt x="60817" y="46566"/>
                  <a:pt x="61044" y="46400"/>
                </a:cubicBezTo>
                <a:lnTo>
                  <a:pt x="61044" y="46400"/>
                </a:lnTo>
                <a:cubicBezTo>
                  <a:pt x="61044" y="46400"/>
                  <a:pt x="61044" y="46411"/>
                  <a:pt x="61020" y="46435"/>
                </a:cubicBezTo>
                <a:cubicBezTo>
                  <a:pt x="61079" y="46376"/>
                  <a:pt x="61067" y="46376"/>
                  <a:pt x="61246" y="46233"/>
                </a:cubicBezTo>
                <a:lnTo>
                  <a:pt x="61246" y="46233"/>
                </a:lnTo>
                <a:lnTo>
                  <a:pt x="61186" y="46340"/>
                </a:lnTo>
                <a:lnTo>
                  <a:pt x="61341" y="46197"/>
                </a:lnTo>
                <a:cubicBezTo>
                  <a:pt x="61413" y="46138"/>
                  <a:pt x="61484" y="46066"/>
                  <a:pt x="61484" y="46066"/>
                </a:cubicBezTo>
                <a:cubicBezTo>
                  <a:pt x="61705" y="45904"/>
                  <a:pt x="62004" y="45685"/>
                  <a:pt x="62052" y="45685"/>
                </a:cubicBezTo>
                <a:cubicBezTo>
                  <a:pt x="62053" y="45685"/>
                  <a:pt x="62054" y="45685"/>
                  <a:pt x="62055" y="45685"/>
                </a:cubicBezTo>
                <a:lnTo>
                  <a:pt x="62055" y="45685"/>
                </a:lnTo>
                <a:lnTo>
                  <a:pt x="63437" y="44673"/>
                </a:lnTo>
                <a:lnTo>
                  <a:pt x="63270" y="44673"/>
                </a:lnTo>
                <a:lnTo>
                  <a:pt x="63056" y="44697"/>
                </a:lnTo>
                <a:lnTo>
                  <a:pt x="63139" y="44649"/>
                </a:lnTo>
                <a:lnTo>
                  <a:pt x="63139" y="44649"/>
                </a:lnTo>
                <a:cubicBezTo>
                  <a:pt x="62949" y="44697"/>
                  <a:pt x="62675" y="44709"/>
                  <a:pt x="62437" y="44721"/>
                </a:cubicBezTo>
                <a:cubicBezTo>
                  <a:pt x="62187" y="44733"/>
                  <a:pt x="61984" y="44756"/>
                  <a:pt x="61948" y="44792"/>
                </a:cubicBezTo>
                <a:cubicBezTo>
                  <a:pt x="61687" y="44792"/>
                  <a:pt x="60942" y="44888"/>
                  <a:pt x="60698" y="44888"/>
                </a:cubicBezTo>
                <a:cubicBezTo>
                  <a:pt x="60619" y="44888"/>
                  <a:pt x="60593" y="44878"/>
                  <a:pt x="60651" y="44852"/>
                </a:cubicBezTo>
                <a:lnTo>
                  <a:pt x="60651" y="44852"/>
                </a:lnTo>
                <a:cubicBezTo>
                  <a:pt x="60532" y="44876"/>
                  <a:pt x="60436" y="44876"/>
                  <a:pt x="60317" y="44887"/>
                </a:cubicBezTo>
                <a:cubicBezTo>
                  <a:pt x="60222" y="44899"/>
                  <a:pt x="60151" y="44899"/>
                  <a:pt x="60055" y="44911"/>
                </a:cubicBezTo>
                <a:lnTo>
                  <a:pt x="59579" y="44995"/>
                </a:lnTo>
                <a:cubicBezTo>
                  <a:pt x="59270" y="45030"/>
                  <a:pt x="58924" y="45078"/>
                  <a:pt x="58448" y="45126"/>
                </a:cubicBezTo>
                <a:cubicBezTo>
                  <a:pt x="58435" y="45125"/>
                  <a:pt x="58421" y="45125"/>
                  <a:pt x="58406" y="45125"/>
                </a:cubicBezTo>
                <a:cubicBezTo>
                  <a:pt x="58043" y="45125"/>
                  <a:pt x="57174" y="45261"/>
                  <a:pt x="56591" y="45376"/>
                </a:cubicBezTo>
                <a:cubicBezTo>
                  <a:pt x="55436" y="45649"/>
                  <a:pt x="54674" y="45840"/>
                  <a:pt x="53531" y="46269"/>
                </a:cubicBezTo>
                <a:cubicBezTo>
                  <a:pt x="52793" y="46435"/>
                  <a:pt x="51828" y="46995"/>
                  <a:pt x="51126" y="47340"/>
                </a:cubicBezTo>
                <a:lnTo>
                  <a:pt x="50947" y="47471"/>
                </a:lnTo>
                <a:cubicBezTo>
                  <a:pt x="50459" y="47685"/>
                  <a:pt x="49804" y="48126"/>
                  <a:pt x="49161" y="48459"/>
                </a:cubicBezTo>
                <a:cubicBezTo>
                  <a:pt x="48994" y="48566"/>
                  <a:pt x="48935" y="48602"/>
                  <a:pt x="48911" y="48638"/>
                </a:cubicBezTo>
                <a:cubicBezTo>
                  <a:pt x="48935" y="48626"/>
                  <a:pt x="48983" y="48602"/>
                  <a:pt x="49018" y="48602"/>
                </a:cubicBezTo>
                <a:cubicBezTo>
                  <a:pt x="48835" y="48689"/>
                  <a:pt x="48544" y="48883"/>
                  <a:pt x="48491" y="48883"/>
                </a:cubicBezTo>
                <a:cubicBezTo>
                  <a:pt x="48485" y="48883"/>
                  <a:pt x="48482" y="48880"/>
                  <a:pt x="48482" y="48876"/>
                </a:cubicBezTo>
                <a:lnTo>
                  <a:pt x="48518" y="48840"/>
                </a:lnTo>
                <a:cubicBezTo>
                  <a:pt x="48518" y="48839"/>
                  <a:pt x="48517" y="48838"/>
                  <a:pt x="48515" y="48838"/>
                </a:cubicBezTo>
                <a:cubicBezTo>
                  <a:pt x="48470" y="48838"/>
                  <a:pt x="47973" y="49177"/>
                  <a:pt x="47768" y="49245"/>
                </a:cubicBezTo>
                <a:lnTo>
                  <a:pt x="47899" y="49233"/>
                </a:lnTo>
                <a:lnTo>
                  <a:pt x="47554" y="49412"/>
                </a:lnTo>
                <a:lnTo>
                  <a:pt x="47649" y="49352"/>
                </a:lnTo>
                <a:lnTo>
                  <a:pt x="47649" y="49352"/>
                </a:lnTo>
                <a:cubicBezTo>
                  <a:pt x="46935" y="49793"/>
                  <a:pt x="46363" y="50031"/>
                  <a:pt x="45815" y="50245"/>
                </a:cubicBezTo>
                <a:cubicBezTo>
                  <a:pt x="45244" y="50448"/>
                  <a:pt x="44696" y="50614"/>
                  <a:pt x="43958" y="50852"/>
                </a:cubicBezTo>
                <a:cubicBezTo>
                  <a:pt x="43997" y="50830"/>
                  <a:pt x="44008" y="50822"/>
                  <a:pt x="43999" y="50822"/>
                </a:cubicBezTo>
                <a:cubicBezTo>
                  <a:pt x="43972" y="50822"/>
                  <a:pt x="43745" y="50911"/>
                  <a:pt x="43657" y="50911"/>
                </a:cubicBezTo>
                <a:cubicBezTo>
                  <a:pt x="43641" y="50911"/>
                  <a:pt x="43629" y="50908"/>
                  <a:pt x="43625" y="50900"/>
                </a:cubicBezTo>
                <a:cubicBezTo>
                  <a:pt x="43220" y="50924"/>
                  <a:pt x="42910" y="51079"/>
                  <a:pt x="42589" y="51150"/>
                </a:cubicBezTo>
                <a:lnTo>
                  <a:pt x="42565" y="51162"/>
                </a:lnTo>
                <a:lnTo>
                  <a:pt x="42005" y="51269"/>
                </a:lnTo>
                <a:cubicBezTo>
                  <a:pt x="42073" y="51242"/>
                  <a:pt x="42094" y="51231"/>
                  <a:pt x="42089" y="51231"/>
                </a:cubicBezTo>
                <a:cubicBezTo>
                  <a:pt x="42072" y="51231"/>
                  <a:pt x="41839" y="51313"/>
                  <a:pt x="41826" y="51313"/>
                </a:cubicBezTo>
                <a:cubicBezTo>
                  <a:pt x="41821" y="51313"/>
                  <a:pt x="41840" y="51304"/>
                  <a:pt x="41898" y="51281"/>
                </a:cubicBezTo>
                <a:lnTo>
                  <a:pt x="41898" y="51281"/>
                </a:lnTo>
                <a:cubicBezTo>
                  <a:pt x="40410" y="51495"/>
                  <a:pt x="38457" y="51745"/>
                  <a:pt x="36719" y="52031"/>
                </a:cubicBezTo>
                <a:lnTo>
                  <a:pt x="36791" y="52031"/>
                </a:lnTo>
                <a:cubicBezTo>
                  <a:pt x="36350" y="52103"/>
                  <a:pt x="35814" y="52234"/>
                  <a:pt x="35469" y="52281"/>
                </a:cubicBezTo>
                <a:cubicBezTo>
                  <a:pt x="35124" y="52329"/>
                  <a:pt x="34755" y="52507"/>
                  <a:pt x="34635" y="52531"/>
                </a:cubicBezTo>
                <a:cubicBezTo>
                  <a:pt x="34368" y="52628"/>
                  <a:pt x="34100" y="52676"/>
                  <a:pt x="34057" y="52676"/>
                </a:cubicBezTo>
                <a:cubicBezTo>
                  <a:pt x="34053" y="52676"/>
                  <a:pt x="34051" y="52675"/>
                  <a:pt x="34052" y="52674"/>
                </a:cubicBezTo>
                <a:lnTo>
                  <a:pt x="34052" y="52674"/>
                </a:lnTo>
                <a:cubicBezTo>
                  <a:pt x="33683" y="52793"/>
                  <a:pt x="33362" y="52972"/>
                  <a:pt x="32850" y="53127"/>
                </a:cubicBezTo>
                <a:cubicBezTo>
                  <a:pt x="32742" y="53150"/>
                  <a:pt x="32409" y="53281"/>
                  <a:pt x="32076" y="53448"/>
                </a:cubicBezTo>
                <a:cubicBezTo>
                  <a:pt x="31774" y="53582"/>
                  <a:pt x="31503" y="53748"/>
                  <a:pt x="31442" y="53748"/>
                </a:cubicBezTo>
                <a:cubicBezTo>
                  <a:pt x="31438" y="53748"/>
                  <a:pt x="31435" y="53747"/>
                  <a:pt x="31433" y="53746"/>
                </a:cubicBezTo>
                <a:lnTo>
                  <a:pt x="31433" y="53758"/>
                </a:lnTo>
                <a:cubicBezTo>
                  <a:pt x="31361" y="53781"/>
                  <a:pt x="31290" y="53829"/>
                  <a:pt x="31218" y="53877"/>
                </a:cubicBezTo>
                <a:cubicBezTo>
                  <a:pt x="31659" y="53341"/>
                  <a:pt x="32088" y="52793"/>
                  <a:pt x="32504" y="52234"/>
                </a:cubicBezTo>
                <a:cubicBezTo>
                  <a:pt x="32969" y="51972"/>
                  <a:pt x="33433" y="51698"/>
                  <a:pt x="33909" y="51460"/>
                </a:cubicBezTo>
                <a:cubicBezTo>
                  <a:pt x="34266" y="51317"/>
                  <a:pt x="34695" y="51162"/>
                  <a:pt x="34850" y="51102"/>
                </a:cubicBezTo>
                <a:cubicBezTo>
                  <a:pt x="35100" y="51031"/>
                  <a:pt x="35362" y="50864"/>
                  <a:pt x="35683" y="50745"/>
                </a:cubicBezTo>
                <a:cubicBezTo>
                  <a:pt x="35921" y="50650"/>
                  <a:pt x="35984" y="50635"/>
                  <a:pt x="36018" y="50635"/>
                </a:cubicBezTo>
                <a:cubicBezTo>
                  <a:pt x="36034" y="50635"/>
                  <a:pt x="36043" y="50638"/>
                  <a:pt x="36061" y="50638"/>
                </a:cubicBezTo>
                <a:cubicBezTo>
                  <a:pt x="36082" y="50638"/>
                  <a:pt x="36115" y="50634"/>
                  <a:pt x="36183" y="50614"/>
                </a:cubicBezTo>
                <a:cubicBezTo>
                  <a:pt x="36299" y="50574"/>
                  <a:pt x="36318" y="50564"/>
                  <a:pt x="36303" y="50564"/>
                </a:cubicBezTo>
                <a:cubicBezTo>
                  <a:pt x="36288" y="50564"/>
                  <a:pt x="36238" y="50574"/>
                  <a:pt x="36217" y="50574"/>
                </a:cubicBezTo>
                <a:cubicBezTo>
                  <a:pt x="36203" y="50574"/>
                  <a:pt x="36201" y="50570"/>
                  <a:pt x="36231" y="50555"/>
                </a:cubicBezTo>
                <a:lnTo>
                  <a:pt x="36600" y="50448"/>
                </a:lnTo>
                <a:lnTo>
                  <a:pt x="36600" y="50448"/>
                </a:lnTo>
                <a:cubicBezTo>
                  <a:pt x="36493" y="50498"/>
                  <a:pt x="36476" y="50512"/>
                  <a:pt x="36489" y="50512"/>
                </a:cubicBezTo>
                <a:cubicBezTo>
                  <a:pt x="36500" y="50512"/>
                  <a:pt x="36536" y="50501"/>
                  <a:pt x="36552" y="50495"/>
                </a:cubicBezTo>
                <a:cubicBezTo>
                  <a:pt x="36874" y="50376"/>
                  <a:pt x="37374" y="50245"/>
                  <a:pt x="37469" y="50150"/>
                </a:cubicBezTo>
                <a:cubicBezTo>
                  <a:pt x="37898" y="50019"/>
                  <a:pt x="37910" y="50055"/>
                  <a:pt x="38088" y="49971"/>
                </a:cubicBezTo>
                <a:lnTo>
                  <a:pt x="38088" y="49971"/>
                </a:lnTo>
                <a:cubicBezTo>
                  <a:pt x="38029" y="49995"/>
                  <a:pt x="37898" y="50019"/>
                  <a:pt x="37898" y="50019"/>
                </a:cubicBezTo>
                <a:cubicBezTo>
                  <a:pt x="37979" y="49997"/>
                  <a:pt x="38001" y="49991"/>
                  <a:pt x="37996" y="49991"/>
                </a:cubicBezTo>
                <a:cubicBezTo>
                  <a:pt x="37989" y="49991"/>
                  <a:pt x="37942" y="50001"/>
                  <a:pt x="37910" y="50007"/>
                </a:cubicBezTo>
                <a:cubicBezTo>
                  <a:pt x="38160" y="49888"/>
                  <a:pt x="39291" y="49614"/>
                  <a:pt x="39327" y="49543"/>
                </a:cubicBezTo>
                <a:lnTo>
                  <a:pt x="39327" y="49555"/>
                </a:lnTo>
                <a:cubicBezTo>
                  <a:pt x="39374" y="49495"/>
                  <a:pt x="39267" y="49483"/>
                  <a:pt x="39434" y="49412"/>
                </a:cubicBezTo>
                <a:lnTo>
                  <a:pt x="39565" y="49376"/>
                </a:lnTo>
                <a:lnTo>
                  <a:pt x="39743" y="49305"/>
                </a:lnTo>
                <a:cubicBezTo>
                  <a:pt x="39784" y="49297"/>
                  <a:pt x="39806" y="49294"/>
                  <a:pt x="39818" y="49294"/>
                </a:cubicBezTo>
                <a:cubicBezTo>
                  <a:pt x="39843" y="49294"/>
                  <a:pt x="39815" y="49308"/>
                  <a:pt x="39815" y="49317"/>
                </a:cubicBezTo>
                <a:cubicBezTo>
                  <a:pt x="40112" y="49197"/>
                  <a:pt x="40529" y="49078"/>
                  <a:pt x="40886" y="48959"/>
                </a:cubicBezTo>
                <a:lnTo>
                  <a:pt x="40886" y="48959"/>
                </a:lnTo>
                <a:lnTo>
                  <a:pt x="40470" y="48983"/>
                </a:lnTo>
                <a:cubicBezTo>
                  <a:pt x="40779" y="48900"/>
                  <a:pt x="41351" y="48757"/>
                  <a:pt x="41398" y="48697"/>
                </a:cubicBezTo>
                <a:lnTo>
                  <a:pt x="41589" y="48662"/>
                </a:lnTo>
                <a:cubicBezTo>
                  <a:pt x="42232" y="48519"/>
                  <a:pt x="42005" y="48483"/>
                  <a:pt x="42255" y="48412"/>
                </a:cubicBezTo>
                <a:lnTo>
                  <a:pt x="42565" y="48340"/>
                </a:lnTo>
                <a:lnTo>
                  <a:pt x="42565" y="48340"/>
                </a:lnTo>
                <a:lnTo>
                  <a:pt x="42267" y="48459"/>
                </a:lnTo>
                <a:cubicBezTo>
                  <a:pt x="42589" y="48364"/>
                  <a:pt x="42708" y="48340"/>
                  <a:pt x="42958" y="48269"/>
                </a:cubicBezTo>
                <a:lnTo>
                  <a:pt x="42922" y="48269"/>
                </a:lnTo>
                <a:lnTo>
                  <a:pt x="42970" y="48245"/>
                </a:lnTo>
                <a:cubicBezTo>
                  <a:pt x="43006" y="48221"/>
                  <a:pt x="43148" y="48150"/>
                  <a:pt x="43363" y="48054"/>
                </a:cubicBezTo>
                <a:cubicBezTo>
                  <a:pt x="43660" y="47935"/>
                  <a:pt x="43875" y="47816"/>
                  <a:pt x="44387" y="47650"/>
                </a:cubicBezTo>
                <a:lnTo>
                  <a:pt x="44494" y="47566"/>
                </a:lnTo>
                <a:lnTo>
                  <a:pt x="44863" y="47435"/>
                </a:lnTo>
                <a:lnTo>
                  <a:pt x="44875" y="47459"/>
                </a:lnTo>
                <a:cubicBezTo>
                  <a:pt x="44530" y="47626"/>
                  <a:pt x="43875" y="47924"/>
                  <a:pt x="43422" y="48102"/>
                </a:cubicBezTo>
                <a:lnTo>
                  <a:pt x="43422" y="48114"/>
                </a:lnTo>
                <a:cubicBezTo>
                  <a:pt x="43684" y="48007"/>
                  <a:pt x="43982" y="47864"/>
                  <a:pt x="44160" y="47793"/>
                </a:cubicBezTo>
                <a:cubicBezTo>
                  <a:pt x="44218" y="47771"/>
                  <a:pt x="44326" y="47741"/>
                  <a:pt x="44370" y="47741"/>
                </a:cubicBezTo>
                <a:cubicBezTo>
                  <a:pt x="44392" y="47741"/>
                  <a:pt x="44398" y="47748"/>
                  <a:pt x="44376" y="47767"/>
                </a:cubicBezTo>
                <a:lnTo>
                  <a:pt x="44376" y="47767"/>
                </a:lnTo>
                <a:lnTo>
                  <a:pt x="44494" y="47685"/>
                </a:lnTo>
                <a:cubicBezTo>
                  <a:pt x="45351" y="47292"/>
                  <a:pt x="45339" y="47292"/>
                  <a:pt x="46304" y="46852"/>
                </a:cubicBezTo>
                <a:lnTo>
                  <a:pt x="46304" y="46852"/>
                </a:lnTo>
                <a:lnTo>
                  <a:pt x="46220" y="46876"/>
                </a:lnTo>
                <a:cubicBezTo>
                  <a:pt x="46399" y="46781"/>
                  <a:pt x="46554" y="46673"/>
                  <a:pt x="46637" y="46673"/>
                </a:cubicBezTo>
                <a:cubicBezTo>
                  <a:pt x="47173" y="46388"/>
                  <a:pt x="47732" y="46090"/>
                  <a:pt x="48090" y="45911"/>
                </a:cubicBezTo>
                <a:lnTo>
                  <a:pt x="48149" y="45840"/>
                </a:lnTo>
                <a:cubicBezTo>
                  <a:pt x="48256" y="45780"/>
                  <a:pt x="48459" y="45721"/>
                  <a:pt x="48482" y="45649"/>
                </a:cubicBezTo>
                <a:lnTo>
                  <a:pt x="48697" y="45483"/>
                </a:lnTo>
                <a:cubicBezTo>
                  <a:pt x="48852" y="45387"/>
                  <a:pt x="48923" y="45304"/>
                  <a:pt x="49102" y="45209"/>
                </a:cubicBezTo>
                <a:cubicBezTo>
                  <a:pt x="49113" y="45209"/>
                  <a:pt x="49113" y="45197"/>
                  <a:pt x="49137" y="45197"/>
                </a:cubicBezTo>
                <a:cubicBezTo>
                  <a:pt x="49471" y="44995"/>
                  <a:pt x="49102" y="45173"/>
                  <a:pt x="49506" y="44935"/>
                </a:cubicBezTo>
                <a:cubicBezTo>
                  <a:pt x="49637" y="44876"/>
                  <a:pt x="49614" y="44792"/>
                  <a:pt x="49792" y="44661"/>
                </a:cubicBezTo>
                <a:lnTo>
                  <a:pt x="50006" y="44578"/>
                </a:lnTo>
                <a:cubicBezTo>
                  <a:pt x="50352" y="44352"/>
                  <a:pt x="50387" y="44280"/>
                  <a:pt x="50828" y="43899"/>
                </a:cubicBezTo>
                <a:cubicBezTo>
                  <a:pt x="50968" y="43808"/>
                  <a:pt x="51071" y="43754"/>
                  <a:pt x="51108" y="43754"/>
                </a:cubicBezTo>
                <a:cubicBezTo>
                  <a:pt x="51133" y="43754"/>
                  <a:pt x="51128" y="43779"/>
                  <a:pt x="51083" y="43834"/>
                </a:cubicBezTo>
                <a:lnTo>
                  <a:pt x="51083" y="43834"/>
                </a:lnTo>
                <a:cubicBezTo>
                  <a:pt x="51243" y="43639"/>
                  <a:pt x="51164" y="43742"/>
                  <a:pt x="51399" y="43506"/>
                </a:cubicBezTo>
                <a:cubicBezTo>
                  <a:pt x="51412" y="43501"/>
                  <a:pt x="51421" y="43499"/>
                  <a:pt x="51425" y="43499"/>
                </a:cubicBezTo>
                <a:cubicBezTo>
                  <a:pt x="51443" y="43499"/>
                  <a:pt x="51413" y="43531"/>
                  <a:pt x="51376" y="43578"/>
                </a:cubicBezTo>
                <a:cubicBezTo>
                  <a:pt x="51614" y="43399"/>
                  <a:pt x="51519" y="43447"/>
                  <a:pt x="51673" y="43292"/>
                </a:cubicBezTo>
                <a:cubicBezTo>
                  <a:pt x="51697" y="43221"/>
                  <a:pt x="51709" y="43113"/>
                  <a:pt x="51769" y="43066"/>
                </a:cubicBezTo>
                <a:lnTo>
                  <a:pt x="51769" y="43066"/>
                </a:lnTo>
                <a:lnTo>
                  <a:pt x="51697" y="43113"/>
                </a:lnTo>
                <a:cubicBezTo>
                  <a:pt x="51852" y="42935"/>
                  <a:pt x="52031" y="42756"/>
                  <a:pt x="52257" y="42566"/>
                </a:cubicBezTo>
                <a:lnTo>
                  <a:pt x="52257" y="42590"/>
                </a:lnTo>
                <a:lnTo>
                  <a:pt x="52471" y="42375"/>
                </a:lnTo>
                <a:lnTo>
                  <a:pt x="52495" y="42375"/>
                </a:lnTo>
                <a:lnTo>
                  <a:pt x="52793" y="42054"/>
                </a:lnTo>
                <a:lnTo>
                  <a:pt x="52745" y="42089"/>
                </a:lnTo>
                <a:cubicBezTo>
                  <a:pt x="52828" y="42018"/>
                  <a:pt x="53031" y="41780"/>
                  <a:pt x="53162" y="41637"/>
                </a:cubicBezTo>
                <a:lnTo>
                  <a:pt x="53162" y="41661"/>
                </a:lnTo>
                <a:cubicBezTo>
                  <a:pt x="53555" y="41304"/>
                  <a:pt x="53793" y="40923"/>
                  <a:pt x="54174" y="40423"/>
                </a:cubicBezTo>
                <a:lnTo>
                  <a:pt x="54174" y="40423"/>
                </a:lnTo>
                <a:lnTo>
                  <a:pt x="54150" y="40506"/>
                </a:lnTo>
                <a:cubicBezTo>
                  <a:pt x="54293" y="40363"/>
                  <a:pt x="54150" y="40435"/>
                  <a:pt x="54317" y="40244"/>
                </a:cubicBezTo>
                <a:lnTo>
                  <a:pt x="54352" y="40256"/>
                </a:lnTo>
                <a:cubicBezTo>
                  <a:pt x="54447" y="40054"/>
                  <a:pt x="54531" y="40030"/>
                  <a:pt x="54638" y="39911"/>
                </a:cubicBezTo>
                <a:lnTo>
                  <a:pt x="54638" y="39911"/>
                </a:lnTo>
                <a:lnTo>
                  <a:pt x="54555" y="39946"/>
                </a:lnTo>
                <a:lnTo>
                  <a:pt x="54555" y="39946"/>
                </a:lnTo>
                <a:lnTo>
                  <a:pt x="54733" y="39720"/>
                </a:lnTo>
                <a:cubicBezTo>
                  <a:pt x="54820" y="39607"/>
                  <a:pt x="54859" y="39572"/>
                  <a:pt x="54877" y="39572"/>
                </a:cubicBezTo>
                <a:cubicBezTo>
                  <a:pt x="54899" y="39572"/>
                  <a:pt x="54888" y="39623"/>
                  <a:pt x="54888" y="39649"/>
                </a:cubicBezTo>
                <a:lnTo>
                  <a:pt x="54983" y="39458"/>
                </a:lnTo>
                <a:lnTo>
                  <a:pt x="55043" y="39434"/>
                </a:lnTo>
                <a:cubicBezTo>
                  <a:pt x="55090" y="39280"/>
                  <a:pt x="55126" y="39303"/>
                  <a:pt x="55269" y="39065"/>
                </a:cubicBezTo>
                <a:cubicBezTo>
                  <a:pt x="55271" y="39064"/>
                  <a:pt x="55273" y="39064"/>
                  <a:pt x="55274" y="39064"/>
                </a:cubicBezTo>
                <a:cubicBezTo>
                  <a:pt x="55284" y="39064"/>
                  <a:pt x="55281" y="39086"/>
                  <a:pt x="55291" y="39086"/>
                </a:cubicBezTo>
                <a:cubicBezTo>
                  <a:pt x="55297" y="39086"/>
                  <a:pt x="55308" y="39078"/>
                  <a:pt x="55329" y="39053"/>
                </a:cubicBezTo>
                <a:lnTo>
                  <a:pt x="55519" y="38637"/>
                </a:lnTo>
                <a:lnTo>
                  <a:pt x="55519" y="38637"/>
                </a:lnTo>
                <a:lnTo>
                  <a:pt x="55400" y="38887"/>
                </a:lnTo>
                <a:lnTo>
                  <a:pt x="55364" y="38827"/>
                </a:lnTo>
                <a:cubicBezTo>
                  <a:pt x="55470" y="38568"/>
                  <a:pt x="55576" y="38507"/>
                  <a:pt x="55659" y="38311"/>
                </a:cubicBezTo>
                <a:lnTo>
                  <a:pt x="55659" y="38311"/>
                </a:lnTo>
                <a:lnTo>
                  <a:pt x="55602" y="38446"/>
                </a:lnTo>
                <a:cubicBezTo>
                  <a:pt x="55757" y="38149"/>
                  <a:pt x="55781" y="38149"/>
                  <a:pt x="55888" y="37982"/>
                </a:cubicBezTo>
                <a:lnTo>
                  <a:pt x="55888" y="37982"/>
                </a:lnTo>
                <a:cubicBezTo>
                  <a:pt x="55860" y="38010"/>
                  <a:pt x="55827" y="38047"/>
                  <a:pt x="55818" y="38047"/>
                </a:cubicBezTo>
                <a:cubicBezTo>
                  <a:pt x="55812" y="38047"/>
                  <a:pt x="55816" y="38030"/>
                  <a:pt x="55841" y="37982"/>
                </a:cubicBezTo>
                <a:cubicBezTo>
                  <a:pt x="55888" y="37887"/>
                  <a:pt x="55888" y="37946"/>
                  <a:pt x="55936" y="37863"/>
                </a:cubicBezTo>
                <a:cubicBezTo>
                  <a:pt x="55900" y="37815"/>
                  <a:pt x="55995" y="37625"/>
                  <a:pt x="56126" y="37398"/>
                </a:cubicBezTo>
                <a:lnTo>
                  <a:pt x="56126" y="37446"/>
                </a:lnTo>
                <a:cubicBezTo>
                  <a:pt x="56162" y="37351"/>
                  <a:pt x="56174" y="37315"/>
                  <a:pt x="56245" y="37172"/>
                </a:cubicBezTo>
                <a:lnTo>
                  <a:pt x="56257" y="37267"/>
                </a:lnTo>
                <a:lnTo>
                  <a:pt x="56352" y="36982"/>
                </a:lnTo>
                <a:cubicBezTo>
                  <a:pt x="56457" y="36796"/>
                  <a:pt x="56528" y="36553"/>
                  <a:pt x="56553" y="36553"/>
                </a:cubicBezTo>
                <a:cubicBezTo>
                  <a:pt x="56554" y="36553"/>
                  <a:pt x="56554" y="36553"/>
                  <a:pt x="56555" y="36553"/>
                </a:cubicBezTo>
                <a:lnTo>
                  <a:pt x="56531" y="36660"/>
                </a:lnTo>
                <a:lnTo>
                  <a:pt x="56960" y="35708"/>
                </a:lnTo>
                <a:lnTo>
                  <a:pt x="56436" y="35922"/>
                </a:lnTo>
                <a:lnTo>
                  <a:pt x="56472" y="35863"/>
                </a:lnTo>
                <a:lnTo>
                  <a:pt x="56472" y="35863"/>
                </a:lnTo>
                <a:cubicBezTo>
                  <a:pt x="56364" y="35946"/>
                  <a:pt x="56162" y="36029"/>
                  <a:pt x="55983" y="36101"/>
                </a:cubicBezTo>
                <a:cubicBezTo>
                  <a:pt x="55805" y="36184"/>
                  <a:pt x="55638" y="36255"/>
                  <a:pt x="55650" y="36279"/>
                </a:cubicBezTo>
                <a:cubicBezTo>
                  <a:pt x="55579" y="36303"/>
                  <a:pt x="55471" y="36339"/>
                  <a:pt x="55352" y="36398"/>
                </a:cubicBezTo>
                <a:cubicBezTo>
                  <a:pt x="55269" y="36446"/>
                  <a:pt x="55162" y="36494"/>
                  <a:pt x="55067" y="36517"/>
                </a:cubicBezTo>
                <a:cubicBezTo>
                  <a:pt x="54986" y="36558"/>
                  <a:pt x="54916" y="36587"/>
                  <a:pt x="54887" y="36587"/>
                </a:cubicBezTo>
                <a:cubicBezTo>
                  <a:pt x="54873" y="36587"/>
                  <a:pt x="54868" y="36580"/>
                  <a:pt x="54876" y="36565"/>
                </a:cubicBezTo>
                <a:lnTo>
                  <a:pt x="54876" y="36565"/>
                </a:lnTo>
                <a:cubicBezTo>
                  <a:pt x="54317" y="36815"/>
                  <a:pt x="54043" y="37017"/>
                  <a:pt x="53364" y="37315"/>
                </a:cubicBezTo>
                <a:cubicBezTo>
                  <a:pt x="53090" y="37375"/>
                  <a:pt x="52447" y="37708"/>
                  <a:pt x="52019" y="37946"/>
                </a:cubicBezTo>
                <a:cubicBezTo>
                  <a:pt x="51221" y="38446"/>
                  <a:pt x="50709" y="38780"/>
                  <a:pt x="49935" y="39375"/>
                </a:cubicBezTo>
                <a:cubicBezTo>
                  <a:pt x="49411" y="39661"/>
                  <a:pt x="48840" y="40327"/>
                  <a:pt x="48363" y="40732"/>
                </a:cubicBezTo>
                <a:lnTo>
                  <a:pt x="48256" y="40887"/>
                </a:lnTo>
                <a:cubicBezTo>
                  <a:pt x="47923" y="41137"/>
                  <a:pt x="47542" y="41625"/>
                  <a:pt x="47089" y="41994"/>
                </a:cubicBezTo>
                <a:cubicBezTo>
                  <a:pt x="47006" y="42101"/>
                  <a:pt x="46958" y="42161"/>
                  <a:pt x="46947" y="42197"/>
                </a:cubicBezTo>
                <a:cubicBezTo>
                  <a:pt x="46956" y="42177"/>
                  <a:pt x="46982" y="42158"/>
                  <a:pt x="47004" y="42158"/>
                </a:cubicBezTo>
                <a:cubicBezTo>
                  <a:pt x="47009" y="42158"/>
                  <a:pt x="47014" y="42159"/>
                  <a:pt x="47018" y="42161"/>
                </a:cubicBezTo>
                <a:cubicBezTo>
                  <a:pt x="46909" y="42259"/>
                  <a:pt x="46711" y="42476"/>
                  <a:pt x="46668" y="42476"/>
                </a:cubicBezTo>
                <a:cubicBezTo>
                  <a:pt x="46664" y="42476"/>
                  <a:pt x="46662" y="42475"/>
                  <a:pt x="46661" y="42470"/>
                </a:cubicBezTo>
                <a:lnTo>
                  <a:pt x="46697" y="42447"/>
                </a:lnTo>
                <a:cubicBezTo>
                  <a:pt x="46695" y="42444"/>
                  <a:pt x="46693" y="42443"/>
                  <a:pt x="46690" y="42443"/>
                </a:cubicBezTo>
                <a:cubicBezTo>
                  <a:pt x="46640" y="42443"/>
                  <a:pt x="46354" y="42821"/>
                  <a:pt x="46196" y="42911"/>
                </a:cubicBezTo>
                <a:lnTo>
                  <a:pt x="46304" y="42875"/>
                </a:lnTo>
                <a:lnTo>
                  <a:pt x="46304" y="42875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5687" y="43538"/>
                  <a:pt x="45334" y="43831"/>
                  <a:pt x="44970" y="44114"/>
                </a:cubicBezTo>
                <a:cubicBezTo>
                  <a:pt x="44613" y="44375"/>
                  <a:pt x="44220" y="44590"/>
                  <a:pt x="43684" y="44935"/>
                </a:cubicBezTo>
                <a:cubicBezTo>
                  <a:pt x="43707" y="44913"/>
                  <a:pt x="43713" y="44904"/>
                  <a:pt x="43709" y="44904"/>
                </a:cubicBezTo>
                <a:cubicBezTo>
                  <a:pt x="43694" y="44904"/>
                  <a:pt x="43516" y="45036"/>
                  <a:pt x="43452" y="45036"/>
                </a:cubicBezTo>
                <a:cubicBezTo>
                  <a:pt x="43444" y="45036"/>
                  <a:pt x="43438" y="45034"/>
                  <a:pt x="43434" y="45030"/>
                </a:cubicBezTo>
                <a:cubicBezTo>
                  <a:pt x="43125" y="45126"/>
                  <a:pt x="42910" y="45352"/>
                  <a:pt x="42708" y="45530"/>
                </a:cubicBezTo>
                <a:lnTo>
                  <a:pt x="42684" y="45542"/>
                </a:lnTo>
                <a:cubicBezTo>
                  <a:pt x="42684" y="45542"/>
                  <a:pt x="42589" y="45614"/>
                  <a:pt x="42494" y="45685"/>
                </a:cubicBezTo>
                <a:lnTo>
                  <a:pt x="42315" y="45840"/>
                </a:lnTo>
                <a:cubicBezTo>
                  <a:pt x="42348" y="45795"/>
                  <a:pt x="42359" y="45777"/>
                  <a:pt x="42357" y="45777"/>
                </a:cubicBezTo>
                <a:cubicBezTo>
                  <a:pt x="42349" y="45777"/>
                  <a:pt x="42214" y="45939"/>
                  <a:pt x="42213" y="45939"/>
                </a:cubicBezTo>
                <a:cubicBezTo>
                  <a:pt x="42213" y="45939"/>
                  <a:pt x="42225" y="45925"/>
                  <a:pt x="42255" y="45888"/>
                </a:cubicBezTo>
                <a:lnTo>
                  <a:pt x="42255" y="45888"/>
                </a:lnTo>
                <a:cubicBezTo>
                  <a:pt x="41303" y="46602"/>
                  <a:pt x="40112" y="47554"/>
                  <a:pt x="38898" y="48162"/>
                </a:cubicBezTo>
                <a:lnTo>
                  <a:pt x="38957" y="48150"/>
                </a:lnTo>
                <a:lnTo>
                  <a:pt x="38957" y="48150"/>
                </a:lnTo>
                <a:cubicBezTo>
                  <a:pt x="38660" y="48305"/>
                  <a:pt x="38279" y="48519"/>
                  <a:pt x="38029" y="48602"/>
                </a:cubicBezTo>
                <a:cubicBezTo>
                  <a:pt x="37779" y="48697"/>
                  <a:pt x="37529" y="48888"/>
                  <a:pt x="37433" y="48936"/>
                </a:cubicBezTo>
                <a:cubicBezTo>
                  <a:pt x="37251" y="49031"/>
                  <a:pt x="37077" y="49089"/>
                  <a:pt x="37022" y="49089"/>
                </a:cubicBezTo>
                <a:cubicBezTo>
                  <a:pt x="37009" y="49089"/>
                  <a:pt x="37002" y="49085"/>
                  <a:pt x="37005" y="49078"/>
                </a:cubicBezTo>
                <a:lnTo>
                  <a:pt x="37005" y="49078"/>
                </a:lnTo>
                <a:cubicBezTo>
                  <a:pt x="36731" y="49197"/>
                  <a:pt x="36493" y="49364"/>
                  <a:pt x="36100" y="49483"/>
                </a:cubicBezTo>
                <a:cubicBezTo>
                  <a:pt x="35955" y="49483"/>
                  <a:pt x="35126" y="49846"/>
                  <a:pt x="34988" y="49846"/>
                </a:cubicBezTo>
                <a:cubicBezTo>
                  <a:pt x="34978" y="49846"/>
                  <a:pt x="34971" y="49844"/>
                  <a:pt x="34969" y="49840"/>
                </a:cubicBezTo>
                <a:cubicBezTo>
                  <a:pt x="34683" y="49900"/>
                  <a:pt x="34409" y="49995"/>
                  <a:pt x="34147" y="50090"/>
                </a:cubicBezTo>
                <a:cubicBezTo>
                  <a:pt x="34445" y="49698"/>
                  <a:pt x="34731" y="49281"/>
                  <a:pt x="35028" y="48864"/>
                </a:cubicBezTo>
                <a:cubicBezTo>
                  <a:pt x="35886" y="47697"/>
                  <a:pt x="36707" y="46245"/>
                  <a:pt x="37553" y="44816"/>
                </a:cubicBezTo>
                <a:cubicBezTo>
                  <a:pt x="38076" y="44542"/>
                  <a:pt x="38576" y="44280"/>
                  <a:pt x="39100" y="43994"/>
                </a:cubicBezTo>
                <a:cubicBezTo>
                  <a:pt x="39434" y="43828"/>
                  <a:pt x="39886" y="43637"/>
                  <a:pt x="40029" y="43566"/>
                </a:cubicBezTo>
                <a:cubicBezTo>
                  <a:pt x="40243" y="43471"/>
                  <a:pt x="40481" y="43292"/>
                  <a:pt x="40743" y="43149"/>
                </a:cubicBezTo>
                <a:cubicBezTo>
                  <a:pt x="41136" y="42911"/>
                  <a:pt x="40958" y="43054"/>
                  <a:pt x="41172" y="42947"/>
                </a:cubicBezTo>
                <a:cubicBezTo>
                  <a:pt x="41263" y="42899"/>
                  <a:pt x="41278" y="42886"/>
                  <a:pt x="41265" y="42886"/>
                </a:cubicBezTo>
                <a:cubicBezTo>
                  <a:pt x="41250" y="42886"/>
                  <a:pt x="41196" y="42904"/>
                  <a:pt x="41181" y="42904"/>
                </a:cubicBezTo>
                <a:cubicBezTo>
                  <a:pt x="41174" y="42904"/>
                  <a:pt x="41176" y="42900"/>
                  <a:pt x="41196" y="42887"/>
                </a:cubicBezTo>
                <a:lnTo>
                  <a:pt x="41529" y="42744"/>
                </a:lnTo>
                <a:lnTo>
                  <a:pt x="41529" y="42744"/>
                </a:lnTo>
                <a:cubicBezTo>
                  <a:pt x="41435" y="42801"/>
                  <a:pt x="41420" y="42814"/>
                  <a:pt x="41433" y="42814"/>
                </a:cubicBezTo>
                <a:cubicBezTo>
                  <a:pt x="41444" y="42814"/>
                  <a:pt x="41477" y="42804"/>
                  <a:pt x="41493" y="42804"/>
                </a:cubicBezTo>
                <a:cubicBezTo>
                  <a:pt x="41767" y="42637"/>
                  <a:pt x="42196" y="42435"/>
                  <a:pt x="42244" y="42328"/>
                </a:cubicBezTo>
                <a:cubicBezTo>
                  <a:pt x="42601" y="42137"/>
                  <a:pt x="42613" y="42137"/>
                  <a:pt x="42767" y="42042"/>
                </a:cubicBezTo>
                <a:lnTo>
                  <a:pt x="42767" y="42042"/>
                </a:lnTo>
                <a:cubicBezTo>
                  <a:pt x="42717" y="42072"/>
                  <a:pt x="42634" y="42119"/>
                  <a:pt x="42608" y="42119"/>
                </a:cubicBezTo>
                <a:cubicBezTo>
                  <a:pt x="42603" y="42119"/>
                  <a:pt x="42601" y="42117"/>
                  <a:pt x="42601" y="42113"/>
                </a:cubicBezTo>
                <a:cubicBezTo>
                  <a:pt x="42664" y="42082"/>
                  <a:pt x="42683" y="42071"/>
                  <a:pt x="42679" y="42071"/>
                </a:cubicBezTo>
                <a:cubicBezTo>
                  <a:pt x="42675" y="42071"/>
                  <a:pt x="42634" y="42088"/>
                  <a:pt x="42601" y="42101"/>
                </a:cubicBezTo>
                <a:cubicBezTo>
                  <a:pt x="42791" y="41958"/>
                  <a:pt x="43744" y="41458"/>
                  <a:pt x="43744" y="41375"/>
                </a:cubicBezTo>
                <a:lnTo>
                  <a:pt x="43744" y="41387"/>
                </a:lnTo>
                <a:cubicBezTo>
                  <a:pt x="43779" y="41316"/>
                  <a:pt x="43672" y="41339"/>
                  <a:pt x="43803" y="41220"/>
                </a:cubicBezTo>
                <a:lnTo>
                  <a:pt x="43910" y="41185"/>
                </a:lnTo>
                <a:lnTo>
                  <a:pt x="44041" y="41066"/>
                </a:lnTo>
                <a:cubicBezTo>
                  <a:pt x="44090" y="41038"/>
                  <a:pt x="44107" y="41031"/>
                  <a:pt x="44112" y="41031"/>
                </a:cubicBezTo>
                <a:cubicBezTo>
                  <a:pt x="44118" y="41031"/>
                  <a:pt x="44106" y="41042"/>
                  <a:pt x="44113" y="41042"/>
                </a:cubicBezTo>
                <a:cubicBezTo>
                  <a:pt x="44339" y="40863"/>
                  <a:pt x="44684" y="40649"/>
                  <a:pt x="44970" y="40446"/>
                </a:cubicBezTo>
                <a:lnTo>
                  <a:pt x="44970" y="40446"/>
                </a:lnTo>
                <a:lnTo>
                  <a:pt x="44589" y="40565"/>
                </a:lnTo>
                <a:cubicBezTo>
                  <a:pt x="44851" y="40423"/>
                  <a:pt x="45303" y="40149"/>
                  <a:pt x="45339" y="40077"/>
                </a:cubicBezTo>
                <a:lnTo>
                  <a:pt x="45506" y="40006"/>
                </a:lnTo>
                <a:cubicBezTo>
                  <a:pt x="46018" y="39708"/>
                  <a:pt x="45815" y="39732"/>
                  <a:pt x="46006" y="39601"/>
                </a:cubicBezTo>
                <a:lnTo>
                  <a:pt x="46256" y="39458"/>
                </a:lnTo>
                <a:lnTo>
                  <a:pt x="46018" y="39637"/>
                </a:lnTo>
                <a:cubicBezTo>
                  <a:pt x="46280" y="39470"/>
                  <a:pt x="46363" y="39411"/>
                  <a:pt x="46577" y="39292"/>
                </a:cubicBezTo>
                <a:lnTo>
                  <a:pt x="46577" y="39292"/>
                </a:lnTo>
                <a:cubicBezTo>
                  <a:pt x="46554" y="39303"/>
                  <a:pt x="46542" y="39303"/>
                  <a:pt x="46542" y="39303"/>
                </a:cubicBezTo>
                <a:lnTo>
                  <a:pt x="46577" y="39280"/>
                </a:lnTo>
                <a:cubicBezTo>
                  <a:pt x="46589" y="39232"/>
                  <a:pt x="46708" y="39125"/>
                  <a:pt x="46851" y="39006"/>
                </a:cubicBezTo>
                <a:cubicBezTo>
                  <a:pt x="47089" y="38827"/>
                  <a:pt x="47256" y="38660"/>
                  <a:pt x="47649" y="38399"/>
                </a:cubicBezTo>
                <a:lnTo>
                  <a:pt x="47709" y="38291"/>
                </a:lnTo>
                <a:lnTo>
                  <a:pt x="47982" y="38089"/>
                </a:lnTo>
                <a:lnTo>
                  <a:pt x="48018" y="38113"/>
                </a:lnTo>
                <a:cubicBezTo>
                  <a:pt x="47744" y="38339"/>
                  <a:pt x="47256" y="38756"/>
                  <a:pt x="46899" y="39041"/>
                </a:cubicBezTo>
                <a:lnTo>
                  <a:pt x="46899" y="39053"/>
                </a:lnTo>
                <a:cubicBezTo>
                  <a:pt x="47089" y="38887"/>
                  <a:pt x="47328" y="38696"/>
                  <a:pt x="47470" y="38577"/>
                </a:cubicBezTo>
                <a:cubicBezTo>
                  <a:pt x="47519" y="38544"/>
                  <a:pt x="47624" y="38478"/>
                  <a:pt x="47647" y="38478"/>
                </a:cubicBezTo>
                <a:cubicBezTo>
                  <a:pt x="47651" y="38478"/>
                  <a:pt x="47652" y="38480"/>
                  <a:pt x="47651" y="38483"/>
                </a:cubicBezTo>
                <a:lnTo>
                  <a:pt x="47651" y="38483"/>
                </a:lnTo>
                <a:lnTo>
                  <a:pt x="47720" y="38399"/>
                </a:lnTo>
                <a:cubicBezTo>
                  <a:pt x="48387" y="37827"/>
                  <a:pt x="48387" y="37815"/>
                  <a:pt x="49113" y="37256"/>
                </a:cubicBezTo>
                <a:lnTo>
                  <a:pt x="49113" y="37256"/>
                </a:lnTo>
                <a:lnTo>
                  <a:pt x="49042" y="37291"/>
                </a:lnTo>
                <a:cubicBezTo>
                  <a:pt x="49173" y="37160"/>
                  <a:pt x="49292" y="37041"/>
                  <a:pt x="49352" y="37029"/>
                </a:cubicBezTo>
                <a:cubicBezTo>
                  <a:pt x="49768" y="36672"/>
                  <a:pt x="50209" y="36279"/>
                  <a:pt x="50507" y="36077"/>
                </a:cubicBezTo>
                <a:lnTo>
                  <a:pt x="50530" y="35982"/>
                </a:lnTo>
                <a:cubicBezTo>
                  <a:pt x="50626" y="35910"/>
                  <a:pt x="50780" y="35839"/>
                  <a:pt x="50780" y="35743"/>
                </a:cubicBezTo>
                <a:lnTo>
                  <a:pt x="50947" y="35553"/>
                </a:lnTo>
                <a:cubicBezTo>
                  <a:pt x="51066" y="35446"/>
                  <a:pt x="51114" y="35362"/>
                  <a:pt x="51257" y="35243"/>
                </a:cubicBezTo>
                <a:cubicBezTo>
                  <a:pt x="51280" y="35243"/>
                  <a:pt x="51280" y="35231"/>
                  <a:pt x="51292" y="35231"/>
                </a:cubicBezTo>
                <a:cubicBezTo>
                  <a:pt x="51554" y="34993"/>
                  <a:pt x="51257" y="35196"/>
                  <a:pt x="51578" y="34934"/>
                </a:cubicBezTo>
                <a:cubicBezTo>
                  <a:pt x="51697" y="34850"/>
                  <a:pt x="51638" y="34779"/>
                  <a:pt x="51780" y="34648"/>
                </a:cubicBezTo>
                <a:lnTo>
                  <a:pt x="51959" y="34541"/>
                </a:lnTo>
                <a:cubicBezTo>
                  <a:pt x="52233" y="34291"/>
                  <a:pt x="52245" y="34219"/>
                  <a:pt x="52590" y="33803"/>
                </a:cubicBezTo>
                <a:cubicBezTo>
                  <a:pt x="52701" y="33692"/>
                  <a:pt x="52789" y="33617"/>
                  <a:pt x="52820" y="33617"/>
                </a:cubicBezTo>
                <a:cubicBezTo>
                  <a:pt x="52836" y="33617"/>
                  <a:pt x="52836" y="33637"/>
                  <a:pt x="52816" y="33683"/>
                </a:cubicBezTo>
                <a:lnTo>
                  <a:pt x="52816" y="33683"/>
                </a:lnTo>
                <a:cubicBezTo>
                  <a:pt x="52907" y="33490"/>
                  <a:pt x="52858" y="33590"/>
                  <a:pt x="53019" y="33338"/>
                </a:cubicBezTo>
                <a:cubicBezTo>
                  <a:pt x="53031" y="33329"/>
                  <a:pt x="53039" y="33324"/>
                  <a:pt x="53043" y="33324"/>
                </a:cubicBezTo>
                <a:cubicBezTo>
                  <a:pt x="53054" y="33324"/>
                  <a:pt x="53036" y="33358"/>
                  <a:pt x="53019" y="33410"/>
                </a:cubicBezTo>
                <a:cubicBezTo>
                  <a:pt x="53209" y="33207"/>
                  <a:pt x="53102" y="33267"/>
                  <a:pt x="53221" y="33088"/>
                </a:cubicBezTo>
                <a:cubicBezTo>
                  <a:pt x="53221" y="33005"/>
                  <a:pt x="53209" y="32922"/>
                  <a:pt x="53257" y="32862"/>
                </a:cubicBezTo>
                <a:lnTo>
                  <a:pt x="53257" y="32862"/>
                </a:lnTo>
                <a:lnTo>
                  <a:pt x="53197" y="32922"/>
                </a:lnTo>
                <a:cubicBezTo>
                  <a:pt x="53304" y="32731"/>
                  <a:pt x="53435" y="32517"/>
                  <a:pt x="53578" y="32314"/>
                </a:cubicBezTo>
                <a:lnTo>
                  <a:pt x="53602" y="32326"/>
                </a:lnTo>
                <a:lnTo>
                  <a:pt x="53733" y="32088"/>
                </a:lnTo>
                <a:lnTo>
                  <a:pt x="53757" y="32088"/>
                </a:lnTo>
                <a:lnTo>
                  <a:pt x="53936" y="31743"/>
                </a:lnTo>
                <a:lnTo>
                  <a:pt x="53936" y="31743"/>
                </a:lnTo>
                <a:lnTo>
                  <a:pt x="53912" y="31791"/>
                </a:lnTo>
                <a:cubicBezTo>
                  <a:pt x="53959" y="31719"/>
                  <a:pt x="54078" y="31433"/>
                  <a:pt x="54162" y="31279"/>
                </a:cubicBezTo>
                <a:lnTo>
                  <a:pt x="54174" y="31302"/>
                </a:lnTo>
                <a:cubicBezTo>
                  <a:pt x="54436" y="30886"/>
                  <a:pt x="54519" y="30481"/>
                  <a:pt x="54698" y="29945"/>
                </a:cubicBezTo>
                <a:lnTo>
                  <a:pt x="54698" y="30017"/>
                </a:lnTo>
                <a:cubicBezTo>
                  <a:pt x="54793" y="29838"/>
                  <a:pt x="54674" y="29957"/>
                  <a:pt x="54757" y="29731"/>
                </a:cubicBezTo>
                <a:lnTo>
                  <a:pt x="54805" y="29731"/>
                </a:lnTo>
                <a:cubicBezTo>
                  <a:pt x="54817" y="29528"/>
                  <a:pt x="54888" y="29481"/>
                  <a:pt x="54948" y="29362"/>
                </a:cubicBezTo>
                <a:lnTo>
                  <a:pt x="54948" y="29362"/>
                </a:lnTo>
                <a:lnTo>
                  <a:pt x="54888" y="29409"/>
                </a:lnTo>
                <a:lnTo>
                  <a:pt x="54983" y="29159"/>
                </a:lnTo>
                <a:cubicBezTo>
                  <a:pt x="55024" y="29019"/>
                  <a:pt x="55051" y="28976"/>
                  <a:pt x="55069" y="28976"/>
                </a:cubicBezTo>
                <a:cubicBezTo>
                  <a:pt x="55087" y="28976"/>
                  <a:pt x="55096" y="29022"/>
                  <a:pt x="55102" y="29052"/>
                </a:cubicBezTo>
                <a:lnTo>
                  <a:pt x="55114" y="28838"/>
                </a:lnTo>
                <a:lnTo>
                  <a:pt x="55174" y="28814"/>
                </a:lnTo>
                <a:cubicBezTo>
                  <a:pt x="55162" y="28659"/>
                  <a:pt x="55221" y="28683"/>
                  <a:pt x="55245" y="28409"/>
                </a:cubicBezTo>
                <a:cubicBezTo>
                  <a:pt x="55247" y="28408"/>
                  <a:pt x="55250" y="28408"/>
                  <a:pt x="55251" y="28408"/>
                </a:cubicBezTo>
                <a:cubicBezTo>
                  <a:pt x="55262" y="28408"/>
                  <a:pt x="55267" y="28421"/>
                  <a:pt x="55273" y="28421"/>
                </a:cubicBezTo>
                <a:cubicBezTo>
                  <a:pt x="55278" y="28421"/>
                  <a:pt x="55284" y="28413"/>
                  <a:pt x="55293" y="28385"/>
                </a:cubicBezTo>
                <a:lnTo>
                  <a:pt x="55305" y="27969"/>
                </a:lnTo>
                <a:lnTo>
                  <a:pt x="55293" y="28219"/>
                </a:lnTo>
                <a:lnTo>
                  <a:pt x="55233" y="28171"/>
                </a:lnTo>
                <a:cubicBezTo>
                  <a:pt x="55233" y="27909"/>
                  <a:pt x="55305" y="27826"/>
                  <a:pt x="55329" y="27635"/>
                </a:cubicBezTo>
                <a:lnTo>
                  <a:pt x="55329" y="27766"/>
                </a:lnTo>
                <a:cubicBezTo>
                  <a:pt x="55352" y="27469"/>
                  <a:pt x="55388" y="27457"/>
                  <a:pt x="55424" y="27278"/>
                </a:cubicBezTo>
                <a:lnTo>
                  <a:pt x="55424" y="27278"/>
                </a:lnTo>
                <a:cubicBezTo>
                  <a:pt x="55417" y="27307"/>
                  <a:pt x="55405" y="27348"/>
                  <a:pt x="55397" y="27348"/>
                </a:cubicBezTo>
                <a:cubicBezTo>
                  <a:pt x="55392" y="27348"/>
                  <a:pt x="55388" y="27330"/>
                  <a:pt x="55388" y="27278"/>
                </a:cubicBezTo>
                <a:cubicBezTo>
                  <a:pt x="55400" y="27195"/>
                  <a:pt x="55412" y="27230"/>
                  <a:pt x="55424" y="27147"/>
                </a:cubicBezTo>
                <a:cubicBezTo>
                  <a:pt x="55412" y="27135"/>
                  <a:pt x="55400" y="27076"/>
                  <a:pt x="55400" y="26980"/>
                </a:cubicBezTo>
                <a:cubicBezTo>
                  <a:pt x="55400" y="26897"/>
                  <a:pt x="55412" y="26814"/>
                  <a:pt x="55448" y="26623"/>
                </a:cubicBezTo>
                <a:cubicBezTo>
                  <a:pt x="55448" y="26623"/>
                  <a:pt x="55460" y="26635"/>
                  <a:pt x="55460" y="26659"/>
                </a:cubicBezTo>
                <a:cubicBezTo>
                  <a:pt x="55460" y="26564"/>
                  <a:pt x="55460" y="26540"/>
                  <a:pt x="55471" y="26385"/>
                </a:cubicBezTo>
                <a:lnTo>
                  <a:pt x="55519" y="26457"/>
                </a:lnTo>
                <a:lnTo>
                  <a:pt x="55519" y="26457"/>
                </a:lnTo>
                <a:lnTo>
                  <a:pt x="55483" y="26195"/>
                </a:lnTo>
                <a:cubicBezTo>
                  <a:pt x="55519" y="25980"/>
                  <a:pt x="55507" y="25766"/>
                  <a:pt x="55531" y="25742"/>
                </a:cubicBezTo>
                <a:lnTo>
                  <a:pt x="55531" y="25837"/>
                </a:lnTo>
                <a:cubicBezTo>
                  <a:pt x="55531" y="25837"/>
                  <a:pt x="55531" y="25742"/>
                  <a:pt x="55543" y="25611"/>
                </a:cubicBezTo>
                <a:cubicBezTo>
                  <a:pt x="55543" y="25587"/>
                  <a:pt x="55543" y="25540"/>
                  <a:pt x="55567" y="25492"/>
                </a:cubicBezTo>
                <a:cubicBezTo>
                  <a:pt x="55531" y="25492"/>
                  <a:pt x="55483" y="25528"/>
                  <a:pt x="55460" y="25540"/>
                </a:cubicBezTo>
                <a:cubicBezTo>
                  <a:pt x="55388" y="25564"/>
                  <a:pt x="55293" y="25611"/>
                  <a:pt x="55221" y="25659"/>
                </a:cubicBezTo>
                <a:cubicBezTo>
                  <a:pt x="54888" y="25826"/>
                  <a:pt x="54567" y="25968"/>
                  <a:pt x="54567" y="25968"/>
                </a:cubicBezTo>
                <a:lnTo>
                  <a:pt x="54531" y="25945"/>
                </a:lnTo>
                <a:cubicBezTo>
                  <a:pt x="54507" y="25968"/>
                  <a:pt x="54447" y="26004"/>
                  <a:pt x="54376" y="26040"/>
                </a:cubicBezTo>
                <a:cubicBezTo>
                  <a:pt x="54328" y="26076"/>
                  <a:pt x="54281" y="26088"/>
                  <a:pt x="54233" y="26123"/>
                </a:cubicBezTo>
                <a:cubicBezTo>
                  <a:pt x="54150" y="26159"/>
                  <a:pt x="54078" y="26207"/>
                  <a:pt x="54090" y="26218"/>
                </a:cubicBezTo>
                <a:cubicBezTo>
                  <a:pt x="53950" y="26259"/>
                  <a:pt x="53665" y="26469"/>
                  <a:pt x="53608" y="26469"/>
                </a:cubicBezTo>
                <a:cubicBezTo>
                  <a:pt x="53597" y="26469"/>
                  <a:pt x="53595" y="26461"/>
                  <a:pt x="53602" y="26445"/>
                </a:cubicBezTo>
                <a:lnTo>
                  <a:pt x="53602" y="26445"/>
                </a:lnTo>
                <a:cubicBezTo>
                  <a:pt x="53102" y="26730"/>
                  <a:pt x="52888" y="26933"/>
                  <a:pt x="52304" y="27290"/>
                </a:cubicBezTo>
                <a:cubicBezTo>
                  <a:pt x="52066" y="27373"/>
                  <a:pt x="51530" y="27790"/>
                  <a:pt x="51185" y="28052"/>
                </a:cubicBezTo>
                <a:cubicBezTo>
                  <a:pt x="50530" y="28600"/>
                  <a:pt x="50114" y="28981"/>
                  <a:pt x="49506" y="29600"/>
                </a:cubicBezTo>
                <a:cubicBezTo>
                  <a:pt x="49054" y="29897"/>
                  <a:pt x="48602" y="30552"/>
                  <a:pt x="48197" y="30945"/>
                </a:cubicBezTo>
                <a:lnTo>
                  <a:pt x="48125" y="31076"/>
                </a:lnTo>
                <a:cubicBezTo>
                  <a:pt x="47840" y="31326"/>
                  <a:pt x="47530" y="31814"/>
                  <a:pt x="47149" y="32207"/>
                </a:cubicBezTo>
                <a:cubicBezTo>
                  <a:pt x="47089" y="32326"/>
                  <a:pt x="47054" y="32386"/>
                  <a:pt x="47030" y="32398"/>
                </a:cubicBezTo>
                <a:cubicBezTo>
                  <a:pt x="47054" y="32386"/>
                  <a:pt x="47078" y="32350"/>
                  <a:pt x="47089" y="32350"/>
                </a:cubicBezTo>
                <a:cubicBezTo>
                  <a:pt x="47002" y="32459"/>
                  <a:pt x="46854" y="32689"/>
                  <a:pt x="46821" y="32689"/>
                </a:cubicBezTo>
                <a:cubicBezTo>
                  <a:pt x="46819" y="32689"/>
                  <a:pt x="46817" y="32687"/>
                  <a:pt x="46816" y="32684"/>
                </a:cubicBezTo>
                <a:lnTo>
                  <a:pt x="46827" y="32648"/>
                </a:lnTo>
                <a:cubicBezTo>
                  <a:pt x="46826" y="32646"/>
                  <a:pt x="46824" y="32646"/>
                  <a:pt x="46822" y="32646"/>
                </a:cubicBezTo>
                <a:cubicBezTo>
                  <a:pt x="46775" y="32646"/>
                  <a:pt x="46573" y="33045"/>
                  <a:pt x="46458" y="33160"/>
                </a:cubicBezTo>
                <a:lnTo>
                  <a:pt x="46542" y="33112"/>
                </a:lnTo>
                <a:lnTo>
                  <a:pt x="46542" y="33112"/>
                </a:lnTo>
                <a:lnTo>
                  <a:pt x="46375" y="33350"/>
                </a:lnTo>
                <a:lnTo>
                  <a:pt x="46411" y="33279"/>
                </a:lnTo>
                <a:lnTo>
                  <a:pt x="46411" y="33279"/>
                </a:lnTo>
                <a:cubicBezTo>
                  <a:pt x="45815" y="34362"/>
                  <a:pt x="45423" y="34779"/>
                  <a:pt x="44934" y="35827"/>
                </a:cubicBezTo>
                <a:cubicBezTo>
                  <a:pt x="44941" y="35796"/>
                  <a:pt x="44942" y="35783"/>
                  <a:pt x="44940" y="35783"/>
                </a:cubicBezTo>
                <a:cubicBezTo>
                  <a:pt x="44928" y="35783"/>
                  <a:pt x="44843" y="36018"/>
                  <a:pt x="44794" y="36018"/>
                </a:cubicBezTo>
                <a:cubicBezTo>
                  <a:pt x="44793" y="36018"/>
                  <a:pt x="44792" y="36017"/>
                  <a:pt x="44792" y="36017"/>
                </a:cubicBezTo>
                <a:cubicBezTo>
                  <a:pt x="44577" y="36244"/>
                  <a:pt x="44530" y="36494"/>
                  <a:pt x="44434" y="36696"/>
                </a:cubicBezTo>
                <a:lnTo>
                  <a:pt x="44434" y="36720"/>
                </a:lnTo>
                <a:lnTo>
                  <a:pt x="44220" y="37077"/>
                </a:lnTo>
                <a:cubicBezTo>
                  <a:pt x="44232" y="37023"/>
                  <a:pt x="44235" y="37003"/>
                  <a:pt x="44232" y="37003"/>
                </a:cubicBezTo>
                <a:cubicBezTo>
                  <a:pt x="44226" y="37003"/>
                  <a:pt x="44189" y="37118"/>
                  <a:pt x="44176" y="37167"/>
                </a:cubicBezTo>
                <a:lnTo>
                  <a:pt x="44176" y="37167"/>
                </a:lnTo>
                <a:cubicBezTo>
                  <a:pt x="43862" y="37645"/>
                  <a:pt x="43559" y="38124"/>
                  <a:pt x="43244" y="38649"/>
                </a:cubicBezTo>
                <a:cubicBezTo>
                  <a:pt x="42887" y="39184"/>
                  <a:pt x="42529" y="39732"/>
                  <a:pt x="42172" y="40268"/>
                </a:cubicBezTo>
                <a:lnTo>
                  <a:pt x="42208" y="40244"/>
                </a:lnTo>
                <a:lnTo>
                  <a:pt x="42208" y="40244"/>
                </a:lnTo>
                <a:cubicBezTo>
                  <a:pt x="42029" y="40506"/>
                  <a:pt x="41839" y="40839"/>
                  <a:pt x="41672" y="41006"/>
                </a:cubicBezTo>
                <a:cubicBezTo>
                  <a:pt x="41517" y="41161"/>
                  <a:pt x="41398" y="41423"/>
                  <a:pt x="41339" y="41494"/>
                </a:cubicBezTo>
                <a:cubicBezTo>
                  <a:pt x="41209" y="41656"/>
                  <a:pt x="41050" y="41759"/>
                  <a:pt x="41039" y="41759"/>
                </a:cubicBezTo>
                <a:cubicBezTo>
                  <a:pt x="41038" y="41759"/>
                  <a:pt x="41039" y="41758"/>
                  <a:pt x="41041" y="41756"/>
                </a:cubicBezTo>
                <a:lnTo>
                  <a:pt x="41041" y="41756"/>
                </a:lnTo>
                <a:cubicBezTo>
                  <a:pt x="40862" y="41935"/>
                  <a:pt x="40696" y="42149"/>
                  <a:pt x="40362" y="42339"/>
                </a:cubicBezTo>
                <a:cubicBezTo>
                  <a:pt x="40238" y="42373"/>
                  <a:pt x="39586" y="42892"/>
                  <a:pt x="39471" y="42892"/>
                </a:cubicBezTo>
                <a:cubicBezTo>
                  <a:pt x="39465" y="42892"/>
                  <a:pt x="39460" y="42890"/>
                  <a:pt x="39458" y="42887"/>
                </a:cubicBezTo>
                <a:cubicBezTo>
                  <a:pt x="39077" y="43054"/>
                  <a:pt x="38731" y="43280"/>
                  <a:pt x="38326" y="43423"/>
                </a:cubicBezTo>
                <a:cubicBezTo>
                  <a:pt x="38505" y="43101"/>
                  <a:pt x="38719" y="42732"/>
                  <a:pt x="38922" y="42339"/>
                </a:cubicBezTo>
                <a:cubicBezTo>
                  <a:pt x="39398" y="41435"/>
                  <a:pt x="39862" y="40530"/>
                  <a:pt x="39934" y="40363"/>
                </a:cubicBezTo>
                <a:lnTo>
                  <a:pt x="39934" y="40363"/>
                </a:lnTo>
                <a:lnTo>
                  <a:pt x="39684" y="40720"/>
                </a:lnTo>
                <a:cubicBezTo>
                  <a:pt x="40303" y="39470"/>
                  <a:pt x="40636" y="38899"/>
                  <a:pt x="41077" y="37768"/>
                </a:cubicBezTo>
                <a:lnTo>
                  <a:pt x="41077" y="37768"/>
                </a:lnTo>
                <a:lnTo>
                  <a:pt x="41065" y="37827"/>
                </a:lnTo>
                <a:cubicBezTo>
                  <a:pt x="41112" y="37756"/>
                  <a:pt x="41112" y="37684"/>
                  <a:pt x="41220" y="37398"/>
                </a:cubicBezTo>
                <a:cubicBezTo>
                  <a:pt x="41315" y="37136"/>
                  <a:pt x="41529" y="36660"/>
                  <a:pt x="41886" y="35743"/>
                </a:cubicBezTo>
                <a:cubicBezTo>
                  <a:pt x="41891" y="35721"/>
                  <a:pt x="41894" y="35706"/>
                  <a:pt x="41898" y="35689"/>
                </a:cubicBezTo>
                <a:lnTo>
                  <a:pt x="41898" y="35689"/>
                </a:lnTo>
                <a:cubicBezTo>
                  <a:pt x="41894" y="35699"/>
                  <a:pt x="41890" y="35709"/>
                  <a:pt x="41886" y="35720"/>
                </a:cubicBezTo>
                <a:cubicBezTo>
                  <a:pt x="41863" y="35791"/>
                  <a:pt x="41815" y="35863"/>
                  <a:pt x="41815" y="35863"/>
                </a:cubicBezTo>
                <a:cubicBezTo>
                  <a:pt x="41874" y="35672"/>
                  <a:pt x="41886" y="35493"/>
                  <a:pt x="41958" y="35231"/>
                </a:cubicBezTo>
                <a:cubicBezTo>
                  <a:pt x="41970" y="35172"/>
                  <a:pt x="42005" y="35148"/>
                  <a:pt x="42005" y="35148"/>
                </a:cubicBezTo>
                <a:lnTo>
                  <a:pt x="42005" y="35124"/>
                </a:lnTo>
                <a:cubicBezTo>
                  <a:pt x="42291" y="34708"/>
                  <a:pt x="42648" y="34196"/>
                  <a:pt x="42756" y="34017"/>
                </a:cubicBezTo>
                <a:cubicBezTo>
                  <a:pt x="42958" y="33755"/>
                  <a:pt x="43125" y="33362"/>
                  <a:pt x="43339" y="33005"/>
                </a:cubicBezTo>
                <a:cubicBezTo>
                  <a:pt x="43684" y="32434"/>
                  <a:pt x="43553" y="32743"/>
                  <a:pt x="43732" y="32457"/>
                </a:cubicBezTo>
                <a:cubicBezTo>
                  <a:pt x="43804" y="32344"/>
                  <a:pt x="43823" y="32308"/>
                  <a:pt x="43818" y="32308"/>
                </a:cubicBezTo>
                <a:cubicBezTo>
                  <a:pt x="43810" y="32308"/>
                  <a:pt x="43737" y="32405"/>
                  <a:pt x="43729" y="32405"/>
                </a:cubicBezTo>
                <a:cubicBezTo>
                  <a:pt x="43727" y="32405"/>
                  <a:pt x="43731" y="32396"/>
                  <a:pt x="43744" y="32374"/>
                </a:cubicBezTo>
                <a:lnTo>
                  <a:pt x="44030" y="31957"/>
                </a:lnTo>
                <a:lnTo>
                  <a:pt x="44030" y="31957"/>
                </a:lnTo>
                <a:cubicBezTo>
                  <a:pt x="43969" y="32073"/>
                  <a:pt x="43954" y="32107"/>
                  <a:pt x="43959" y="32107"/>
                </a:cubicBezTo>
                <a:cubicBezTo>
                  <a:pt x="43965" y="32107"/>
                  <a:pt x="43998" y="32060"/>
                  <a:pt x="44018" y="32041"/>
                </a:cubicBezTo>
                <a:lnTo>
                  <a:pt x="44018" y="32041"/>
                </a:lnTo>
                <a:cubicBezTo>
                  <a:pt x="43970" y="32136"/>
                  <a:pt x="43922" y="32207"/>
                  <a:pt x="43899" y="32267"/>
                </a:cubicBezTo>
                <a:cubicBezTo>
                  <a:pt x="44011" y="32079"/>
                  <a:pt x="44035" y="32032"/>
                  <a:pt x="44028" y="32032"/>
                </a:cubicBezTo>
                <a:cubicBezTo>
                  <a:pt x="44027" y="32032"/>
                  <a:pt x="44023" y="32036"/>
                  <a:pt x="44018" y="32041"/>
                </a:cubicBezTo>
                <a:cubicBezTo>
                  <a:pt x="44232" y="31672"/>
                  <a:pt x="44613" y="31088"/>
                  <a:pt x="44625" y="30945"/>
                </a:cubicBezTo>
                <a:cubicBezTo>
                  <a:pt x="44897" y="30478"/>
                  <a:pt x="44940" y="30447"/>
                  <a:pt x="45036" y="30282"/>
                </a:cubicBezTo>
                <a:lnTo>
                  <a:pt x="45036" y="30282"/>
                </a:lnTo>
                <a:cubicBezTo>
                  <a:pt x="44993" y="30351"/>
                  <a:pt x="44932" y="30433"/>
                  <a:pt x="44922" y="30433"/>
                </a:cubicBezTo>
                <a:cubicBezTo>
                  <a:pt x="44980" y="30349"/>
                  <a:pt x="44996" y="30319"/>
                  <a:pt x="44992" y="30319"/>
                </a:cubicBezTo>
                <a:cubicBezTo>
                  <a:pt x="44987" y="30319"/>
                  <a:pt x="44949" y="30368"/>
                  <a:pt x="44922" y="30421"/>
                </a:cubicBezTo>
                <a:cubicBezTo>
                  <a:pt x="45065" y="30088"/>
                  <a:pt x="45875" y="28814"/>
                  <a:pt x="45839" y="28707"/>
                </a:cubicBezTo>
                <a:lnTo>
                  <a:pt x="45863" y="28707"/>
                </a:lnTo>
                <a:cubicBezTo>
                  <a:pt x="45863" y="28624"/>
                  <a:pt x="45756" y="28719"/>
                  <a:pt x="45839" y="28481"/>
                </a:cubicBezTo>
                <a:lnTo>
                  <a:pt x="45935" y="28338"/>
                </a:lnTo>
                <a:lnTo>
                  <a:pt x="46030" y="28100"/>
                </a:lnTo>
                <a:cubicBezTo>
                  <a:pt x="46067" y="28030"/>
                  <a:pt x="46083" y="28011"/>
                  <a:pt x="46089" y="28011"/>
                </a:cubicBezTo>
                <a:cubicBezTo>
                  <a:pt x="46097" y="28011"/>
                  <a:pt x="46089" y="28040"/>
                  <a:pt x="46089" y="28040"/>
                </a:cubicBezTo>
                <a:cubicBezTo>
                  <a:pt x="46244" y="27671"/>
                  <a:pt x="46506" y="27147"/>
                  <a:pt x="46708" y="26695"/>
                </a:cubicBezTo>
                <a:lnTo>
                  <a:pt x="46708" y="26695"/>
                </a:lnTo>
                <a:lnTo>
                  <a:pt x="46387" y="27135"/>
                </a:lnTo>
                <a:cubicBezTo>
                  <a:pt x="46589" y="26754"/>
                  <a:pt x="46935" y="26088"/>
                  <a:pt x="46935" y="26004"/>
                </a:cubicBezTo>
                <a:lnTo>
                  <a:pt x="47066" y="25778"/>
                </a:lnTo>
                <a:cubicBezTo>
                  <a:pt x="47447" y="25028"/>
                  <a:pt x="47256" y="25230"/>
                  <a:pt x="47387" y="24909"/>
                </a:cubicBezTo>
                <a:lnTo>
                  <a:pt x="47589" y="24528"/>
                </a:lnTo>
                <a:lnTo>
                  <a:pt x="47435" y="24933"/>
                </a:lnTo>
                <a:cubicBezTo>
                  <a:pt x="47601" y="24540"/>
                  <a:pt x="47673" y="24397"/>
                  <a:pt x="47828" y="24075"/>
                </a:cubicBezTo>
                <a:lnTo>
                  <a:pt x="47828" y="24075"/>
                </a:lnTo>
                <a:cubicBezTo>
                  <a:pt x="47818" y="24085"/>
                  <a:pt x="47812" y="24092"/>
                  <a:pt x="47809" y="24098"/>
                </a:cubicBezTo>
                <a:lnTo>
                  <a:pt x="47809" y="24098"/>
                </a:lnTo>
                <a:lnTo>
                  <a:pt x="47828" y="24052"/>
                </a:lnTo>
                <a:cubicBezTo>
                  <a:pt x="47828" y="23992"/>
                  <a:pt x="47887" y="23778"/>
                  <a:pt x="47970" y="23504"/>
                </a:cubicBezTo>
                <a:cubicBezTo>
                  <a:pt x="48090" y="23111"/>
                  <a:pt x="48173" y="22885"/>
                  <a:pt x="48399" y="22147"/>
                </a:cubicBezTo>
                <a:lnTo>
                  <a:pt x="48399" y="21968"/>
                </a:lnTo>
                <a:lnTo>
                  <a:pt x="48566" y="21492"/>
                </a:lnTo>
                <a:lnTo>
                  <a:pt x="48602" y="21504"/>
                </a:lnTo>
                <a:cubicBezTo>
                  <a:pt x="48471" y="21980"/>
                  <a:pt x="48221" y="22885"/>
                  <a:pt x="48018" y="23504"/>
                </a:cubicBezTo>
                <a:lnTo>
                  <a:pt x="48030" y="23516"/>
                </a:lnTo>
                <a:cubicBezTo>
                  <a:pt x="48149" y="23159"/>
                  <a:pt x="48268" y="22742"/>
                  <a:pt x="48351" y="22504"/>
                </a:cubicBezTo>
                <a:cubicBezTo>
                  <a:pt x="48378" y="22417"/>
                  <a:pt x="48448" y="22241"/>
                  <a:pt x="48470" y="22241"/>
                </a:cubicBezTo>
                <a:cubicBezTo>
                  <a:pt x="48474" y="22241"/>
                  <a:pt x="48477" y="22246"/>
                  <a:pt x="48477" y="22259"/>
                </a:cubicBezTo>
                <a:lnTo>
                  <a:pt x="48477" y="22259"/>
                </a:lnTo>
                <a:lnTo>
                  <a:pt x="48494" y="22087"/>
                </a:lnTo>
                <a:cubicBezTo>
                  <a:pt x="48673" y="21480"/>
                  <a:pt x="48732" y="21158"/>
                  <a:pt x="48804" y="20849"/>
                </a:cubicBezTo>
                <a:cubicBezTo>
                  <a:pt x="48887" y="20539"/>
                  <a:pt x="48983" y="20206"/>
                  <a:pt x="49102" y="19551"/>
                </a:cubicBezTo>
                <a:lnTo>
                  <a:pt x="49102" y="19551"/>
                </a:lnTo>
                <a:lnTo>
                  <a:pt x="49078" y="19658"/>
                </a:lnTo>
                <a:cubicBezTo>
                  <a:pt x="49102" y="19396"/>
                  <a:pt x="49137" y="19134"/>
                  <a:pt x="49185" y="19063"/>
                </a:cubicBezTo>
                <a:cubicBezTo>
                  <a:pt x="49316" y="18277"/>
                  <a:pt x="49399" y="17455"/>
                  <a:pt x="49459" y="16932"/>
                </a:cubicBezTo>
                <a:lnTo>
                  <a:pt x="49435" y="16813"/>
                </a:lnTo>
                <a:cubicBezTo>
                  <a:pt x="49447" y="16658"/>
                  <a:pt x="49518" y="16396"/>
                  <a:pt x="49459" y="16312"/>
                </a:cubicBezTo>
                <a:lnTo>
                  <a:pt x="49447" y="15955"/>
                </a:lnTo>
                <a:cubicBezTo>
                  <a:pt x="49447" y="15729"/>
                  <a:pt x="49435" y="15586"/>
                  <a:pt x="49447" y="15324"/>
                </a:cubicBezTo>
                <a:lnTo>
                  <a:pt x="49447" y="15289"/>
                </a:lnTo>
                <a:cubicBezTo>
                  <a:pt x="49447" y="14765"/>
                  <a:pt x="49423" y="15289"/>
                  <a:pt x="49423" y="14693"/>
                </a:cubicBezTo>
                <a:cubicBezTo>
                  <a:pt x="49447" y="14491"/>
                  <a:pt x="49364" y="14479"/>
                  <a:pt x="49364" y="14193"/>
                </a:cubicBezTo>
                <a:lnTo>
                  <a:pt x="49399" y="13896"/>
                </a:lnTo>
                <a:cubicBezTo>
                  <a:pt x="49399" y="13384"/>
                  <a:pt x="49340" y="13288"/>
                  <a:pt x="49268" y="12526"/>
                </a:cubicBezTo>
                <a:cubicBezTo>
                  <a:pt x="49260" y="12272"/>
                  <a:pt x="49269" y="12109"/>
                  <a:pt x="49302" y="12109"/>
                </a:cubicBezTo>
                <a:cubicBezTo>
                  <a:pt x="49317" y="12109"/>
                  <a:pt x="49337" y="12142"/>
                  <a:pt x="49364" y="12217"/>
                </a:cubicBezTo>
                <a:cubicBezTo>
                  <a:pt x="49268" y="11895"/>
                  <a:pt x="49316" y="12074"/>
                  <a:pt x="49244" y="11633"/>
                </a:cubicBezTo>
                <a:cubicBezTo>
                  <a:pt x="49248" y="11610"/>
                  <a:pt x="49252" y="11599"/>
                  <a:pt x="49257" y="11599"/>
                </a:cubicBezTo>
                <a:cubicBezTo>
                  <a:pt x="49267" y="11599"/>
                  <a:pt x="49280" y="11645"/>
                  <a:pt x="49304" y="11717"/>
                </a:cubicBezTo>
                <a:cubicBezTo>
                  <a:pt x="49280" y="11324"/>
                  <a:pt x="49256" y="11479"/>
                  <a:pt x="49221" y="11181"/>
                </a:cubicBezTo>
                <a:cubicBezTo>
                  <a:pt x="49185" y="11098"/>
                  <a:pt x="49090" y="11014"/>
                  <a:pt x="49078" y="10907"/>
                </a:cubicBezTo>
                <a:lnTo>
                  <a:pt x="49078" y="11026"/>
                </a:lnTo>
                <a:cubicBezTo>
                  <a:pt x="49018" y="10717"/>
                  <a:pt x="48971" y="10383"/>
                  <a:pt x="48947" y="10026"/>
                </a:cubicBezTo>
                <a:lnTo>
                  <a:pt x="48947" y="10026"/>
                </a:lnTo>
                <a:lnTo>
                  <a:pt x="48971" y="10050"/>
                </a:lnTo>
                <a:lnTo>
                  <a:pt x="48971" y="10050"/>
                </a:lnTo>
                <a:lnTo>
                  <a:pt x="48911" y="9669"/>
                </a:lnTo>
                <a:lnTo>
                  <a:pt x="48947" y="9645"/>
                </a:lnTo>
                <a:lnTo>
                  <a:pt x="48863" y="9109"/>
                </a:lnTo>
                <a:lnTo>
                  <a:pt x="48863" y="9181"/>
                </a:lnTo>
                <a:cubicBezTo>
                  <a:pt x="48852" y="9050"/>
                  <a:pt x="48780" y="8633"/>
                  <a:pt x="48768" y="8395"/>
                </a:cubicBezTo>
                <a:lnTo>
                  <a:pt x="48780" y="8395"/>
                </a:lnTo>
                <a:cubicBezTo>
                  <a:pt x="48732" y="7704"/>
                  <a:pt x="48602" y="7169"/>
                  <a:pt x="48506" y="6383"/>
                </a:cubicBezTo>
                <a:lnTo>
                  <a:pt x="48506" y="6383"/>
                </a:lnTo>
                <a:lnTo>
                  <a:pt x="48554" y="6490"/>
                </a:lnTo>
                <a:cubicBezTo>
                  <a:pt x="48554" y="6216"/>
                  <a:pt x="48494" y="6418"/>
                  <a:pt x="48482" y="6097"/>
                </a:cubicBezTo>
                <a:lnTo>
                  <a:pt x="48506" y="6085"/>
                </a:lnTo>
                <a:cubicBezTo>
                  <a:pt x="48435" y="5799"/>
                  <a:pt x="48482" y="5716"/>
                  <a:pt x="48482" y="5525"/>
                </a:cubicBezTo>
                <a:lnTo>
                  <a:pt x="48482" y="5525"/>
                </a:lnTo>
                <a:lnTo>
                  <a:pt x="48435" y="5609"/>
                </a:lnTo>
                <a:lnTo>
                  <a:pt x="48411" y="5240"/>
                </a:lnTo>
                <a:cubicBezTo>
                  <a:pt x="48392" y="5029"/>
                  <a:pt x="48403" y="4970"/>
                  <a:pt x="48422" y="4970"/>
                </a:cubicBezTo>
                <a:cubicBezTo>
                  <a:pt x="48440" y="4970"/>
                  <a:pt x="48465" y="5021"/>
                  <a:pt x="48482" y="5049"/>
                </a:cubicBezTo>
                <a:lnTo>
                  <a:pt x="48423" y="4775"/>
                </a:lnTo>
                <a:lnTo>
                  <a:pt x="48471" y="4716"/>
                </a:lnTo>
                <a:cubicBezTo>
                  <a:pt x="48411" y="4525"/>
                  <a:pt x="48471" y="4525"/>
                  <a:pt x="48411" y="4168"/>
                </a:cubicBezTo>
                <a:cubicBezTo>
                  <a:pt x="48413" y="4162"/>
                  <a:pt x="48415" y="4160"/>
                  <a:pt x="48417" y="4160"/>
                </a:cubicBezTo>
                <a:cubicBezTo>
                  <a:pt x="48422" y="4160"/>
                  <a:pt x="48426" y="4171"/>
                  <a:pt x="48429" y="4171"/>
                </a:cubicBezTo>
                <a:cubicBezTo>
                  <a:pt x="48433" y="4171"/>
                  <a:pt x="48435" y="4159"/>
                  <a:pt x="48435" y="4109"/>
                </a:cubicBezTo>
                <a:cubicBezTo>
                  <a:pt x="48435" y="4109"/>
                  <a:pt x="48411" y="3954"/>
                  <a:pt x="48387" y="3823"/>
                </a:cubicBezTo>
                <a:cubicBezTo>
                  <a:pt x="48375" y="3680"/>
                  <a:pt x="48351" y="3537"/>
                  <a:pt x="48351" y="3537"/>
                </a:cubicBezTo>
                <a:lnTo>
                  <a:pt x="48351" y="3537"/>
                </a:lnTo>
                <a:lnTo>
                  <a:pt x="48387" y="3882"/>
                </a:lnTo>
                <a:lnTo>
                  <a:pt x="48387" y="3882"/>
                </a:lnTo>
                <a:lnTo>
                  <a:pt x="48328" y="3835"/>
                </a:lnTo>
                <a:cubicBezTo>
                  <a:pt x="48268" y="3478"/>
                  <a:pt x="48316" y="3347"/>
                  <a:pt x="48292" y="3085"/>
                </a:cubicBezTo>
                <a:lnTo>
                  <a:pt x="48292" y="3085"/>
                </a:lnTo>
                <a:lnTo>
                  <a:pt x="48316" y="3263"/>
                </a:lnTo>
                <a:cubicBezTo>
                  <a:pt x="48292" y="2847"/>
                  <a:pt x="48304" y="2811"/>
                  <a:pt x="48316" y="2573"/>
                </a:cubicBezTo>
                <a:lnTo>
                  <a:pt x="48316" y="2573"/>
                </a:lnTo>
                <a:cubicBezTo>
                  <a:pt x="48308" y="2617"/>
                  <a:pt x="48301" y="2678"/>
                  <a:pt x="48291" y="2678"/>
                </a:cubicBezTo>
                <a:cubicBezTo>
                  <a:pt x="48285" y="2678"/>
                  <a:pt x="48277" y="2654"/>
                  <a:pt x="48268" y="2585"/>
                </a:cubicBezTo>
                <a:cubicBezTo>
                  <a:pt x="48268" y="2466"/>
                  <a:pt x="48292" y="2513"/>
                  <a:pt x="48304" y="2394"/>
                </a:cubicBezTo>
                <a:cubicBezTo>
                  <a:pt x="48268" y="2382"/>
                  <a:pt x="48244" y="2204"/>
                  <a:pt x="48244" y="2013"/>
                </a:cubicBezTo>
                <a:cubicBezTo>
                  <a:pt x="48256" y="1954"/>
                  <a:pt x="48292" y="1894"/>
                  <a:pt x="48304" y="1846"/>
                </a:cubicBezTo>
                <a:cubicBezTo>
                  <a:pt x="48292" y="1846"/>
                  <a:pt x="48268" y="1846"/>
                  <a:pt x="48244" y="1835"/>
                </a:cubicBezTo>
                <a:lnTo>
                  <a:pt x="48244" y="1835"/>
                </a:lnTo>
                <a:lnTo>
                  <a:pt x="48244" y="1835"/>
                </a:lnTo>
                <a:lnTo>
                  <a:pt x="48244" y="1787"/>
                </a:lnTo>
                <a:cubicBezTo>
                  <a:pt x="48244" y="1787"/>
                  <a:pt x="48256" y="1799"/>
                  <a:pt x="48256" y="1811"/>
                </a:cubicBezTo>
                <a:cubicBezTo>
                  <a:pt x="48256" y="1787"/>
                  <a:pt x="48256" y="1775"/>
                  <a:pt x="48244" y="1739"/>
                </a:cubicBezTo>
                <a:lnTo>
                  <a:pt x="4801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8"/>
          <p:cNvSpPr/>
          <p:nvPr/>
        </p:nvSpPr>
        <p:spPr>
          <a:xfrm>
            <a:off x="-554950" y="-327575"/>
            <a:ext cx="2022900" cy="2074675"/>
          </a:xfrm>
          <a:custGeom>
            <a:avLst/>
            <a:gdLst/>
            <a:ahLst/>
            <a:cxnLst/>
            <a:rect l="l" t="t" r="r" b="b"/>
            <a:pathLst>
              <a:path w="80916" h="82987" extrusionOk="0">
                <a:moveTo>
                  <a:pt x="37629" y="0"/>
                </a:moveTo>
                <a:cubicBezTo>
                  <a:pt x="30113" y="0"/>
                  <a:pt x="23070" y="2350"/>
                  <a:pt x="18348" y="8243"/>
                </a:cubicBezTo>
                <a:cubicBezTo>
                  <a:pt x="13324" y="14518"/>
                  <a:pt x="9633" y="22840"/>
                  <a:pt x="6120" y="30044"/>
                </a:cubicBezTo>
                <a:cubicBezTo>
                  <a:pt x="858" y="40855"/>
                  <a:pt x="0" y="50677"/>
                  <a:pt x="6692" y="61238"/>
                </a:cubicBezTo>
                <a:cubicBezTo>
                  <a:pt x="12026" y="69620"/>
                  <a:pt x="19634" y="78859"/>
                  <a:pt x="29421" y="82014"/>
                </a:cubicBezTo>
                <a:cubicBezTo>
                  <a:pt x="31386" y="82649"/>
                  <a:pt x="33478" y="82986"/>
                  <a:pt x="35557" y="82986"/>
                </a:cubicBezTo>
                <a:cubicBezTo>
                  <a:pt x="39097" y="82986"/>
                  <a:pt x="42600" y="82008"/>
                  <a:pt x="45375" y="79847"/>
                </a:cubicBezTo>
                <a:cubicBezTo>
                  <a:pt x="49007" y="77014"/>
                  <a:pt x="50959" y="72620"/>
                  <a:pt x="53126" y="68560"/>
                </a:cubicBezTo>
                <a:cubicBezTo>
                  <a:pt x="60544" y="54725"/>
                  <a:pt x="80915" y="34544"/>
                  <a:pt x="72617" y="17399"/>
                </a:cubicBezTo>
                <a:cubicBezTo>
                  <a:pt x="71688" y="15470"/>
                  <a:pt x="70331" y="13649"/>
                  <a:pt x="68509" y="11946"/>
                </a:cubicBezTo>
                <a:cubicBezTo>
                  <a:pt x="61384" y="5351"/>
                  <a:pt x="48970" y="0"/>
                  <a:pt x="3762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8"/>
          <p:cNvSpPr/>
          <p:nvPr/>
        </p:nvSpPr>
        <p:spPr>
          <a:xfrm rot="-1434887">
            <a:off x="-807593" y="266914"/>
            <a:ext cx="1408528" cy="885699"/>
          </a:xfrm>
          <a:custGeom>
            <a:avLst/>
            <a:gdLst/>
            <a:ahLst/>
            <a:cxnLst/>
            <a:rect l="l" t="t" r="r" b="b"/>
            <a:pathLst>
              <a:path w="56338" h="35426" extrusionOk="0">
                <a:moveTo>
                  <a:pt x="51937" y="355"/>
                </a:moveTo>
                <a:cubicBezTo>
                  <a:pt x="51959" y="355"/>
                  <a:pt x="51980" y="364"/>
                  <a:pt x="51992" y="382"/>
                </a:cubicBezTo>
                <a:cubicBezTo>
                  <a:pt x="52028" y="406"/>
                  <a:pt x="51992" y="442"/>
                  <a:pt x="51933" y="442"/>
                </a:cubicBezTo>
                <a:cubicBezTo>
                  <a:pt x="51902" y="448"/>
                  <a:pt x="51877" y="451"/>
                  <a:pt x="51860" y="451"/>
                </a:cubicBezTo>
                <a:cubicBezTo>
                  <a:pt x="51808" y="451"/>
                  <a:pt x="51811" y="426"/>
                  <a:pt x="51873" y="382"/>
                </a:cubicBezTo>
                <a:cubicBezTo>
                  <a:pt x="51891" y="364"/>
                  <a:pt x="51915" y="355"/>
                  <a:pt x="51937" y="355"/>
                </a:cubicBezTo>
                <a:close/>
                <a:moveTo>
                  <a:pt x="52307" y="344"/>
                </a:moveTo>
                <a:cubicBezTo>
                  <a:pt x="52313" y="344"/>
                  <a:pt x="52319" y="345"/>
                  <a:pt x="52326" y="347"/>
                </a:cubicBezTo>
                <a:cubicBezTo>
                  <a:pt x="52373" y="347"/>
                  <a:pt x="52385" y="394"/>
                  <a:pt x="52373" y="442"/>
                </a:cubicBezTo>
                <a:cubicBezTo>
                  <a:pt x="52353" y="473"/>
                  <a:pt x="52323" y="504"/>
                  <a:pt x="52292" y="504"/>
                </a:cubicBezTo>
                <a:cubicBezTo>
                  <a:pt x="52287" y="504"/>
                  <a:pt x="52283" y="503"/>
                  <a:pt x="52278" y="501"/>
                </a:cubicBezTo>
                <a:cubicBezTo>
                  <a:pt x="52230" y="501"/>
                  <a:pt x="52218" y="454"/>
                  <a:pt x="52230" y="406"/>
                </a:cubicBezTo>
                <a:cubicBezTo>
                  <a:pt x="52250" y="367"/>
                  <a:pt x="52278" y="344"/>
                  <a:pt x="52307" y="344"/>
                </a:cubicBezTo>
                <a:close/>
                <a:moveTo>
                  <a:pt x="45057" y="3213"/>
                </a:moveTo>
                <a:cubicBezTo>
                  <a:pt x="45069" y="3213"/>
                  <a:pt x="45075" y="3222"/>
                  <a:pt x="45075" y="3240"/>
                </a:cubicBezTo>
                <a:cubicBezTo>
                  <a:pt x="45075" y="3264"/>
                  <a:pt x="45051" y="3311"/>
                  <a:pt x="45015" y="3323"/>
                </a:cubicBezTo>
                <a:cubicBezTo>
                  <a:pt x="44991" y="3341"/>
                  <a:pt x="44973" y="3350"/>
                  <a:pt x="44962" y="3350"/>
                </a:cubicBezTo>
                <a:cubicBezTo>
                  <a:pt x="44950" y="3350"/>
                  <a:pt x="44944" y="3341"/>
                  <a:pt x="44944" y="3323"/>
                </a:cubicBezTo>
                <a:cubicBezTo>
                  <a:pt x="44944" y="3299"/>
                  <a:pt x="44956" y="3264"/>
                  <a:pt x="45003" y="3240"/>
                </a:cubicBezTo>
                <a:cubicBezTo>
                  <a:pt x="45027" y="3222"/>
                  <a:pt x="45045" y="3213"/>
                  <a:pt x="45057" y="3213"/>
                </a:cubicBezTo>
                <a:close/>
                <a:moveTo>
                  <a:pt x="33375" y="8961"/>
                </a:moveTo>
                <a:cubicBezTo>
                  <a:pt x="33396" y="8961"/>
                  <a:pt x="33407" y="8967"/>
                  <a:pt x="33407" y="8967"/>
                </a:cubicBezTo>
                <a:cubicBezTo>
                  <a:pt x="33407" y="8967"/>
                  <a:pt x="33383" y="9002"/>
                  <a:pt x="33347" y="9026"/>
                </a:cubicBezTo>
                <a:cubicBezTo>
                  <a:pt x="33337" y="9036"/>
                  <a:pt x="33323" y="9040"/>
                  <a:pt x="33309" y="9040"/>
                </a:cubicBezTo>
                <a:cubicBezTo>
                  <a:pt x="33291" y="9040"/>
                  <a:pt x="33276" y="9033"/>
                  <a:pt x="33276" y="9026"/>
                </a:cubicBezTo>
                <a:cubicBezTo>
                  <a:pt x="33276" y="8990"/>
                  <a:pt x="33299" y="8967"/>
                  <a:pt x="33335" y="8967"/>
                </a:cubicBezTo>
                <a:cubicBezTo>
                  <a:pt x="33351" y="8963"/>
                  <a:pt x="33364" y="8961"/>
                  <a:pt x="33375" y="8961"/>
                </a:cubicBezTo>
                <a:close/>
                <a:moveTo>
                  <a:pt x="31131" y="10535"/>
                </a:moveTo>
                <a:cubicBezTo>
                  <a:pt x="31251" y="10535"/>
                  <a:pt x="31130" y="10631"/>
                  <a:pt x="30882" y="10717"/>
                </a:cubicBezTo>
                <a:cubicBezTo>
                  <a:pt x="30728" y="10765"/>
                  <a:pt x="30549" y="10824"/>
                  <a:pt x="30489" y="10860"/>
                </a:cubicBezTo>
                <a:cubicBezTo>
                  <a:pt x="30462" y="10869"/>
                  <a:pt x="30438" y="10875"/>
                  <a:pt x="30418" y="10875"/>
                </a:cubicBezTo>
                <a:cubicBezTo>
                  <a:pt x="30387" y="10875"/>
                  <a:pt x="30366" y="10861"/>
                  <a:pt x="30359" y="10824"/>
                </a:cubicBezTo>
                <a:cubicBezTo>
                  <a:pt x="30347" y="10776"/>
                  <a:pt x="30370" y="10753"/>
                  <a:pt x="30406" y="10729"/>
                </a:cubicBezTo>
                <a:cubicBezTo>
                  <a:pt x="30430" y="10717"/>
                  <a:pt x="30501" y="10705"/>
                  <a:pt x="30561" y="10669"/>
                </a:cubicBezTo>
                <a:cubicBezTo>
                  <a:pt x="30740" y="10610"/>
                  <a:pt x="30954" y="10550"/>
                  <a:pt x="31085" y="10538"/>
                </a:cubicBezTo>
                <a:cubicBezTo>
                  <a:pt x="31103" y="10536"/>
                  <a:pt x="31118" y="10535"/>
                  <a:pt x="31131" y="10535"/>
                </a:cubicBezTo>
                <a:close/>
                <a:moveTo>
                  <a:pt x="5594" y="24052"/>
                </a:moveTo>
                <a:cubicBezTo>
                  <a:pt x="5665" y="24052"/>
                  <a:pt x="5653" y="24076"/>
                  <a:pt x="5558" y="24088"/>
                </a:cubicBezTo>
                <a:cubicBezTo>
                  <a:pt x="5522" y="24094"/>
                  <a:pt x="5492" y="24097"/>
                  <a:pt x="5474" y="24097"/>
                </a:cubicBezTo>
                <a:cubicBezTo>
                  <a:pt x="5457" y="24097"/>
                  <a:pt x="5451" y="24094"/>
                  <a:pt x="5463" y="24088"/>
                </a:cubicBezTo>
                <a:cubicBezTo>
                  <a:pt x="5474" y="24076"/>
                  <a:pt x="5546" y="24052"/>
                  <a:pt x="5594" y="24052"/>
                </a:cubicBezTo>
                <a:close/>
                <a:moveTo>
                  <a:pt x="4379" y="26521"/>
                </a:moveTo>
                <a:cubicBezTo>
                  <a:pt x="4393" y="26521"/>
                  <a:pt x="4405" y="26523"/>
                  <a:pt x="4415" y="26528"/>
                </a:cubicBezTo>
                <a:cubicBezTo>
                  <a:pt x="4451" y="26552"/>
                  <a:pt x="4415" y="26576"/>
                  <a:pt x="4355" y="26588"/>
                </a:cubicBezTo>
                <a:cubicBezTo>
                  <a:pt x="4318" y="26595"/>
                  <a:pt x="4291" y="26599"/>
                  <a:pt x="4274" y="26599"/>
                </a:cubicBezTo>
                <a:cubicBezTo>
                  <a:pt x="4238" y="26599"/>
                  <a:pt x="4251" y="26581"/>
                  <a:pt x="4308" y="26540"/>
                </a:cubicBezTo>
                <a:cubicBezTo>
                  <a:pt x="4336" y="26526"/>
                  <a:pt x="4359" y="26521"/>
                  <a:pt x="4379" y="26521"/>
                </a:cubicBezTo>
                <a:close/>
                <a:moveTo>
                  <a:pt x="5176" y="26881"/>
                </a:moveTo>
                <a:cubicBezTo>
                  <a:pt x="5205" y="26881"/>
                  <a:pt x="5224" y="26892"/>
                  <a:pt x="5224" y="26909"/>
                </a:cubicBezTo>
                <a:cubicBezTo>
                  <a:pt x="5224" y="26945"/>
                  <a:pt x="5177" y="26969"/>
                  <a:pt x="5117" y="26993"/>
                </a:cubicBezTo>
                <a:cubicBezTo>
                  <a:pt x="5102" y="26996"/>
                  <a:pt x="5088" y="26997"/>
                  <a:pt x="5076" y="26997"/>
                </a:cubicBezTo>
                <a:cubicBezTo>
                  <a:pt x="5039" y="26997"/>
                  <a:pt x="5019" y="26984"/>
                  <a:pt x="5046" y="26957"/>
                </a:cubicBezTo>
                <a:cubicBezTo>
                  <a:pt x="5058" y="26933"/>
                  <a:pt x="5105" y="26897"/>
                  <a:pt x="5141" y="26886"/>
                </a:cubicBezTo>
                <a:cubicBezTo>
                  <a:pt x="5154" y="26882"/>
                  <a:pt x="5166" y="26881"/>
                  <a:pt x="5176" y="26881"/>
                </a:cubicBezTo>
                <a:close/>
                <a:moveTo>
                  <a:pt x="457" y="31729"/>
                </a:moveTo>
                <a:cubicBezTo>
                  <a:pt x="498" y="31729"/>
                  <a:pt x="540" y="31760"/>
                  <a:pt x="581" y="31791"/>
                </a:cubicBezTo>
                <a:cubicBezTo>
                  <a:pt x="603" y="31827"/>
                  <a:pt x="611" y="31842"/>
                  <a:pt x="593" y="31842"/>
                </a:cubicBezTo>
                <a:cubicBezTo>
                  <a:pt x="581" y="31842"/>
                  <a:pt x="558" y="31836"/>
                  <a:pt x="521" y="31827"/>
                </a:cubicBezTo>
                <a:cubicBezTo>
                  <a:pt x="367" y="31779"/>
                  <a:pt x="355" y="31755"/>
                  <a:pt x="438" y="31731"/>
                </a:cubicBezTo>
                <a:cubicBezTo>
                  <a:pt x="444" y="31730"/>
                  <a:pt x="451" y="31729"/>
                  <a:pt x="457" y="31729"/>
                </a:cubicBezTo>
                <a:close/>
                <a:moveTo>
                  <a:pt x="50791" y="1"/>
                </a:moveTo>
                <a:cubicBezTo>
                  <a:pt x="50776" y="1"/>
                  <a:pt x="50781" y="15"/>
                  <a:pt x="50802" y="49"/>
                </a:cubicBezTo>
                <a:cubicBezTo>
                  <a:pt x="50837" y="85"/>
                  <a:pt x="50837" y="180"/>
                  <a:pt x="50790" y="275"/>
                </a:cubicBezTo>
                <a:lnTo>
                  <a:pt x="50730" y="418"/>
                </a:lnTo>
                <a:lnTo>
                  <a:pt x="50659" y="299"/>
                </a:lnTo>
                <a:cubicBezTo>
                  <a:pt x="50617" y="247"/>
                  <a:pt x="50558" y="213"/>
                  <a:pt x="50504" y="213"/>
                </a:cubicBezTo>
                <a:cubicBezTo>
                  <a:pt x="50496" y="213"/>
                  <a:pt x="50488" y="214"/>
                  <a:pt x="50480" y="216"/>
                </a:cubicBezTo>
                <a:cubicBezTo>
                  <a:pt x="50463" y="218"/>
                  <a:pt x="50448" y="220"/>
                  <a:pt x="50436" y="220"/>
                </a:cubicBezTo>
                <a:cubicBezTo>
                  <a:pt x="50394" y="220"/>
                  <a:pt x="50376" y="204"/>
                  <a:pt x="50385" y="168"/>
                </a:cubicBezTo>
                <a:cubicBezTo>
                  <a:pt x="50399" y="139"/>
                  <a:pt x="50392" y="123"/>
                  <a:pt x="50371" y="123"/>
                </a:cubicBezTo>
                <a:cubicBezTo>
                  <a:pt x="50357" y="123"/>
                  <a:pt x="50337" y="130"/>
                  <a:pt x="50313" y="144"/>
                </a:cubicBezTo>
                <a:cubicBezTo>
                  <a:pt x="50230" y="180"/>
                  <a:pt x="50206" y="263"/>
                  <a:pt x="50242" y="382"/>
                </a:cubicBezTo>
                <a:cubicBezTo>
                  <a:pt x="50242" y="394"/>
                  <a:pt x="50182" y="442"/>
                  <a:pt x="50087" y="501"/>
                </a:cubicBezTo>
                <a:cubicBezTo>
                  <a:pt x="50028" y="527"/>
                  <a:pt x="49981" y="552"/>
                  <a:pt x="49963" y="552"/>
                </a:cubicBezTo>
                <a:cubicBezTo>
                  <a:pt x="49955" y="552"/>
                  <a:pt x="49953" y="548"/>
                  <a:pt x="49956" y="537"/>
                </a:cubicBezTo>
                <a:cubicBezTo>
                  <a:pt x="49991" y="502"/>
                  <a:pt x="49635" y="334"/>
                  <a:pt x="49547" y="334"/>
                </a:cubicBezTo>
                <a:cubicBezTo>
                  <a:pt x="49544" y="334"/>
                  <a:pt x="49542" y="334"/>
                  <a:pt x="49539" y="335"/>
                </a:cubicBezTo>
                <a:cubicBezTo>
                  <a:pt x="49528" y="335"/>
                  <a:pt x="49516" y="382"/>
                  <a:pt x="49528" y="442"/>
                </a:cubicBezTo>
                <a:cubicBezTo>
                  <a:pt x="49539" y="501"/>
                  <a:pt x="49492" y="537"/>
                  <a:pt x="49432" y="561"/>
                </a:cubicBezTo>
                <a:cubicBezTo>
                  <a:pt x="49373" y="573"/>
                  <a:pt x="49337" y="597"/>
                  <a:pt x="49337" y="632"/>
                </a:cubicBezTo>
                <a:cubicBezTo>
                  <a:pt x="49337" y="656"/>
                  <a:pt x="49313" y="692"/>
                  <a:pt x="49278" y="692"/>
                </a:cubicBezTo>
                <a:cubicBezTo>
                  <a:pt x="49272" y="693"/>
                  <a:pt x="49268" y="694"/>
                  <a:pt x="49263" y="694"/>
                </a:cubicBezTo>
                <a:cubicBezTo>
                  <a:pt x="49223" y="694"/>
                  <a:pt x="49193" y="652"/>
                  <a:pt x="49182" y="620"/>
                </a:cubicBezTo>
                <a:cubicBezTo>
                  <a:pt x="49177" y="580"/>
                  <a:pt x="49174" y="559"/>
                  <a:pt x="49165" y="559"/>
                </a:cubicBezTo>
                <a:cubicBezTo>
                  <a:pt x="49156" y="559"/>
                  <a:pt x="49142" y="583"/>
                  <a:pt x="49111" y="632"/>
                </a:cubicBezTo>
                <a:cubicBezTo>
                  <a:pt x="49063" y="704"/>
                  <a:pt x="48956" y="751"/>
                  <a:pt x="48777" y="775"/>
                </a:cubicBezTo>
                <a:cubicBezTo>
                  <a:pt x="48587" y="823"/>
                  <a:pt x="48504" y="859"/>
                  <a:pt x="48504" y="930"/>
                </a:cubicBezTo>
                <a:cubicBezTo>
                  <a:pt x="48485" y="1014"/>
                  <a:pt x="48298" y="1076"/>
                  <a:pt x="48121" y="1076"/>
                </a:cubicBezTo>
                <a:cubicBezTo>
                  <a:pt x="48072" y="1076"/>
                  <a:pt x="48024" y="1071"/>
                  <a:pt x="47980" y="1061"/>
                </a:cubicBezTo>
                <a:cubicBezTo>
                  <a:pt x="47906" y="1045"/>
                  <a:pt x="47848" y="1037"/>
                  <a:pt x="47806" y="1037"/>
                </a:cubicBezTo>
                <a:cubicBezTo>
                  <a:pt x="47726" y="1037"/>
                  <a:pt x="47707" y="1066"/>
                  <a:pt x="47754" y="1120"/>
                </a:cubicBezTo>
                <a:cubicBezTo>
                  <a:pt x="47783" y="1150"/>
                  <a:pt x="47788" y="1171"/>
                  <a:pt x="47763" y="1171"/>
                </a:cubicBezTo>
                <a:cubicBezTo>
                  <a:pt x="47757" y="1171"/>
                  <a:pt x="47750" y="1170"/>
                  <a:pt x="47742" y="1168"/>
                </a:cubicBezTo>
                <a:cubicBezTo>
                  <a:pt x="47733" y="1166"/>
                  <a:pt x="47726" y="1165"/>
                  <a:pt x="47719" y="1165"/>
                </a:cubicBezTo>
                <a:cubicBezTo>
                  <a:pt x="47687" y="1165"/>
                  <a:pt x="47672" y="1188"/>
                  <a:pt x="47682" y="1228"/>
                </a:cubicBezTo>
                <a:cubicBezTo>
                  <a:pt x="47691" y="1288"/>
                  <a:pt x="47693" y="1305"/>
                  <a:pt x="47598" y="1305"/>
                </a:cubicBezTo>
                <a:cubicBezTo>
                  <a:pt x="47562" y="1305"/>
                  <a:pt x="47513" y="1302"/>
                  <a:pt x="47444" y="1299"/>
                </a:cubicBezTo>
                <a:cubicBezTo>
                  <a:pt x="47325" y="1299"/>
                  <a:pt x="47253" y="1311"/>
                  <a:pt x="47218" y="1347"/>
                </a:cubicBezTo>
                <a:cubicBezTo>
                  <a:pt x="47206" y="1371"/>
                  <a:pt x="47134" y="1406"/>
                  <a:pt x="47039" y="1430"/>
                </a:cubicBezTo>
                <a:cubicBezTo>
                  <a:pt x="46956" y="1454"/>
                  <a:pt x="46908" y="1490"/>
                  <a:pt x="46920" y="1537"/>
                </a:cubicBezTo>
                <a:cubicBezTo>
                  <a:pt x="46932" y="1585"/>
                  <a:pt x="46872" y="1632"/>
                  <a:pt x="46742" y="1644"/>
                </a:cubicBezTo>
                <a:cubicBezTo>
                  <a:pt x="46325" y="1704"/>
                  <a:pt x="46146" y="1763"/>
                  <a:pt x="46158" y="1835"/>
                </a:cubicBezTo>
                <a:cubicBezTo>
                  <a:pt x="46182" y="1894"/>
                  <a:pt x="46134" y="1906"/>
                  <a:pt x="46027" y="1930"/>
                </a:cubicBezTo>
                <a:cubicBezTo>
                  <a:pt x="45944" y="1930"/>
                  <a:pt x="45837" y="1990"/>
                  <a:pt x="45765" y="2049"/>
                </a:cubicBezTo>
                <a:cubicBezTo>
                  <a:pt x="45707" y="2099"/>
                  <a:pt x="45672" y="2120"/>
                  <a:pt x="45648" y="2120"/>
                </a:cubicBezTo>
                <a:cubicBezTo>
                  <a:pt x="45638" y="2120"/>
                  <a:pt x="45630" y="2116"/>
                  <a:pt x="45622" y="2109"/>
                </a:cubicBezTo>
                <a:cubicBezTo>
                  <a:pt x="45619" y="2099"/>
                  <a:pt x="45615" y="2095"/>
                  <a:pt x="45610" y="2095"/>
                </a:cubicBezTo>
                <a:cubicBezTo>
                  <a:pt x="45597" y="2095"/>
                  <a:pt x="45577" y="2128"/>
                  <a:pt x="45551" y="2180"/>
                </a:cubicBezTo>
                <a:cubicBezTo>
                  <a:pt x="45527" y="2252"/>
                  <a:pt x="45420" y="2347"/>
                  <a:pt x="45325" y="2359"/>
                </a:cubicBezTo>
                <a:cubicBezTo>
                  <a:pt x="45241" y="2383"/>
                  <a:pt x="45182" y="2430"/>
                  <a:pt x="45182" y="2478"/>
                </a:cubicBezTo>
                <a:cubicBezTo>
                  <a:pt x="45194" y="2514"/>
                  <a:pt x="45170" y="2537"/>
                  <a:pt x="45122" y="2537"/>
                </a:cubicBezTo>
                <a:cubicBezTo>
                  <a:pt x="45075" y="2514"/>
                  <a:pt x="45063" y="2490"/>
                  <a:pt x="45075" y="2454"/>
                </a:cubicBezTo>
                <a:cubicBezTo>
                  <a:pt x="45083" y="2437"/>
                  <a:pt x="45079" y="2425"/>
                  <a:pt x="45058" y="2425"/>
                </a:cubicBezTo>
                <a:cubicBezTo>
                  <a:pt x="45050" y="2425"/>
                  <a:pt x="45040" y="2427"/>
                  <a:pt x="45027" y="2430"/>
                </a:cubicBezTo>
                <a:cubicBezTo>
                  <a:pt x="44991" y="2442"/>
                  <a:pt x="44944" y="2478"/>
                  <a:pt x="44932" y="2514"/>
                </a:cubicBezTo>
                <a:cubicBezTo>
                  <a:pt x="44908" y="2573"/>
                  <a:pt x="44837" y="2609"/>
                  <a:pt x="44694" y="2609"/>
                </a:cubicBezTo>
                <a:cubicBezTo>
                  <a:pt x="44527" y="2621"/>
                  <a:pt x="44479" y="2644"/>
                  <a:pt x="44491" y="2704"/>
                </a:cubicBezTo>
                <a:cubicBezTo>
                  <a:pt x="44510" y="2771"/>
                  <a:pt x="44400" y="2852"/>
                  <a:pt x="44313" y="2852"/>
                </a:cubicBezTo>
                <a:cubicBezTo>
                  <a:pt x="44291" y="2852"/>
                  <a:pt x="44270" y="2847"/>
                  <a:pt x="44253" y="2835"/>
                </a:cubicBezTo>
                <a:cubicBezTo>
                  <a:pt x="44229" y="2799"/>
                  <a:pt x="44241" y="2740"/>
                  <a:pt x="44313" y="2704"/>
                </a:cubicBezTo>
                <a:cubicBezTo>
                  <a:pt x="44386" y="2645"/>
                  <a:pt x="44410" y="2622"/>
                  <a:pt x="44386" y="2622"/>
                </a:cubicBezTo>
                <a:cubicBezTo>
                  <a:pt x="44371" y="2622"/>
                  <a:pt x="44339" y="2631"/>
                  <a:pt x="44289" y="2644"/>
                </a:cubicBezTo>
                <a:cubicBezTo>
                  <a:pt x="44194" y="2656"/>
                  <a:pt x="44122" y="2704"/>
                  <a:pt x="44098" y="2728"/>
                </a:cubicBezTo>
                <a:cubicBezTo>
                  <a:pt x="44079" y="2757"/>
                  <a:pt x="44035" y="2779"/>
                  <a:pt x="43987" y="2779"/>
                </a:cubicBezTo>
                <a:cubicBezTo>
                  <a:pt x="43977" y="2779"/>
                  <a:pt x="43966" y="2778"/>
                  <a:pt x="43955" y="2775"/>
                </a:cubicBezTo>
                <a:cubicBezTo>
                  <a:pt x="43896" y="2775"/>
                  <a:pt x="43836" y="2799"/>
                  <a:pt x="43824" y="2847"/>
                </a:cubicBezTo>
                <a:cubicBezTo>
                  <a:pt x="43813" y="2894"/>
                  <a:pt x="43741" y="2942"/>
                  <a:pt x="43658" y="2954"/>
                </a:cubicBezTo>
                <a:cubicBezTo>
                  <a:pt x="43586" y="2966"/>
                  <a:pt x="43479" y="3025"/>
                  <a:pt x="43455" y="3073"/>
                </a:cubicBezTo>
                <a:cubicBezTo>
                  <a:pt x="43408" y="3109"/>
                  <a:pt x="43324" y="3180"/>
                  <a:pt x="43265" y="3192"/>
                </a:cubicBezTo>
                <a:cubicBezTo>
                  <a:pt x="43182" y="3204"/>
                  <a:pt x="43086" y="3264"/>
                  <a:pt x="43003" y="3335"/>
                </a:cubicBezTo>
                <a:cubicBezTo>
                  <a:pt x="42932" y="3406"/>
                  <a:pt x="42848" y="3454"/>
                  <a:pt x="42801" y="3454"/>
                </a:cubicBezTo>
                <a:cubicBezTo>
                  <a:pt x="42792" y="3452"/>
                  <a:pt x="42784" y="3451"/>
                  <a:pt x="42778" y="3451"/>
                </a:cubicBezTo>
                <a:cubicBezTo>
                  <a:pt x="42746" y="3451"/>
                  <a:pt x="42731" y="3472"/>
                  <a:pt x="42741" y="3502"/>
                </a:cubicBezTo>
                <a:cubicBezTo>
                  <a:pt x="42741" y="3526"/>
                  <a:pt x="42693" y="3561"/>
                  <a:pt x="42610" y="3561"/>
                </a:cubicBezTo>
                <a:cubicBezTo>
                  <a:pt x="42515" y="3561"/>
                  <a:pt x="42396" y="3621"/>
                  <a:pt x="42265" y="3752"/>
                </a:cubicBezTo>
                <a:cubicBezTo>
                  <a:pt x="42146" y="3859"/>
                  <a:pt x="42015" y="3930"/>
                  <a:pt x="41955" y="3930"/>
                </a:cubicBezTo>
                <a:cubicBezTo>
                  <a:pt x="41908" y="3930"/>
                  <a:pt x="41848" y="3966"/>
                  <a:pt x="41836" y="4002"/>
                </a:cubicBezTo>
                <a:cubicBezTo>
                  <a:pt x="41800" y="4085"/>
                  <a:pt x="41300" y="4335"/>
                  <a:pt x="41003" y="4442"/>
                </a:cubicBezTo>
                <a:cubicBezTo>
                  <a:pt x="40943" y="4454"/>
                  <a:pt x="40884" y="4502"/>
                  <a:pt x="40860" y="4538"/>
                </a:cubicBezTo>
                <a:cubicBezTo>
                  <a:pt x="40844" y="4569"/>
                  <a:pt x="40823" y="4580"/>
                  <a:pt x="40800" y="4580"/>
                </a:cubicBezTo>
                <a:cubicBezTo>
                  <a:pt x="40788" y="4580"/>
                  <a:pt x="40776" y="4577"/>
                  <a:pt x="40765" y="4573"/>
                </a:cubicBezTo>
                <a:cubicBezTo>
                  <a:pt x="40755" y="4564"/>
                  <a:pt x="40743" y="4559"/>
                  <a:pt x="40729" y="4559"/>
                </a:cubicBezTo>
                <a:cubicBezTo>
                  <a:pt x="40691" y="4559"/>
                  <a:pt x="40638" y="4592"/>
                  <a:pt x="40586" y="4645"/>
                </a:cubicBezTo>
                <a:cubicBezTo>
                  <a:pt x="40526" y="4704"/>
                  <a:pt x="40407" y="4776"/>
                  <a:pt x="40312" y="4799"/>
                </a:cubicBezTo>
                <a:cubicBezTo>
                  <a:pt x="40241" y="4811"/>
                  <a:pt x="40145" y="4871"/>
                  <a:pt x="40134" y="4919"/>
                </a:cubicBezTo>
                <a:cubicBezTo>
                  <a:pt x="40110" y="4954"/>
                  <a:pt x="40003" y="5014"/>
                  <a:pt x="39895" y="5050"/>
                </a:cubicBezTo>
                <a:cubicBezTo>
                  <a:pt x="39788" y="5073"/>
                  <a:pt x="39669" y="5157"/>
                  <a:pt x="39633" y="5216"/>
                </a:cubicBezTo>
                <a:cubicBezTo>
                  <a:pt x="39574" y="5288"/>
                  <a:pt x="39491" y="5311"/>
                  <a:pt x="39360" y="5335"/>
                </a:cubicBezTo>
                <a:cubicBezTo>
                  <a:pt x="39229" y="5347"/>
                  <a:pt x="39169" y="5371"/>
                  <a:pt x="39157" y="5431"/>
                </a:cubicBezTo>
                <a:cubicBezTo>
                  <a:pt x="39133" y="5490"/>
                  <a:pt x="39062" y="5538"/>
                  <a:pt x="38919" y="5573"/>
                </a:cubicBezTo>
                <a:cubicBezTo>
                  <a:pt x="38800" y="5597"/>
                  <a:pt x="38657" y="5657"/>
                  <a:pt x="38621" y="5704"/>
                </a:cubicBezTo>
                <a:cubicBezTo>
                  <a:pt x="38574" y="5764"/>
                  <a:pt x="38479" y="5788"/>
                  <a:pt x="38455" y="5788"/>
                </a:cubicBezTo>
                <a:cubicBezTo>
                  <a:pt x="38407" y="5788"/>
                  <a:pt x="38360" y="5812"/>
                  <a:pt x="38348" y="5835"/>
                </a:cubicBezTo>
                <a:cubicBezTo>
                  <a:pt x="38336" y="5871"/>
                  <a:pt x="38240" y="5907"/>
                  <a:pt x="38169" y="5931"/>
                </a:cubicBezTo>
                <a:cubicBezTo>
                  <a:pt x="38098" y="5942"/>
                  <a:pt x="38038" y="5990"/>
                  <a:pt x="38050" y="6026"/>
                </a:cubicBezTo>
                <a:cubicBezTo>
                  <a:pt x="38062" y="6073"/>
                  <a:pt x="37979" y="6181"/>
                  <a:pt x="37871" y="6288"/>
                </a:cubicBezTo>
                <a:cubicBezTo>
                  <a:pt x="37693" y="6466"/>
                  <a:pt x="37550" y="6526"/>
                  <a:pt x="37276" y="6562"/>
                </a:cubicBezTo>
                <a:cubicBezTo>
                  <a:pt x="37228" y="6562"/>
                  <a:pt x="37133" y="6645"/>
                  <a:pt x="37050" y="6716"/>
                </a:cubicBezTo>
                <a:cubicBezTo>
                  <a:pt x="36978" y="6788"/>
                  <a:pt x="36871" y="6859"/>
                  <a:pt x="36836" y="6895"/>
                </a:cubicBezTo>
                <a:cubicBezTo>
                  <a:pt x="36788" y="6907"/>
                  <a:pt x="36681" y="6978"/>
                  <a:pt x="36609" y="7062"/>
                </a:cubicBezTo>
                <a:cubicBezTo>
                  <a:pt x="36538" y="7133"/>
                  <a:pt x="36383" y="7216"/>
                  <a:pt x="36300" y="7252"/>
                </a:cubicBezTo>
                <a:cubicBezTo>
                  <a:pt x="35895" y="7383"/>
                  <a:pt x="35597" y="7538"/>
                  <a:pt x="35562" y="7597"/>
                </a:cubicBezTo>
                <a:cubicBezTo>
                  <a:pt x="35550" y="7621"/>
                  <a:pt x="35466" y="7681"/>
                  <a:pt x="35371" y="7693"/>
                </a:cubicBezTo>
                <a:cubicBezTo>
                  <a:pt x="35326" y="7705"/>
                  <a:pt x="35272" y="7728"/>
                  <a:pt x="35223" y="7752"/>
                </a:cubicBezTo>
                <a:lnTo>
                  <a:pt x="35223" y="7752"/>
                </a:lnTo>
                <a:cubicBezTo>
                  <a:pt x="35221" y="7752"/>
                  <a:pt x="35220" y="7752"/>
                  <a:pt x="35218" y="7752"/>
                </a:cubicBezTo>
                <a:cubicBezTo>
                  <a:pt x="35191" y="7752"/>
                  <a:pt x="35170" y="7767"/>
                  <a:pt x="35159" y="7787"/>
                </a:cubicBezTo>
                <a:lnTo>
                  <a:pt x="35159" y="7787"/>
                </a:lnTo>
                <a:cubicBezTo>
                  <a:pt x="35178" y="7776"/>
                  <a:pt x="35200" y="7764"/>
                  <a:pt x="35223" y="7752"/>
                </a:cubicBezTo>
                <a:lnTo>
                  <a:pt x="35223" y="7752"/>
                </a:lnTo>
                <a:cubicBezTo>
                  <a:pt x="35236" y="7753"/>
                  <a:pt x="35249" y="7757"/>
                  <a:pt x="35264" y="7764"/>
                </a:cubicBezTo>
                <a:cubicBezTo>
                  <a:pt x="35312" y="7788"/>
                  <a:pt x="35323" y="7836"/>
                  <a:pt x="35312" y="7859"/>
                </a:cubicBezTo>
                <a:cubicBezTo>
                  <a:pt x="35298" y="7893"/>
                  <a:pt x="35281" y="7908"/>
                  <a:pt x="35258" y="7908"/>
                </a:cubicBezTo>
                <a:cubicBezTo>
                  <a:pt x="35240" y="7908"/>
                  <a:pt x="35218" y="7899"/>
                  <a:pt x="35192" y="7883"/>
                </a:cubicBezTo>
                <a:cubicBezTo>
                  <a:pt x="35152" y="7855"/>
                  <a:pt x="35145" y="7815"/>
                  <a:pt x="35159" y="7787"/>
                </a:cubicBezTo>
                <a:lnTo>
                  <a:pt x="35159" y="7787"/>
                </a:lnTo>
                <a:cubicBezTo>
                  <a:pt x="35144" y="7796"/>
                  <a:pt x="35131" y="7804"/>
                  <a:pt x="35121" y="7812"/>
                </a:cubicBezTo>
                <a:cubicBezTo>
                  <a:pt x="34966" y="7967"/>
                  <a:pt x="34597" y="8205"/>
                  <a:pt x="34454" y="8217"/>
                </a:cubicBezTo>
                <a:cubicBezTo>
                  <a:pt x="34371" y="8228"/>
                  <a:pt x="34335" y="8264"/>
                  <a:pt x="34335" y="8288"/>
                </a:cubicBezTo>
                <a:cubicBezTo>
                  <a:pt x="34347" y="8348"/>
                  <a:pt x="34038" y="8621"/>
                  <a:pt x="33918" y="8645"/>
                </a:cubicBezTo>
                <a:cubicBezTo>
                  <a:pt x="33871" y="8669"/>
                  <a:pt x="33776" y="8693"/>
                  <a:pt x="33716" y="8740"/>
                </a:cubicBezTo>
                <a:cubicBezTo>
                  <a:pt x="33665" y="8761"/>
                  <a:pt x="33596" y="8790"/>
                  <a:pt x="33555" y="8790"/>
                </a:cubicBezTo>
                <a:cubicBezTo>
                  <a:pt x="33548" y="8790"/>
                  <a:pt x="33542" y="8790"/>
                  <a:pt x="33537" y="8788"/>
                </a:cubicBezTo>
                <a:cubicBezTo>
                  <a:pt x="33533" y="8784"/>
                  <a:pt x="33527" y="8782"/>
                  <a:pt x="33520" y="8782"/>
                </a:cubicBezTo>
                <a:cubicBezTo>
                  <a:pt x="33488" y="8782"/>
                  <a:pt x="33431" y="8821"/>
                  <a:pt x="33383" y="8860"/>
                </a:cubicBezTo>
                <a:cubicBezTo>
                  <a:pt x="33323" y="8919"/>
                  <a:pt x="33228" y="8979"/>
                  <a:pt x="33180" y="8990"/>
                </a:cubicBezTo>
                <a:cubicBezTo>
                  <a:pt x="32990" y="9062"/>
                  <a:pt x="32728" y="9217"/>
                  <a:pt x="32728" y="9264"/>
                </a:cubicBezTo>
                <a:cubicBezTo>
                  <a:pt x="32728" y="9276"/>
                  <a:pt x="32633" y="9336"/>
                  <a:pt x="32525" y="9383"/>
                </a:cubicBezTo>
                <a:cubicBezTo>
                  <a:pt x="32394" y="9419"/>
                  <a:pt x="32323" y="9479"/>
                  <a:pt x="32335" y="9538"/>
                </a:cubicBezTo>
                <a:cubicBezTo>
                  <a:pt x="32335" y="9575"/>
                  <a:pt x="32328" y="9590"/>
                  <a:pt x="32319" y="9590"/>
                </a:cubicBezTo>
                <a:cubicBezTo>
                  <a:pt x="32317" y="9590"/>
                  <a:pt x="32314" y="9589"/>
                  <a:pt x="32311" y="9586"/>
                </a:cubicBezTo>
                <a:cubicBezTo>
                  <a:pt x="32304" y="9579"/>
                  <a:pt x="32292" y="9576"/>
                  <a:pt x="32277" y="9576"/>
                </a:cubicBezTo>
                <a:cubicBezTo>
                  <a:pt x="32166" y="9576"/>
                  <a:pt x="31866" y="9752"/>
                  <a:pt x="31835" y="9836"/>
                </a:cubicBezTo>
                <a:cubicBezTo>
                  <a:pt x="31811" y="9883"/>
                  <a:pt x="31775" y="9919"/>
                  <a:pt x="31728" y="9931"/>
                </a:cubicBezTo>
                <a:cubicBezTo>
                  <a:pt x="31609" y="9943"/>
                  <a:pt x="31299" y="10110"/>
                  <a:pt x="31263" y="10169"/>
                </a:cubicBezTo>
                <a:cubicBezTo>
                  <a:pt x="31251" y="10193"/>
                  <a:pt x="31121" y="10253"/>
                  <a:pt x="30966" y="10300"/>
                </a:cubicBezTo>
                <a:cubicBezTo>
                  <a:pt x="30799" y="10348"/>
                  <a:pt x="30561" y="10467"/>
                  <a:pt x="30430" y="10574"/>
                </a:cubicBezTo>
                <a:cubicBezTo>
                  <a:pt x="30299" y="10669"/>
                  <a:pt x="30132" y="10765"/>
                  <a:pt x="30085" y="10765"/>
                </a:cubicBezTo>
                <a:cubicBezTo>
                  <a:pt x="30025" y="10776"/>
                  <a:pt x="30001" y="10812"/>
                  <a:pt x="30001" y="10824"/>
                </a:cubicBezTo>
                <a:cubicBezTo>
                  <a:pt x="30001" y="10848"/>
                  <a:pt x="29930" y="10895"/>
                  <a:pt x="29811" y="10943"/>
                </a:cubicBezTo>
                <a:cubicBezTo>
                  <a:pt x="29704" y="10991"/>
                  <a:pt x="29525" y="11110"/>
                  <a:pt x="29406" y="11229"/>
                </a:cubicBezTo>
                <a:cubicBezTo>
                  <a:pt x="29287" y="11348"/>
                  <a:pt x="29120" y="11443"/>
                  <a:pt x="29037" y="11479"/>
                </a:cubicBezTo>
                <a:cubicBezTo>
                  <a:pt x="28942" y="11491"/>
                  <a:pt x="28835" y="11562"/>
                  <a:pt x="28811" y="11622"/>
                </a:cubicBezTo>
                <a:cubicBezTo>
                  <a:pt x="28763" y="11681"/>
                  <a:pt x="28692" y="11741"/>
                  <a:pt x="28632" y="11765"/>
                </a:cubicBezTo>
                <a:cubicBezTo>
                  <a:pt x="28513" y="11788"/>
                  <a:pt x="27965" y="12146"/>
                  <a:pt x="27965" y="12205"/>
                </a:cubicBezTo>
                <a:cubicBezTo>
                  <a:pt x="27965" y="12217"/>
                  <a:pt x="27918" y="12241"/>
                  <a:pt x="27858" y="12241"/>
                </a:cubicBezTo>
                <a:cubicBezTo>
                  <a:pt x="27799" y="12241"/>
                  <a:pt x="27703" y="12265"/>
                  <a:pt x="27644" y="12312"/>
                </a:cubicBezTo>
                <a:cubicBezTo>
                  <a:pt x="27608" y="12360"/>
                  <a:pt x="27501" y="12419"/>
                  <a:pt x="27406" y="12443"/>
                </a:cubicBezTo>
                <a:cubicBezTo>
                  <a:pt x="27322" y="12479"/>
                  <a:pt x="27156" y="12562"/>
                  <a:pt x="27025" y="12658"/>
                </a:cubicBezTo>
                <a:cubicBezTo>
                  <a:pt x="26879" y="12741"/>
                  <a:pt x="26797" y="12779"/>
                  <a:pt x="26714" y="12779"/>
                </a:cubicBezTo>
                <a:cubicBezTo>
                  <a:pt x="26703" y="12779"/>
                  <a:pt x="26691" y="12778"/>
                  <a:pt x="26679" y="12777"/>
                </a:cubicBezTo>
                <a:cubicBezTo>
                  <a:pt x="26661" y="12767"/>
                  <a:pt x="26644" y="12763"/>
                  <a:pt x="26628" y="12763"/>
                </a:cubicBezTo>
                <a:cubicBezTo>
                  <a:pt x="26582" y="12763"/>
                  <a:pt x="26545" y="12798"/>
                  <a:pt x="26501" y="12860"/>
                </a:cubicBezTo>
                <a:cubicBezTo>
                  <a:pt x="26441" y="12931"/>
                  <a:pt x="26322" y="13015"/>
                  <a:pt x="26144" y="13051"/>
                </a:cubicBezTo>
                <a:cubicBezTo>
                  <a:pt x="26001" y="13098"/>
                  <a:pt x="25834" y="13158"/>
                  <a:pt x="25787" y="13193"/>
                </a:cubicBezTo>
                <a:cubicBezTo>
                  <a:pt x="25739" y="13229"/>
                  <a:pt x="25667" y="13289"/>
                  <a:pt x="25608" y="13336"/>
                </a:cubicBezTo>
                <a:cubicBezTo>
                  <a:pt x="25560" y="13384"/>
                  <a:pt x="25465" y="13432"/>
                  <a:pt x="25382" y="13443"/>
                </a:cubicBezTo>
                <a:cubicBezTo>
                  <a:pt x="25310" y="13455"/>
                  <a:pt x="25120" y="13551"/>
                  <a:pt x="24953" y="13646"/>
                </a:cubicBezTo>
                <a:cubicBezTo>
                  <a:pt x="24786" y="13753"/>
                  <a:pt x="24524" y="13908"/>
                  <a:pt x="24358" y="14003"/>
                </a:cubicBezTo>
                <a:cubicBezTo>
                  <a:pt x="24191" y="14110"/>
                  <a:pt x="24048" y="14205"/>
                  <a:pt x="24048" y="14229"/>
                </a:cubicBezTo>
                <a:cubicBezTo>
                  <a:pt x="24036" y="14265"/>
                  <a:pt x="24001" y="14265"/>
                  <a:pt x="23953" y="14265"/>
                </a:cubicBezTo>
                <a:cubicBezTo>
                  <a:pt x="23949" y="14262"/>
                  <a:pt x="23943" y="14261"/>
                  <a:pt x="23937" y="14261"/>
                </a:cubicBezTo>
                <a:cubicBezTo>
                  <a:pt x="23889" y="14261"/>
                  <a:pt x="23781" y="14336"/>
                  <a:pt x="23655" y="14420"/>
                </a:cubicBezTo>
                <a:cubicBezTo>
                  <a:pt x="23536" y="14527"/>
                  <a:pt x="23393" y="14598"/>
                  <a:pt x="23346" y="14598"/>
                </a:cubicBezTo>
                <a:cubicBezTo>
                  <a:pt x="23286" y="14598"/>
                  <a:pt x="23155" y="14682"/>
                  <a:pt x="23036" y="14765"/>
                </a:cubicBezTo>
                <a:cubicBezTo>
                  <a:pt x="22858" y="14896"/>
                  <a:pt x="22727" y="14979"/>
                  <a:pt x="22524" y="15015"/>
                </a:cubicBezTo>
                <a:cubicBezTo>
                  <a:pt x="22500" y="15039"/>
                  <a:pt x="22488" y="15063"/>
                  <a:pt x="22488" y="15098"/>
                </a:cubicBezTo>
                <a:cubicBezTo>
                  <a:pt x="22488" y="15122"/>
                  <a:pt x="22429" y="15170"/>
                  <a:pt x="22346" y="15194"/>
                </a:cubicBezTo>
                <a:cubicBezTo>
                  <a:pt x="22262" y="15217"/>
                  <a:pt x="22096" y="15289"/>
                  <a:pt x="21977" y="15360"/>
                </a:cubicBezTo>
                <a:cubicBezTo>
                  <a:pt x="21857" y="15426"/>
                  <a:pt x="21717" y="15481"/>
                  <a:pt x="21667" y="15481"/>
                </a:cubicBezTo>
                <a:cubicBezTo>
                  <a:pt x="21662" y="15481"/>
                  <a:pt x="21658" y="15480"/>
                  <a:pt x="21655" y="15479"/>
                </a:cubicBezTo>
                <a:cubicBezTo>
                  <a:pt x="21596" y="15479"/>
                  <a:pt x="21536" y="15515"/>
                  <a:pt x="21512" y="15551"/>
                </a:cubicBezTo>
                <a:cubicBezTo>
                  <a:pt x="21500" y="15598"/>
                  <a:pt x="21429" y="15646"/>
                  <a:pt x="21357" y="15658"/>
                </a:cubicBezTo>
                <a:cubicBezTo>
                  <a:pt x="21262" y="15670"/>
                  <a:pt x="21179" y="15729"/>
                  <a:pt x="21131" y="15813"/>
                </a:cubicBezTo>
                <a:cubicBezTo>
                  <a:pt x="21084" y="15884"/>
                  <a:pt x="20976" y="15944"/>
                  <a:pt x="20857" y="15956"/>
                </a:cubicBezTo>
                <a:cubicBezTo>
                  <a:pt x="20762" y="15991"/>
                  <a:pt x="20619" y="16051"/>
                  <a:pt x="20583" y="16087"/>
                </a:cubicBezTo>
                <a:cubicBezTo>
                  <a:pt x="20481" y="16189"/>
                  <a:pt x="19613" y="16565"/>
                  <a:pt x="19478" y="16565"/>
                </a:cubicBezTo>
                <a:cubicBezTo>
                  <a:pt x="19472" y="16565"/>
                  <a:pt x="19467" y="16564"/>
                  <a:pt x="19464" y="16563"/>
                </a:cubicBezTo>
                <a:cubicBezTo>
                  <a:pt x="19461" y="16562"/>
                  <a:pt x="19457" y="16561"/>
                  <a:pt x="19453" y="16561"/>
                </a:cubicBezTo>
                <a:cubicBezTo>
                  <a:pt x="19421" y="16561"/>
                  <a:pt x="19388" y="16605"/>
                  <a:pt x="19345" y="16658"/>
                </a:cubicBezTo>
                <a:cubicBezTo>
                  <a:pt x="19298" y="16730"/>
                  <a:pt x="19071" y="16837"/>
                  <a:pt x="18762" y="16956"/>
                </a:cubicBezTo>
                <a:cubicBezTo>
                  <a:pt x="18476" y="17063"/>
                  <a:pt x="18226" y="17182"/>
                  <a:pt x="18202" y="17218"/>
                </a:cubicBezTo>
                <a:cubicBezTo>
                  <a:pt x="18167" y="17265"/>
                  <a:pt x="18047" y="17325"/>
                  <a:pt x="17928" y="17372"/>
                </a:cubicBezTo>
                <a:cubicBezTo>
                  <a:pt x="17809" y="17420"/>
                  <a:pt x="17702" y="17456"/>
                  <a:pt x="17690" y="17492"/>
                </a:cubicBezTo>
                <a:cubicBezTo>
                  <a:pt x="17666" y="17551"/>
                  <a:pt x="16964" y="17956"/>
                  <a:pt x="16869" y="17980"/>
                </a:cubicBezTo>
                <a:cubicBezTo>
                  <a:pt x="16845" y="17992"/>
                  <a:pt x="16785" y="18039"/>
                  <a:pt x="16738" y="18099"/>
                </a:cubicBezTo>
                <a:cubicBezTo>
                  <a:pt x="16690" y="18158"/>
                  <a:pt x="16631" y="18206"/>
                  <a:pt x="16595" y="18218"/>
                </a:cubicBezTo>
                <a:cubicBezTo>
                  <a:pt x="16547" y="18230"/>
                  <a:pt x="16452" y="18289"/>
                  <a:pt x="16381" y="18373"/>
                </a:cubicBezTo>
                <a:cubicBezTo>
                  <a:pt x="16309" y="18444"/>
                  <a:pt x="16214" y="18492"/>
                  <a:pt x="16178" y="18492"/>
                </a:cubicBezTo>
                <a:cubicBezTo>
                  <a:pt x="16131" y="18492"/>
                  <a:pt x="16083" y="18504"/>
                  <a:pt x="16071" y="18527"/>
                </a:cubicBezTo>
                <a:cubicBezTo>
                  <a:pt x="16059" y="18563"/>
                  <a:pt x="15952" y="18611"/>
                  <a:pt x="15833" y="18635"/>
                </a:cubicBezTo>
                <a:cubicBezTo>
                  <a:pt x="15714" y="18670"/>
                  <a:pt x="15583" y="18742"/>
                  <a:pt x="15488" y="18825"/>
                </a:cubicBezTo>
                <a:cubicBezTo>
                  <a:pt x="15404" y="18932"/>
                  <a:pt x="15297" y="18992"/>
                  <a:pt x="15190" y="18992"/>
                </a:cubicBezTo>
                <a:cubicBezTo>
                  <a:pt x="14964" y="19004"/>
                  <a:pt x="14547" y="19170"/>
                  <a:pt x="14583" y="19230"/>
                </a:cubicBezTo>
                <a:cubicBezTo>
                  <a:pt x="14607" y="19277"/>
                  <a:pt x="14464" y="19337"/>
                  <a:pt x="14297" y="19349"/>
                </a:cubicBezTo>
                <a:cubicBezTo>
                  <a:pt x="14166" y="19361"/>
                  <a:pt x="13976" y="19468"/>
                  <a:pt x="13987" y="19527"/>
                </a:cubicBezTo>
                <a:cubicBezTo>
                  <a:pt x="13999" y="19599"/>
                  <a:pt x="13856" y="19682"/>
                  <a:pt x="13642" y="19694"/>
                </a:cubicBezTo>
                <a:cubicBezTo>
                  <a:pt x="13559" y="19694"/>
                  <a:pt x="13440" y="19742"/>
                  <a:pt x="13356" y="19813"/>
                </a:cubicBezTo>
                <a:cubicBezTo>
                  <a:pt x="13307" y="19863"/>
                  <a:pt x="13249" y="19888"/>
                  <a:pt x="13231" y="19888"/>
                </a:cubicBezTo>
                <a:cubicBezTo>
                  <a:pt x="13227" y="19888"/>
                  <a:pt x="13225" y="19887"/>
                  <a:pt x="13225" y="19885"/>
                </a:cubicBezTo>
                <a:cubicBezTo>
                  <a:pt x="13225" y="19876"/>
                  <a:pt x="13222" y="19872"/>
                  <a:pt x="13216" y="19872"/>
                </a:cubicBezTo>
                <a:cubicBezTo>
                  <a:pt x="13205" y="19872"/>
                  <a:pt x="13188" y="19882"/>
                  <a:pt x="13166" y="19897"/>
                </a:cubicBezTo>
                <a:cubicBezTo>
                  <a:pt x="13142" y="19932"/>
                  <a:pt x="12987" y="20016"/>
                  <a:pt x="12821" y="20075"/>
                </a:cubicBezTo>
                <a:cubicBezTo>
                  <a:pt x="12666" y="20135"/>
                  <a:pt x="12547" y="20230"/>
                  <a:pt x="12547" y="20242"/>
                </a:cubicBezTo>
                <a:cubicBezTo>
                  <a:pt x="12547" y="20278"/>
                  <a:pt x="12499" y="20289"/>
                  <a:pt x="12452" y="20289"/>
                </a:cubicBezTo>
                <a:cubicBezTo>
                  <a:pt x="12392" y="20289"/>
                  <a:pt x="12344" y="20313"/>
                  <a:pt x="12332" y="20397"/>
                </a:cubicBezTo>
                <a:cubicBezTo>
                  <a:pt x="12322" y="20448"/>
                  <a:pt x="12339" y="20482"/>
                  <a:pt x="12375" y="20482"/>
                </a:cubicBezTo>
                <a:cubicBezTo>
                  <a:pt x="12380" y="20482"/>
                  <a:pt x="12386" y="20482"/>
                  <a:pt x="12392" y="20480"/>
                </a:cubicBezTo>
                <a:cubicBezTo>
                  <a:pt x="12395" y="20479"/>
                  <a:pt x="12398" y="20479"/>
                  <a:pt x="12400" y="20479"/>
                </a:cubicBezTo>
                <a:cubicBezTo>
                  <a:pt x="12425" y="20479"/>
                  <a:pt x="12331" y="20547"/>
                  <a:pt x="12166" y="20647"/>
                </a:cubicBezTo>
                <a:cubicBezTo>
                  <a:pt x="12029" y="20720"/>
                  <a:pt x="11893" y="20794"/>
                  <a:pt x="11846" y="20794"/>
                </a:cubicBezTo>
                <a:cubicBezTo>
                  <a:pt x="11840" y="20794"/>
                  <a:pt x="11835" y="20792"/>
                  <a:pt x="11832" y="20790"/>
                </a:cubicBezTo>
                <a:cubicBezTo>
                  <a:pt x="11823" y="20786"/>
                  <a:pt x="11810" y="20784"/>
                  <a:pt x="11794" y="20784"/>
                </a:cubicBezTo>
                <a:cubicBezTo>
                  <a:pt x="11658" y="20784"/>
                  <a:pt x="11303" y="20904"/>
                  <a:pt x="11261" y="20968"/>
                </a:cubicBezTo>
                <a:cubicBezTo>
                  <a:pt x="11249" y="21004"/>
                  <a:pt x="11178" y="21028"/>
                  <a:pt x="11094" y="21028"/>
                </a:cubicBezTo>
                <a:cubicBezTo>
                  <a:pt x="11023" y="21028"/>
                  <a:pt x="10963" y="21063"/>
                  <a:pt x="10951" y="21087"/>
                </a:cubicBezTo>
                <a:cubicBezTo>
                  <a:pt x="10939" y="21135"/>
                  <a:pt x="10832" y="21182"/>
                  <a:pt x="10713" y="21194"/>
                </a:cubicBezTo>
                <a:cubicBezTo>
                  <a:pt x="10582" y="21206"/>
                  <a:pt x="10475" y="21266"/>
                  <a:pt x="10439" y="21313"/>
                </a:cubicBezTo>
                <a:cubicBezTo>
                  <a:pt x="10418" y="21357"/>
                  <a:pt x="10400" y="21383"/>
                  <a:pt x="10374" y="21383"/>
                </a:cubicBezTo>
                <a:cubicBezTo>
                  <a:pt x="10357" y="21383"/>
                  <a:pt x="10336" y="21372"/>
                  <a:pt x="10308" y="21349"/>
                </a:cubicBezTo>
                <a:cubicBezTo>
                  <a:pt x="10282" y="21331"/>
                  <a:pt x="10265" y="21322"/>
                  <a:pt x="10255" y="21322"/>
                </a:cubicBezTo>
                <a:cubicBezTo>
                  <a:pt x="10239" y="21322"/>
                  <a:pt x="10241" y="21349"/>
                  <a:pt x="10249" y="21409"/>
                </a:cubicBezTo>
                <a:cubicBezTo>
                  <a:pt x="10258" y="21462"/>
                  <a:pt x="10253" y="21489"/>
                  <a:pt x="10230" y="21489"/>
                </a:cubicBezTo>
                <a:cubicBezTo>
                  <a:pt x="10223" y="21489"/>
                  <a:pt x="10213" y="21486"/>
                  <a:pt x="10201" y="21480"/>
                </a:cubicBezTo>
                <a:cubicBezTo>
                  <a:pt x="10188" y="21467"/>
                  <a:pt x="10172" y="21462"/>
                  <a:pt x="10153" y="21462"/>
                </a:cubicBezTo>
                <a:cubicBezTo>
                  <a:pt x="10122" y="21462"/>
                  <a:pt x="10084" y="21477"/>
                  <a:pt x="10046" y="21492"/>
                </a:cubicBezTo>
                <a:cubicBezTo>
                  <a:pt x="9987" y="21528"/>
                  <a:pt x="9868" y="21587"/>
                  <a:pt x="9785" y="21599"/>
                </a:cubicBezTo>
                <a:cubicBezTo>
                  <a:pt x="9701" y="21611"/>
                  <a:pt x="9630" y="21659"/>
                  <a:pt x="9642" y="21671"/>
                </a:cubicBezTo>
                <a:cubicBezTo>
                  <a:pt x="9642" y="21706"/>
                  <a:pt x="9570" y="21742"/>
                  <a:pt x="9475" y="21778"/>
                </a:cubicBezTo>
                <a:cubicBezTo>
                  <a:pt x="9392" y="21802"/>
                  <a:pt x="9308" y="21861"/>
                  <a:pt x="9308" y="21885"/>
                </a:cubicBezTo>
                <a:cubicBezTo>
                  <a:pt x="9308" y="21909"/>
                  <a:pt x="9273" y="21944"/>
                  <a:pt x="9213" y="21956"/>
                </a:cubicBezTo>
                <a:cubicBezTo>
                  <a:pt x="9153" y="21968"/>
                  <a:pt x="9106" y="22028"/>
                  <a:pt x="9118" y="22087"/>
                </a:cubicBezTo>
                <a:lnTo>
                  <a:pt x="9130" y="22194"/>
                </a:lnTo>
                <a:lnTo>
                  <a:pt x="9046" y="22087"/>
                </a:lnTo>
                <a:cubicBezTo>
                  <a:pt x="9009" y="22044"/>
                  <a:pt x="8982" y="22023"/>
                  <a:pt x="8952" y="22023"/>
                </a:cubicBezTo>
                <a:cubicBezTo>
                  <a:pt x="8925" y="22023"/>
                  <a:pt x="8896" y="22041"/>
                  <a:pt x="8856" y="22075"/>
                </a:cubicBezTo>
                <a:cubicBezTo>
                  <a:pt x="8796" y="22123"/>
                  <a:pt x="8713" y="22194"/>
                  <a:pt x="8701" y="22218"/>
                </a:cubicBezTo>
                <a:cubicBezTo>
                  <a:pt x="8653" y="22278"/>
                  <a:pt x="8475" y="22337"/>
                  <a:pt x="8177" y="22421"/>
                </a:cubicBezTo>
                <a:cubicBezTo>
                  <a:pt x="8022" y="22445"/>
                  <a:pt x="7963" y="22492"/>
                  <a:pt x="7963" y="22540"/>
                </a:cubicBezTo>
                <a:cubicBezTo>
                  <a:pt x="7975" y="22575"/>
                  <a:pt x="7927" y="22611"/>
                  <a:pt x="7880" y="22611"/>
                </a:cubicBezTo>
                <a:cubicBezTo>
                  <a:pt x="7760" y="22611"/>
                  <a:pt x="7558" y="22802"/>
                  <a:pt x="7641" y="22849"/>
                </a:cubicBezTo>
                <a:cubicBezTo>
                  <a:pt x="7677" y="22861"/>
                  <a:pt x="7618" y="22873"/>
                  <a:pt x="7522" y="22873"/>
                </a:cubicBezTo>
                <a:cubicBezTo>
                  <a:pt x="7403" y="22873"/>
                  <a:pt x="7320" y="22909"/>
                  <a:pt x="7225" y="22992"/>
                </a:cubicBezTo>
                <a:cubicBezTo>
                  <a:pt x="7173" y="23035"/>
                  <a:pt x="7127" y="23066"/>
                  <a:pt x="7106" y="23066"/>
                </a:cubicBezTo>
                <a:cubicBezTo>
                  <a:pt x="7098" y="23066"/>
                  <a:pt x="7094" y="23062"/>
                  <a:pt x="7094" y="23052"/>
                </a:cubicBezTo>
                <a:cubicBezTo>
                  <a:pt x="7090" y="23031"/>
                  <a:pt x="7060" y="23022"/>
                  <a:pt x="7018" y="23022"/>
                </a:cubicBezTo>
                <a:cubicBezTo>
                  <a:pt x="6915" y="23022"/>
                  <a:pt x="6742" y="23076"/>
                  <a:pt x="6725" y="23135"/>
                </a:cubicBezTo>
                <a:cubicBezTo>
                  <a:pt x="6713" y="23159"/>
                  <a:pt x="6570" y="23218"/>
                  <a:pt x="6427" y="23266"/>
                </a:cubicBezTo>
                <a:cubicBezTo>
                  <a:pt x="6154" y="23331"/>
                  <a:pt x="5782" y="23497"/>
                  <a:pt x="5895" y="23497"/>
                </a:cubicBezTo>
                <a:cubicBezTo>
                  <a:pt x="5905" y="23497"/>
                  <a:pt x="5920" y="23495"/>
                  <a:pt x="5939" y="23492"/>
                </a:cubicBezTo>
                <a:cubicBezTo>
                  <a:pt x="5954" y="23487"/>
                  <a:pt x="5969" y="23485"/>
                  <a:pt x="5983" y="23485"/>
                </a:cubicBezTo>
                <a:cubicBezTo>
                  <a:pt x="6034" y="23485"/>
                  <a:pt x="6072" y="23517"/>
                  <a:pt x="6082" y="23564"/>
                </a:cubicBezTo>
                <a:cubicBezTo>
                  <a:pt x="6094" y="23611"/>
                  <a:pt x="6141" y="23647"/>
                  <a:pt x="6189" y="23647"/>
                </a:cubicBezTo>
                <a:cubicBezTo>
                  <a:pt x="6236" y="23647"/>
                  <a:pt x="6177" y="23671"/>
                  <a:pt x="6058" y="23695"/>
                </a:cubicBezTo>
                <a:cubicBezTo>
                  <a:pt x="6000" y="23707"/>
                  <a:pt x="5953" y="23712"/>
                  <a:pt x="5916" y="23712"/>
                </a:cubicBezTo>
                <a:cubicBezTo>
                  <a:pt x="5847" y="23712"/>
                  <a:pt x="5811" y="23694"/>
                  <a:pt x="5796" y="23671"/>
                </a:cubicBezTo>
                <a:cubicBezTo>
                  <a:pt x="5789" y="23634"/>
                  <a:pt x="5763" y="23620"/>
                  <a:pt x="5712" y="23620"/>
                </a:cubicBezTo>
                <a:cubicBezTo>
                  <a:pt x="5680" y="23620"/>
                  <a:pt x="5637" y="23626"/>
                  <a:pt x="5582" y="23635"/>
                </a:cubicBezTo>
                <a:cubicBezTo>
                  <a:pt x="5403" y="23683"/>
                  <a:pt x="5367" y="23695"/>
                  <a:pt x="5427" y="23766"/>
                </a:cubicBezTo>
                <a:cubicBezTo>
                  <a:pt x="5463" y="23814"/>
                  <a:pt x="5439" y="23885"/>
                  <a:pt x="5379" y="23945"/>
                </a:cubicBezTo>
                <a:cubicBezTo>
                  <a:pt x="5336" y="23988"/>
                  <a:pt x="5305" y="24018"/>
                  <a:pt x="5292" y="24018"/>
                </a:cubicBezTo>
                <a:cubicBezTo>
                  <a:pt x="5287" y="24018"/>
                  <a:pt x="5284" y="24014"/>
                  <a:pt x="5284" y="24004"/>
                </a:cubicBezTo>
                <a:cubicBezTo>
                  <a:pt x="5284" y="24003"/>
                  <a:pt x="5283" y="24002"/>
                  <a:pt x="5281" y="24002"/>
                </a:cubicBezTo>
                <a:cubicBezTo>
                  <a:pt x="5262" y="24002"/>
                  <a:pt x="5166" y="24047"/>
                  <a:pt x="5070" y="24111"/>
                </a:cubicBezTo>
                <a:cubicBezTo>
                  <a:pt x="4962" y="24183"/>
                  <a:pt x="4879" y="24266"/>
                  <a:pt x="4879" y="24278"/>
                </a:cubicBezTo>
                <a:cubicBezTo>
                  <a:pt x="4883" y="24297"/>
                  <a:pt x="4895" y="24306"/>
                  <a:pt x="4914" y="24306"/>
                </a:cubicBezTo>
                <a:cubicBezTo>
                  <a:pt x="4954" y="24306"/>
                  <a:pt x="5024" y="24264"/>
                  <a:pt x="5105" y="24183"/>
                </a:cubicBezTo>
                <a:cubicBezTo>
                  <a:pt x="5165" y="24123"/>
                  <a:pt x="5236" y="24099"/>
                  <a:pt x="5260" y="24099"/>
                </a:cubicBezTo>
                <a:lnTo>
                  <a:pt x="5260" y="24099"/>
                </a:lnTo>
                <a:cubicBezTo>
                  <a:pt x="5367" y="24147"/>
                  <a:pt x="5201" y="24302"/>
                  <a:pt x="5046" y="24350"/>
                </a:cubicBezTo>
                <a:cubicBezTo>
                  <a:pt x="4951" y="24361"/>
                  <a:pt x="4867" y="24409"/>
                  <a:pt x="4843" y="24457"/>
                </a:cubicBezTo>
                <a:cubicBezTo>
                  <a:pt x="4820" y="24504"/>
                  <a:pt x="4748" y="24516"/>
                  <a:pt x="4653" y="24516"/>
                </a:cubicBezTo>
                <a:cubicBezTo>
                  <a:pt x="4522" y="24516"/>
                  <a:pt x="4522" y="24516"/>
                  <a:pt x="4605" y="24564"/>
                </a:cubicBezTo>
                <a:cubicBezTo>
                  <a:pt x="4701" y="24600"/>
                  <a:pt x="4701" y="24623"/>
                  <a:pt x="4605" y="24659"/>
                </a:cubicBezTo>
                <a:cubicBezTo>
                  <a:pt x="4581" y="24671"/>
                  <a:pt x="4562" y="24678"/>
                  <a:pt x="4546" y="24678"/>
                </a:cubicBezTo>
                <a:cubicBezTo>
                  <a:pt x="4517" y="24678"/>
                  <a:pt x="4502" y="24654"/>
                  <a:pt x="4486" y="24600"/>
                </a:cubicBezTo>
                <a:cubicBezTo>
                  <a:pt x="4480" y="24548"/>
                  <a:pt x="4399" y="24517"/>
                  <a:pt x="4318" y="24517"/>
                </a:cubicBezTo>
                <a:cubicBezTo>
                  <a:pt x="4249" y="24517"/>
                  <a:pt x="4180" y="24539"/>
                  <a:pt x="4153" y="24588"/>
                </a:cubicBezTo>
                <a:cubicBezTo>
                  <a:pt x="4135" y="24614"/>
                  <a:pt x="4157" y="24628"/>
                  <a:pt x="4210" y="24628"/>
                </a:cubicBezTo>
                <a:cubicBezTo>
                  <a:pt x="4227" y="24628"/>
                  <a:pt x="4248" y="24626"/>
                  <a:pt x="4272" y="24623"/>
                </a:cubicBezTo>
                <a:cubicBezTo>
                  <a:pt x="4296" y="24616"/>
                  <a:pt x="4319" y="24614"/>
                  <a:pt x="4338" y="24614"/>
                </a:cubicBezTo>
                <a:cubicBezTo>
                  <a:pt x="4386" y="24614"/>
                  <a:pt x="4418" y="24630"/>
                  <a:pt x="4427" y="24647"/>
                </a:cubicBezTo>
                <a:cubicBezTo>
                  <a:pt x="4451" y="24683"/>
                  <a:pt x="4474" y="24754"/>
                  <a:pt x="4510" y="24802"/>
                </a:cubicBezTo>
                <a:cubicBezTo>
                  <a:pt x="4546" y="24873"/>
                  <a:pt x="4522" y="24921"/>
                  <a:pt x="4391" y="24981"/>
                </a:cubicBezTo>
                <a:cubicBezTo>
                  <a:pt x="4284" y="25040"/>
                  <a:pt x="4236" y="25100"/>
                  <a:pt x="4272" y="25135"/>
                </a:cubicBezTo>
                <a:cubicBezTo>
                  <a:pt x="4317" y="25188"/>
                  <a:pt x="4282" y="25221"/>
                  <a:pt x="4223" y="25221"/>
                </a:cubicBezTo>
                <a:cubicBezTo>
                  <a:pt x="4188" y="25221"/>
                  <a:pt x="4145" y="25210"/>
                  <a:pt x="4105" y="25183"/>
                </a:cubicBezTo>
                <a:cubicBezTo>
                  <a:pt x="4094" y="25177"/>
                  <a:pt x="4082" y="25174"/>
                  <a:pt x="4070" y="25174"/>
                </a:cubicBezTo>
                <a:cubicBezTo>
                  <a:pt x="4030" y="25174"/>
                  <a:pt x="3984" y="25205"/>
                  <a:pt x="3939" y="25278"/>
                </a:cubicBezTo>
                <a:cubicBezTo>
                  <a:pt x="3855" y="25397"/>
                  <a:pt x="3855" y="25409"/>
                  <a:pt x="3950" y="25433"/>
                </a:cubicBezTo>
                <a:cubicBezTo>
                  <a:pt x="3972" y="25439"/>
                  <a:pt x="3997" y="25442"/>
                  <a:pt x="4027" y="25442"/>
                </a:cubicBezTo>
                <a:cubicBezTo>
                  <a:pt x="4110" y="25442"/>
                  <a:pt x="4223" y="25418"/>
                  <a:pt x="4355" y="25373"/>
                </a:cubicBezTo>
                <a:cubicBezTo>
                  <a:pt x="4447" y="25344"/>
                  <a:pt x="4522" y="25332"/>
                  <a:pt x="4572" y="25332"/>
                </a:cubicBezTo>
                <a:cubicBezTo>
                  <a:pt x="4687" y="25332"/>
                  <a:pt x="4680" y="25395"/>
                  <a:pt x="4474" y="25469"/>
                </a:cubicBezTo>
                <a:cubicBezTo>
                  <a:pt x="4391" y="25493"/>
                  <a:pt x="4236" y="25600"/>
                  <a:pt x="4153" y="25695"/>
                </a:cubicBezTo>
                <a:cubicBezTo>
                  <a:pt x="4010" y="25826"/>
                  <a:pt x="3998" y="25874"/>
                  <a:pt x="4070" y="25945"/>
                </a:cubicBezTo>
                <a:cubicBezTo>
                  <a:pt x="4101" y="25977"/>
                  <a:pt x="4133" y="25993"/>
                  <a:pt x="4151" y="25993"/>
                </a:cubicBezTo>
                <a:cubicBezTo>
                  <a:pt x="4159" y="25993"/>
                  <a:pt x="4165" y="25989"/>
                  <a:pt x="4165" y="25981"/>
                </a:cubicBezTo>
                <a:cubicBezTo>
                  <a:pt x="4158" y="25926"/>
                  <a:pt x="4202" y="25899"/>
                  <a:pt x="4243" y="25899"/>
                </a:cubicBezTo>
                <a:cubicBezTo>
                  <a:pt x="4273" y="25899"/>
                  <a:pt x="4303" y="25914"/>
                  <a:pt x="4308" y="25945"/>
                </a:cubicBezTo>
                <a:cubicBezTo>
                  <a:pt x="4326" y="26020"/>
                  <a:pt x="4198" y="26094"/>
                  <a:pt x="4108" y="26094"/>
                </a:cubicBezTo>
                <a:cubicBezTo>
                  <a:pt x="4083" y="26094"/>
                  <a:pt x="4061" y="26089"/>
                  <a:pt x="4046" y="26076"/>
                </a:cubicBezTo>
                <a:cubicBezTo>
                  <a:pt x="4024" y="26065"/>
                  <a:pt x="4008" y="26059"/>
                  <a:pt x="3993" y="26059"/>
                </a:cubicBezTo>
                <a:cubicBezTo>
                  <a:pt x="3974" y="26059"/>
                  <a:pt x="3958" y="26068"/>
                  <a:pt x="3939" y="26088"/>
                </a:cubicBezTo>
                <a:cubicBezTo>
                  <a:pt x="3929" y="26117"/>
                  <a:pt x="3935" y="26139"/>
                  <a:pt x="3964" y="26139"/>
                </a:cubicBezTo>
                <a:cubicBezTo>
                  <a:pt x="3970" y="26139"/>
                  <a:pt x="3978" y="26138"/>
                  <a:pt x="3986" y="26135"/>
                </a:cubicBezTo>
                <a:cubicBezTo>
                  <a:pt x="3995" y="26133"/>
                  <a:pt x="4002" y="26132"/>
                  <a:pt x="4009" y="26132"/>
                </a:cubicBezTo>
                <a:cubicBezTo>
                  <a:pt x="4037" y="26132"/>
                  <a:pt x="4044" y="26152"/>
                  <a:pt x="4034" y="26171"/>
                </a:cubicBezTo>
                <a:cubicBezTo>
                  <a:pt x="4010" y="26195"/>
                  <a:pt x="4093" y="26207"/>
                  <a:pt x="4177" y="26207"/>
                </a:cubicBezTo>
                <a:cubicBezTo>
                  <a:pt x="4183" y="26207"/>
                  <a:pt x="4190" y="26206"/>
                  <a:pt x="4196" y="26206"/>
                </a:cubicBezTo>
                <a:cubicBezTo>
                  <a:pt x="4399" y="26206"/>
                  <a:pt x="4517" y="26388"/>
                  <a:pt x="4367" y="26469"/>
                </a:cubicBezTo>
                <a:cubicBezTo>
                  <a:pt x="4299" y="26500"/>
                  <a:pt x="4260" y="26518"/>
                  <a:pt x="4241" y="26518"/>
                </a:cubicBezTo>
                <a:cubicBezTo>
                  <a:pt x="4224" y="26518"/>
                  <a:pt x="4225" y="26503"/>
                  <a:pt x="4236" y="26469"/>
                </a:cubicBezTo>
                <a:cubicBezTo>
                  <a:pt x="4245" y="26442"/>
                  <a:pt x="4227" y="26429"/>
                  <a:pt x="4178" y="26429"/>
                </a:cubicBezTo>
                <a:cubicBezTo>
                  <a:pt x="4161" y="26429"/>
                  <a:pt x="4141" y="26430"/>
                  <a:pt x="4117" y="26433"/>
                </a:cubicBezTo>
                <a:cubicBezTo>
                  <a:pt x="3974" y="26469"/>
                  <a:pt x="3974" y="26469"/>
                  <a:pt x="4093" y="26528"/>
                </a:cubicBezTo>
                <a:cubicBezTo>
                  <a:pt x="4165" y="26552"/>
                  <a:pt x="4236" y="26647"/>
                  <a:pt x="4272" y="26719"/>
                </a:cubicBezTo>
                <a:cubicBezTo>
                  <a:pt x="4296" y="26790"/>
                  <a:pt x="4355" y="26850"/>
                  <a:pt x="4415" y="26850"/>
                </a:cubicBezTo>
                <a:cubicBezTo>
                  <a:pt x="4510" y="26850"/>
                  <a:pt x="4510" y="26862"/>
                  <a:pt x="4427" y="26909"/>
                </a:cubicBezTo>
                <a:cubicBezTo>
                  <a:pt x="4340" y="26975"/>
                  <a:pt x="4432" y="27030"/>
                  <a:pt x="4602" y="27030"/>
                </a:cubicBezTo>
                <a:cubicBezTo>
                  <a:pt x="4619" y="27030"/>
                  <a:pt x="4635" y="27029"/>
                  <a:pt x="4653" y="27028"/>
                </a:cubicBezTo>
                <a:cubicBezTo>
                  <a:pt x="4666" y="27026"/>
                  <a:pt x="4678" y="27025"/>
                  <a:pt x="4690" y="27025"/>
                </a:cubicBezTo>
                <a:cubicBezTo>
                  <a:pt x="4740" y="27025"/>
                  <a:pt x="4770" y="27045"/>
                  <a:pt x="4760" y="27064"/>
                </a:cubicBezTo>
                <a:cubicBezTo>
                  <a:pt x="4748" y="27088"/>
                  <a:pt x="4712" y="27100"/>
                  <a:pt x="4665" y="27100"/>
                </a:cubicBezTo>
                <a:cubicBezTo>
                  <a:pt x="4641" y="27100"/>
                  <a:pt x="4605" y="27124"/>
                  <a:pt x="4629" y="27147"/>
                </a:cubicBezTo>
                <a:cubicBezTo>
                  <a:pt x="4632" y="27163"/>
                  <a:pt x="4671" y="27170"/>
                  <a:pt x="4728" y="27170"/>
                </a:cubicBezTo>
                <a:cubicBezTo>
                  <a:pt x="4890" y="27170"/>
                  <a:pt x="5199" y="27117"/>
                  <a:pt x="5260" y="27064"/>
                </a:cubicBezTo>
                <a:cubicBezTo>
                  <a:pt x="5297" y="27031"/>
                  <a:pt x="5340" y="27017"/>
                  <a:pt x="5377" y="27017"/>
                </a:cubicBezTo>
                <a:cubicBezTo>
                  <a:pt x="5450" y="27017"/>
                  <a:pt x="5506" y="27069"/>
                  <a:pt x="5474" y="27147"/>
                </a:cubicBezTo>
                <a:cubicBezTo>
                  <a:pt x="5433" y="27240"/>
                  <a:pt x="5258" y="27333"/>
                  <a:pt x="5127" y="27333"/>
                </a:cubicBezTo>
                <a:cubicBezTo>
                  <a:pt x="5106" y="27333"/>
                  <a:pt x="5087" y="27331"/>
                  <a:pt x="5070" y="27326"/>
                </a:cubicBezTo>
                <a:cubicBezTo>
                  <a:pt x="5045" y="27321"/>
                  <a:pt x="5020" y="27318"/>
                  <a:pt x="4998" y="27318"/>
                </a:cubicBezTo>
                <a:cubicBezTo>
                  <a:pt x="4967" y="27318"/>
                  <a:pt x="4941" y="27324"/>
                  <a:pt x="4927" y="27338"/>
                </a:cubicBezTo>
                <a:cubicBezTo>
                  <a:pt x="4917" y="27348"/>
                  <a:pt x="4911" y="27352"/>
                  <a:pt x="4908" y="27352"/>
                </a:cubicBezTo>
                <a:cubicBezTo>
                  <a:pt x="4900" y="27352"/>
                  <a:pt x="4916" y="27322"/>
                  <a:pt x="4951" y="27278"/>
                </a:cubicBezTo>
                <a:cubicBezTo>
                  <a:pt x="4991" y="27231"/>
                  <a:pt x="5005" y="27211"/>
                  <a:pt x="4994" y="27211"/>
                </a:cubicBezTo>
                <a:lnTo>
                  <a:pt x="4994" y="27211"/>
                </a:lnTo>
                <a:cubicBezTo>
                  <a:pt x="4985" y="27211"/>
                  <a:pt x="4963" y="27222"/>
                  <a:pt x="4927" y="27243"/>
                </a:cubicBezTo>
                <a:cubicBezTo>
                  <a:pt x="4867" y="27267"/>
                  <a:pt x="4820" y="27314"/>
                  <a:pt x="4820" y="27326"/>
                </a:cubicBezTo>
                <a:cubicBezTo>
                  <a:pt x="4820" y="27362"/>
                  <a:pt x="4772" y="27374"/>
                  <a:pt x="4712" y="27386"/>
                </a:cubicBezTo>
                <a:cubicBezTo>
                  <a:pt x="4629" y="27398"/>
                  <a:pt x="4629" y="27421"/>
                  <a:pt x="4689" y="27445"/>
                </a:cubicBezTo>
                <a:cubicBezTo>
                  <a:pt x="4760" y="27481"/>
                  <a:pt x="4760" y="27505"/>
                  <a:pt x="4665" y="27564"/>
                </a:cubicBezTo>
                <a:cubicBezTo>
                  <a:pt x="4584" y="27630"/>
                  <a:pt x="4615" y="27659"/>
                  <a:pt x="4693" y="27659"/>
                </a:cubicBezTo>
                <a:cubicBezTo>
                  <a:pt x="4800" y="27659"/>
                  <a:pt x="4994" y="27606"/>
                  <a:pt x="5117" y="27517"/>
                </a:cubicBezTo>
                <a:cubicBezTo>
                  <a:pt x="5201" y="27457"/>
                  <a:pt x="5308" y="27421"/>
                  <a:pt x="5355" y="27421"/>
                </a:cubicBezTo>
                <a:cubicBezTo>
                  <a:pt x="5439" y="27433"/>
                  <a:pt x="5546" y="27695"/>
                  <a:pt x="5474" y="27719"/>
                </a:cubicBezTo>
                <a:cubicBezTo>
                  <a:pt x="5439" y="27731"/>
                  <a:pt x="5367" y="27779"/>
                  <a:pt x="5320" y="27838"/>
                </a:cubicBezTo>
                <a:cubicBezTo>
                  <a:pt x="5277" y="27887"/>
                  <a:pt x="5256" y="27911"/>
                  <a:pt x="5249" y="27911"/>
                </a:cubicBezTo>
                <a:cubicBezTo>
                  <a:pt x="5243" y="27911"/>
                  <a:pt x="5249" y="27890"/>
                  <a:pt x="5260" y="27850"/>
                </a:cubicBezTo>
                <a:cubicBezTo>
                  <a:pt x="5279" y="27803"/>
                  <a:pt x="5261" y="27771"/>
                  <a:pt x="5217" y="27771"/>
                </a:cubicBezTo>
                <a:cubicBezTo>
                  <a:pt x="5206" y="27771"/>
                  <a:pt x="5192" y="27773"/>
                  <a:pt x="5177" y="27779"/>
                </a:cubicBezTo>
                <a:cubicBezTo>
                  <a:pt x="5117" y="27790"/>
                  <a:pt x="5070" y="27814"/>
                  <a:pt x="5082" y="27850"/>
                </a:cubicBezTo>
                <a:cubicBezTo>
                  <a:pt x="5082" y="27874"/>
                  <a:pt x="5046" y="27909"/>
                  <a:pt x="4951" y="27921"/>
                </a:cubicBezTo>
                <a:cubicBezTo>
                  <a:pt x="4867" y="27933"/>
                  <a:pt x="4820" y="27969"/>
                  <a:pt x="4820" y="27993"/>
                </a:cubicBezTo>
                <a:cubicBezTo>
                  <a:pt x="4825" y="28031"/>
                  <a:pt x="4878" y="28047"/>
                  <a:pt x="4939" y="28047"/>
                </a:cubicBezTo>
                <a:cubicBezTo>
                  <a:pt x="5010" y="28047"/>
                  <a:pt x="5092" y="28025"/>
                  <a:pt x="5117" y="27993"/>
                </a:cubicBezTo>
                <a:cubicBezTo>
                  <a:pt x="5134" y="27969"/>
                  <a:pt x="5155" y="27958"/>
                  <a:pt x="5177" y="27958"/>
                </a:cubicBezTo>
                <a:cubicBezTo>
                  <a:pt x="5234" y="27958"/>
                  <a:pt x="5304" y="28031"/>
                  <a:pt x="5355" y="28160"/>
                </a:cubicBezTo>
                <a:cubicBezTo>
                  <a:pt x="5379" y="28255"/>
                  <a:pt x="5379" y="28279"/>
                  <a:pt x="5320" y="28279"/>
                </a:cubicBezTo>
                <a:cubicBezTo>
                  <a:pt x="5309" y="28275"/>
                  <a:pt x="5299" y="28274"/>
                  <a:pt x="5290" y="28274"/>
                </a:cubicBezTo>
                <a:cubicBezTo>
                  <a:pt x="5269" y="28274"/>
                  <a:pt x="5259" y="28282"/>
                  <a:pt x="5284" y="28290"/>
                </a:cubicBezTo>
                <a:cubicBezTo>
                  <a:pt x="5308" y="28314"/>
                  <a:pt x="5367" y="28433"/>
                  <a:pt x="5415" y="28552"/>
                </a:cubicBezTo>
                <a:cubicBezTo>
                  <a:pt x="5478" y="28711"/>
                  <a:pt x="5485" y="28757"/>
                  <a:pt x="5411" y="28757"/>
                </a:cubicBezTo>
                <a:cubicBezTo>
                  <a:pt x="5402" y="28757"/>
                  <a:pt x="5391" y="28756"/>
                  <a:pt x="5379" y="28755"/>
                </a:cubicBezTo>
                <a:cubicBezTo>
                  <a:pt x="5320" y="28755"/>
                  <a:pt x="5224" y="28802"/>
                  <a:pt x="5165" y="28862"/>
                </a:cubicBezTo>
                <a:cubicBezTo>
                  <a:pt x="5105" y="28922"/>
                  <a:pt x="4879" y="29052"/>
                  <a:pt x="4665" y="29148"/>
                </a:cubicBezTo>
                <a:cubicBezTo>
                  <a:pt x="4462" y="29231"/>
                  <a:pt x="4248" y="29338"/>
                  <a:pt x="4224" y="29398"/>
                </a:cubicBezTo>
                <a:cubicBezTo>
                  <a:pt x="4177" y="29445"/>
                  <a:pt x="4093" y="29481"/>
                  <a:pt x="3998" y="29481"/>
                </a:cubicBezTo>
                <a:cubicBezTo>
                  <a:pt x="3867" y="29481"/>
                  <a:pt x="3677" y="29576"/>
                  <a:pt x="3438" y="29719"/>
                </a:cubicBezTo>
                <a:cubicBezTo>
                  <a:pt x="3260" y="29838"/>
                  <a:pt x="2998" y="29957"/>
                  <a:pt x="2760" y="30041"/>
                </a:cubicBezTo>
                <a:cubicBezTo>
                  <a:pt x="2641" y="30076"/>
                  <a:pt x="2546" y="30124"/>
                  <a:pt x="2546" y="30160"/>
                </a:cubicBezTo>
                <a:cubicBezTo>
                  <a:pt x="2546" y="30172"/>
                  <a:pt x="2391" y="30243"/>
                  <a:pt x="2212" y="30303"/>
                </a:cubicBezTo>
                <a:cubicBezTo>
                  <a:pt x="2022" y="30374"/>
                  <a:pt x="1903" y="30434"/>
                  <a:pt x="1914" y="30469"/>
                </a:cubicBezTo>
                <a:cubicBezTo>
                  <a:pt x="1926" y="30505"/>
                  <a:pt x="1903" y="30576"/>
                  <a:pt x="1855" y="30612"/>
                </a:cubicBezTo>
                <a:cubicBezTo>
                  <a:pt x="1788" y="30679"/>
                  <a:pt x="1732" y="30716"/>
                  <a:pt x="1711" y="30716"/>
                </a:cubicBezTo>
                <a:cubicBezTo>
                  <a:pt x="1695" y="30716"/>
                  <a:pt x="1700" y="30695"/>
                  <a:pt x="1736" y="30648"/>
                </a:cubicBezTo>
                <a:cubicBezTo>
                  <a:pt x="1784" y="30600"/>
                  <a:pt x="1784" y="30553"/>
                  <a:pt x="1736" y="30541"/>
                </a:cubicBezTo>
                <a:cubicBezTo>
                  <a:pt x="1728" y="30539"/>
                  <a:pt x="1720" y="30538"/>
                  <a:pt x="1712" y="30538"/>
                </a:cubicBezTo>
                <a:cubicBezTo>
                  <a:pt x="1676" y="30538"/>
                  <a:pt x="1648" y="30561"/>
                  <a:pt x="1629" y="30600"/>
                </a:cubicBezTo>
                <a:cubicBezTo>
                  <a:pt x="1617" y="30648"/>
                  <a:pt x="1510" y="30707"/>
                  <a:pt x="1414" y="30719"/>
                </a:cubicBezTo>
                <a:cubicBezTo>
                  <a:pt x="1248" y="30767"/>
                  <a:pt x="1236" y="30767"/>
                  <a:pt x="1367" y="30779"/>
                </a:cubicBezTo>
                <a:cubicBezTo>
                  <a:pt x="1498" y="30779"/>
                  <a:pt x="1498" y="30791"/>
                  <a:pt x="1331" y="30910"/>
                </a:cubicBezTo>
                <a:cubicBezTo>
                  <a:pt x="1255" y="30964"/>
                  <a:pt x="1149" y="31019"/>
                  <a:pt x="1095" y="31019"/>
                </a:cubicBezTo>
                <a:cubicBezTo>
                  <a:pt x="1090" y="31019"/>
                  <a:pt x="1085" y="31018"/>
                  <a:pt x="1081" y="31017"/>
                </a:cubicBezTo>
                <a:cubicBezTo>
                  <a:pt x="1076" y="31016"/>
                  <a:pt x="1071" y="31015"/>
                  <a:pt x="1067" y="31015"/>
                </a:cubicBezTo>
                <a:cubicBezTo>
                  <a:pt x="1029" y="31015"/>
                  <a:pt x="1011" y="31060"/>
                  <a:pt x="1022" y="31124"/>
                </a:cubicBezTo>
                <a:cubicBezTo>
                  <a:pt x="1050" y="31259"/>
                  <a:pt x="916" y="31370"/>
                  <a:pt x="769" y="31370"/>
                </a:cubicBezTo>
                <a:cubicBezTo>
                  <a:pt x="734" y="31370"/>
                  <a:pt x="699" y="31364"/>
                  <a:pt x="664" y="31350"/>
                </a:cubicBezTo>
                <a:cubicBezTo>
                  <a:pt x="626" y="31335"/>
                  <a:pt x="599" y="31326"/>
                  <a:pt x="582" y="31326"/>
                </a:cubicBezTo>
                <a:cubicBezTo>
                  <a:pt x="544" y="31326"/>
                  <a:pt x="549" y="31368"/>
                  <a:pt x="581" y="31481"/>
                </a:cubicBezTo>
                <a:cubicBezTo>
                  <a:pt x="605" y="31624"/>
                  <a:pt x="593" y="31672"/>
                  <a:pt x="498" y="31684"/>
                </a:cubicBezTo>
                <a:cubicBezTo>
                  <a:pt x="367" y="31719"/>
                  <a:pt x="140" y="31958"/>
                  <a:pt x="224" y="32005"/>
                </a:cubicBezTo>
                <a:cubicBezTo>
                  <a:pt x="248" y="32017"/>
                  <a:pt x="224" y="32041"/>
                  <a:pt x="164" y="32065"/>
                </a:cubicBezTo>
                <a:cubicBezTo>
                  <a:pt x="21" y="32089"/>
                  <a:pt x="45" y="32279"/>
                  <a:pt x="188" y="32398"/>
                </a:cubicBezTo>
                <a:cubicBezTo>
                  <a:pt x="287" y="32487"/>
                  <a:pt x="263" y="32576"/>
                  <a:pt x="169" y="32576"/>
                </a:cubicBezTo>
                <a:cubicBezTo>
                  <a:pt x="150" y="32576"/>
                  <a:pt x="129" y="32573"/>
                  <a:pt x="105" y="32565"/>
                </a:cubicBezTo>
                <a:cubicBezTo>
                  <a:pt x="79" y="32558"/>
                  <a:pt x="59" y="32555"/>
                  <a:pt x="44" y="32555"/>
                </a:cubicBezTo>
                <a:cubicBezTo>
                  <a:pt x="5" y="32555"/>
                  <a:pt x="1" y="32582"/>
                  <a:pt x="9" y="32660"/>
                </a:cubicBezTo>
                <a:cubicBezTo>
                  <a:pt x="19" y="32720"/>
                  <a:pt x="54" y="32746"/>
                  <a:pt x="87" y="32746"/>
                </a:cubicBezTo>
                <a:cubicBezTo>
                  <a:pt x="93" y="32746"/>
                  <a:pt x="99" y="32745"/>
                  <a:pt x="105" y="32743"/>
                </a:cubicBezTo>
                <a:cubicBezTo>
                  <a:pt x="119" y="32732"/>
                  <a:pt x="133" y="32727"/>
                  <a:pt x="146" y="32727"/>
                </a:cubicBezTo>
                <a:cubicBezTo>
                  <a:pt x="188" y="32727"/>
                  <a:pt x="218" y="32781"/>
                  <a:pt x="200" y="32862"/>
                </a:cubicBezTo>
                <a:cubicBezTo>
                  <a:pt x="200" y="32876"/>
                  <a:pt x="205" y="32881"/>
                  <a:pt x="214" y="32881"/>
                </a:cubicBezTo>
                <a:cubicBezTo>
                  <a:pt x="226" y="32881"/>
                  <a:pt x="245" y="32870"/>
                  <a:pt x="260" y="32862"/>
                </a:cubicBezTo>
                <a:cubicBezTo>
                  <a:pt x="307" y="32839"/>
                  <a:pt x="343" y="32839"/>
                  <a:pt x="343" y="32839"/>
                </a:cubicBezTo>
                <a:cubicBezTo>
                  <a:pt x="343" y="32851"/>
                  <a:pt x="367" y="32874"/>
                  <a:pt x="402" y="32922"/>
                </a:cubicBezTo>
                <a:cubicBezTo>
                  <a:pt x="438" y="32970"/>
                  <a:pt x="414" y="32993"/>
                  <a:pt x="343" y="33017"/>
                </a:cubicBezTo>
                <a:cubicBezTo>
                  <a:pt x="283" y="33029"/>
                  <a:pt x="236" y="33077"/>
                  <a:pt x="248" y="33136"/>
                </a:cubicBezTo>
                <a:cubicBezTo>
                  <a:pt x="256" y="33162"/>
                  <a:pt x="282" y="33187"/>
                  <a:pt x="310" y="33187"/>
                </a:cubicBezTo>
                <a:cubicBezTo>
                  <a:pt x="321" y="33187"/>
                  <a:pt x="332" y="33182"/>
                  <a:pt x="343" y="33172"/>
                </a:cubicBezTo>
                <a:cubicBezTo>
                  <a:pt x="347" y="33168"/>
                  <a:pt x="352" y="33166"/>
                  <a:pt x="356" y="33166"/>
                </a:cubicBezTo>
                <a:cubicBezTo>
                  <a:pt x="377" y="33166"/>
                  <a:pt x="398" y="33208"/>
                  <a:pt x="379" y="33267"/>
                </a:cubicBezTo>
                <a:cubicBezTo>
                  <a:pt x="368" y="33333"/>
                  <a:pt x="377" y="33388"/>
                  <a:pt x="415" y="33388"/>
                </a:cubicBezTo>
                <a:cubicBezTo>
                  <a:pt x="418" y="33388"/>
                  <a:pt x="422" y="33387"/>
                  <a:pt x="426" y="33386"/>
                </a:cubicBezTo>
                <a:cubicBezTo>
                  <a:pt x="428" y="33386"/>
                  <a:pt x="429" y="33386"/>
                  <a:pt x="431" y="33386"/>
                </a:cubicBezTo>
                <a:cubicBezTo>
                  <a:pt x="505" y="33386"/>
                  <a:pt x="663" y="33637"/>
                  <a:pt x="605" y="33684"/>
                </a:cubicBezTo>
                <a:cubicBezTo>
                  <a:pt x="601" y="33688"/>
                  <a:pt x="592" y="33691"/>
                  <a:pt x="579" y="33691"/>
                </a:cubicBezTo>
                <a:cubicBezTo>
                  <a:pt x="555" y="33691"/>
                  <a:pt x="517" y="33680"/>
                  <a:pt x="486" y="33648"/>
                </a:cubicBezTo>
                <a:cubicBezTo>
                  <a:pt x="454" y="33627"/>
                  <a:pt x="433" y="33617"/>
                  <a:pt x="420" y="33617"/>
                </a:cubicBezTo>
                <a:cubicBezTo>
                  <a:pt x="356" y="33617"/>
                  <a:pt x="515" y="33866"/>
                  <a:pt x="724" y="34065"/>
                </a:cubicBezTo>
                <a:cubicBezTo>
                  <a:pt x="879" y="34220"/>
                  <a:pt x="1010" y="34363"/>
                  <a:pt x="1022" y="34398"/>
                </a:cubicBezTo>
                <a:cubicBezTo>
                  <a:pt x="1033" y="34446"/>
                  <a:pt x="1069" y="34470"/>
                  <a:pt x="1117" y="34482"/>
                </a:cubicBezTo>
                <a:cubicBezTo>
                  <a:pt x="1152" y="34506"/>
                  <a:pt x="1200" y="34541"/>
                  <a:pt x="1200" y="34589"/>
                </a:cubicBezTo>
                <a:cubicBezTo>
                  <a:pt x="1210" y="34628"/>
                  <a:pt x="1235" y="34667"/>
                  <a:pt x="1270" y="34667"/>
                </a:cubicBezTo>
                <a:cubicBezTo>
                  <a:pt x="1278" y="34667"/>
                  <a:pt x="1287" y="34665"/>
                  <a:pt x="1295" y="34660"/>
                </a:cubicBezTo>
                <a:cubicBezTo>
                  <a:pt x="1298" y="34659"/>
                  <a:pt x="1302" y="34659"/>
                  <a:pt x="1305" y="34659"/>
                </a:cubicBezTo>
                <a:cubicBezTo>
                  <a:pt x="1341" y="34659"/>
                  <a:pt x="1395" y="34714"/>
                  <a:pt x="1438" y="34779"/>
                </a:cubicBezTo>
                <a:cubicBezTo>
                  <a:pt x="1486" y="34875"/>
                  <a:pt x="1593" y="34922"/>
                  <a:pt x="1688" y="34934"/>
                </a:cubicBezTo>
                <a:cubicBezTo>
                  <a:pt x="1795" y="34934"/>
                  <a:pt x="1926" y="34994"/>
                  <a:pt x="2022" y="35053"/>
                </a:cubicBezTo>
                <a:cubicBezTo>
                  <a:pt x="2196" y="35173"/>
                  <a:pt x="2489" y="35282"/>
                  <a:pt x="2638" y="35282"/>
                </a:cubicBezTo>
                <a:cubicBezTo>
                  <a:pt x="2652" y="35282"/>
                  <a:pt x="2665" y="35282"/>
                  <a:pt x="2676" y="35279"/>
                </a:cubicBezTo>
                <a:cubicBezTo>
                  <a:pt x="2695" y="35272"/>
                  <a:pt x="2712" y="35269"/>
                  <a:pt x="2727" y="35269"/>
                </a:cubicBezTo>
                <a:cubicBezTo>
                  <a:pt x="2761" y="35269"/>
                  <a:pt x="2784" y="35283"/>
                  <a:pt x="2784" y="35291"/>
                </a:cubicBezTo>
                <a:cubicBezTo>
                  <a:pt x="2784" y="35303"/>
                  <a:pt x="2903" y="35363"/>
                  <a:pt x="3034" y="35398"/>
                </a:cubicBezTo>
                <a:cubicBezTo>
                  <a:pt x="3123" y="35416"/>
                  <a:pt x="3203" y="35425"/>
                  <a:pt x="3288" y="35425"/>
                </a:cubicBezTo>
                <a:cubicBezTo>
                  <a:pt x="3373" y="35425"/>
                  <a:pt x="3462" y="35416"/>
                  <a:pt x="3569" y="35398"/>
                </a:cubicBezTo>
                <a:cubicBezTo>
                  <a:pt x="3891" y="35315"/>
                  <a:pt x="4403" y="35101"/>
                  <a:pt x="4629" y="34946"/>
                </a:cubicBezTo>
                <a:cubicBezTo>
                  <a:pt x="4701" y="34887"/>
                  <a:pt x="5165" y="34660"/>
                  <a:pt x="5641" y="34458"/>
                </a:cubicBezTo>
                <a:cubicBezTo>
                  <a:pt x="6117" y="34232"/>
                  <a:pt x="6856" y="33886"/>
                  <a:pt x="7284" y="33696"/>
                </a:cubicBezTo>
                <a:cubicBezTo>
                  <a:pt x="7823" y="33447"/>
                  <a:pt x="8079" y="33344"/>
                  <a:pt x="8193" y="33344"/>
                </a:cubicBezTo>
                <a:cubicBezTo>
                  <a:pt x="8247" y="33344"/>
                  <a:pt x="8269" y="33368"/>
                  <a:pt x="8272" y="33410"/>
                </a:cubicBezTo>
                <a:cubicBezTo>
                  <a:pt x="8282" y="33447"/>
                  <a:pt x="8311" y="33462"/>
                  <a:pt x="8352" y="33462"/>
                </a:cubicBezTo>
                <a:cubicBezTo>
                  <a:pt x="8364" y="33462"/>
                  <a:pt x="8377" y="33461"/>
                  <a:pt x="8391" y="33458"/>
                </a:cubicBezTo>
                <a:cubicBezTo>
                  <a:pt x="8413" y="33452"/>
                  <a:pt x="8436" y="33449"/>
                  <a:pt x="8461" y="33449"/>
                </a:cubicBezTo>
                <a:cubicBezTo>
                  <a:pt x="8645" y="33449"/>
                  <a:pt x="8921" y="33599"/>
                  <a:pt x="9225" y="33851"/>
                </a:cubicBezTo>
                <a:cubicBezTo>
                  <a:pt x="9404" y="33994"/>
                  <a:pt x="9606" y="34148"/>
                  <a:pt x="9665" y="34160"/>
                </a:cubicBezTo>
                <a:cubicBezTo>
                  <a:pt x="9725" y="34184"/>
                  <a:pt x="9785" y="34220"/>
                  <a:pt x="9785" y="34244"/>
                </a:cubicBezTo>
                <a:cubicBezTo>
                  <a:pt x="9785" y="34266"/>
                  <a:pt x="9818" y="34275"/>
                  <a:pt x="9861" y="34275"/>
                </a:cubicBezTo>
                <a:cubicBezTo>
                  <a:pt x="9885" y="34275"/>
                  <a:pt x="9913" y="34272"/>
                  <a:pt x="9939" y="34267"/>
                </a:cubicBezTo>
                <a:cubicBezTo>
                  <a:pt x="9977" y="34257"/>
                  <a:pt x="10009" y="34251"/>
                  <a:pt x="10034" y="34251"/>
                </a:cubicBezTo>
                <a:cubicBezTo>
                  <a:pt x="10064" y="34251"/>
                  <a:pt x="10082" y="34260"/>
                  <a:pt x="10082" y="34279"/>
                </a:cubicBezTo>
                <a:cubicBezTo>
                  <a:pt x="10082" y="34296"/>
                  <a:pt x="10112" y="34313"/>
                  <a:pt x="10146" y="34313"/>
                </a:cubicBezTo>
                <a:cubicBezTo>
                  <a:pt x="10160" y="34313"/>
                  <a:pt x="10175" y="34310"/>
                  <a:pt x="10189" y="34303"/>
                </a:cubicBezTo>
                <a:cubicBezTo>
                  <a:pt x="10196" y="34302"/>
                  <a:pt x="10202" y="34301"/>
                  <a:pt x="10209" y="34301"/>
                </a:cubicBezTo>
                <a:cubicBezTo>
                  <a:pt x="10268" y="34301"/>
                  <a:pt x="10350" y="34345"/>
                  <a:pt x="10404" y="34398"/>
                </a:cubicBezTo>
                <a:cubicBezTo>
                  <a:pt x="10453" y="34448"/>
                  <a:pt x="10519" y="34473"/>
                  <a:pt x="10581" y="34473"/>
                </a:cubicBezTo>
                <a:cubicBezTo>
                  <a:pt x="10594" y="34473"/>
                  <a:pt x="10606" y="34472"/>
                  <a:pt x="10618" y="34470"/>
                </a:cubicBezTo>
                <a:cubicBezTo>
                  <a:pt x="10697" y="34447"/>
                  <a:pt x="10805" y="34435"/>
                  <a:pt x="10898" y="34435"/>
                </a:cubicBezTo>
                <a:cubicBezTo>
                  <a:pt x="11002" y="34435"/>
                  <a:pt x="11088" y="34450"/>
                  <a:pt x="11094" y="34482"/>
                </a:cubicBezTo>
                <a:cubicBezTo>
                  <a:pt x="11094" y="34517"/>
                  <a:pt x="11189" y="34529"/>
                  <a:pt x="11273" y="34529"/>
                </a:cubicBezTo>
                <a:cubicBezTo>
                  <a:pt x="11368" y="34529"/>
                  <a:pt x="11499" y="34541"/>
                  <a:pt x="11594" y="34577"/>
                </a:cubicBezTo>
                <a:cubicBezTo>
                  <a:pt x="11636" y="34594"/>
                  <a:pt x="11671" y="34602"/>
                  <a:pt x="11704" y="34602"/>
                </a:cubicBezTo>
                <a:cubicBezTo>
                  <a:pt x="11763" y="34602"/>
                  <a:pt x="11815" y="34575"/>
                  <a:pt x="11892" y="34529"/>
                </a:cubicBezTo>
                <a:cubicBezTo>
                  <a:pt x="11964" y="34490"/>
                  <a:pt x="12014" y="34472"/>
                  <a:pt x="12063" y="34472"/>
                </a:cubicBezTo>
                <a:cubicBezTo>
                  <a:pt x="12103" y="34472"/>
                  <a:pt x="12141" y="34484"/>
                  <a:pt x="12190" y="34506"/>
                </a:cubicBezTo>
                <a:cubicBezTo>
                  <a:pt x="12237" y="34520"/>
                  <a:pt x="12267" y="34528"/>
                  <a:pt x="12290" y="34528"/>
                </a:cubicBezTo>
                <a:cubicBezTo>
                  <a:pt x="12326" y="34528"/>
                  <a:pt x="12344" y="34508"/>
                  <a:pt x="12380" y="34458"/>
                </a:cubicBezTo>
                <a:cubicBezTo>
                  <a:pt x="12404" y="34398"/>
                  <a:pt x="12487" y="34351"/>
                  <a:pt x="12547" y="34339"/>
                </a:cubicBezTo>
                <a:cubicBezTo>
                  <a:pt x="12606" y="34327"/>
                  <a:pt x="12761" y="34244"/>
                  <a:pt x="12916" y="34160"/>
                </a:cubicBezTo>
                <a:lnTo>
                  <a:pt x="13202" y="33994"/>
                </a:lnTo>
                <a:lnTo>
                  <a:pt x="13511" y="34029"/>
                </a:lnTo>
                <a:cubicBezTo>
                  <a:pt x="13578" y="34035"/>
                  <a:pt x="13637" y="34038"/>
                  <a:pt x="13698" y="34038"/>
                </a:cubicBezTo>
                <a:cubicBezTo>
                  <a:pt x="13898" y="34038"/>
                  <a:pt x="14120" y="33999"/>
                  <a:pt x="14714" y="33863"/>
                </a:cubicBezTo>
                <a:cubicBezTo>
                  <a:pt x="15202" y="33755"/>
                  <a:pt x="15916" y="33565"/>
                  <a:pt x="16309" y="33434"/>
                </a:cubicBezTo>
                <a:cubicBezTo>
                  <a:pt x="16690" y="33315"/>
                  <a:pt x="17190" y="33148"/>
                  <a:pt x="17405" y="33089"/>
                </a:cubicBezTo>
                <a:cubicBezTo>
                  <a:pt x="17631" y="33029"/>
                  <a:pt x="17857" y="32934"/>
                  <a:pt x="17905" y="32898"/>
                </a:cubicBezTo>
                <a:cubicBezTo>
                  <a:pt x="17940" y="32851"/>
                  <a:pt x="18000" y="32839"/>
                  <a:pt x="18024" y="32839"/>
                </a:cubicBezTo>
                <a:cubicBezTo>
                  <a:pt x="18024" y="32839"/>
                  <a:pt x="18025" y="32839"/>
                  <a:pt x="18026" y="32839"/>
                </a:cubicBezTo>
                <a:cubicBezTo>
                  <a:pt x="18093" y="32839"/>
                  <a:pt x="19049" y="32504"/>
                  <a:pt x="19155" y="32434"/>
                </a:cubicBezTo>
                <a:cubicBezTo>
                  <a:pt x="19190" y="32398"/>
                  <a:pt x="19357" y="32339"/>
                  <a:pt x="19536" y="32291"/>
                </a:cubicBezTo>
                <a:cubicBezTo>
                  <a:pt x="19714" y="32231"/>
                  <a:pt x="20060" y="32100"/>
                  <a:pt x="20298" y="32017"/>
                </a:cubicBezTo>
                <a:cubicBezTo>
                  <a:pt x="20536" y="31934"/>
                  <a:pt x="20786" y="31827"/>
                  <a:pt x="20845" y="31815"/>
                </a:cubicBezTo>
                <a:cubicBezTo>
                  <a:pt x="20905" y="31791"/>
                  <a:pt x="21000" y="31755"/>
                  <a:pt x="21060" y="31719"/>
                </a:cubicBezTo>
                <a:cubicBezTo>
                  <a:pt x="21119" y="31696"/>
                  <a:pt x="21250" y="31636"/>
                  <a:pt x="21369" y="31589"/>
                </a:cubicBezTo>
                <a:cubicBezTo>
                  <a:pt x="21488" y="31541"/>
                  <a:pt x="21596" y="31493"/>
                  <a:pt x="21607" y="31493"/>
                </a:cubicBezTo>
                <a:cubicBezTo>
                  <a:pt x="21619" y="31481"/>
                  <a:pt x="21738" y="31458"/>
                  <a:pt x="21846" y="31410"/>
                </a:cubicBezTo>
                <a:cubicBezTo>
                  <a:pt x="21965" y="31362"/>
                  <a:pt x="22096" y="31303"/>
                  <a:pt x="22167" y="31255"/>
                </a:cubicBezTo>
                <a:cubicBezTo>
                  <a:pt x="22227" y="31219"/>
                  <a:pt x="22346" y="31172"/>
                  <a:pt x="22429" y="31148"/>
                </a:cubicBezTo>
                <a:cubicBezTo>
                  <a:pt x="22500" y="31136"/>
                  <a:pt x="22572" y="31112"/>
                  <a:pt x="22608" y="31077"/>
                </a:cubicBezTo>
                <a:cubicBezTo>
                  <a:pt x="22631" y="31053"/>
                  <a:pt x="22667" y="31017"/>
                  <a:pt x="22691" y="31017"/>
                </a:cubicBezTo>
                <a:cubicBezTo>
                  <a:pt x="22810" y="30993"/>
                  <a:pt x="23274" y="30815"/>
                  <a:pt x="23703" y="30636"/>
                </a:cubicBezTo>
                <a:cubicBezTo>
                  <a:pt x="23977" y="30517"/>
                  <a:pt x="24215" y="30422"/>
                  <a:pt x="24227" y="30410"/>
                </a:cubicBezTo>
                <a:cubicBezTo>
                  <a:pt x="24239" y="30410"/>
                  <a:pt x="24346" y="30350"/>
                  <a:pt x="24429" y="30303"/>
                </a:cubicBezTo>
                <a:cubicBezTo>
                  <a:pt x="24584" y="30231"/>
                  <a:pt x="25584" y="29803"/>
                  <a:pt x="25667" y="29767"/>
                </a:cubicBezTo>
                <a:cubicBezTo>
                  <a:pt x="25679" y="29767"/>
                  <a:pt x="25727" y="29743"/>
                  <a:pt x="25775" y="29707"/>
                </a:cubicBezTo>
                <a:cubicBezTo>
                  <a:pt x="25858" y="29648"/>
                  <a:pt x="26358" y="29445"/>
                  <a:pt x="26489" y="29398"/>
                </a:cubicBezTo>
                <a:cubicBezTo>
                  <a:pt x="26549" y="29386"/>
                  <a:pt x="26668" y="29326"/>
                  <a:pt x="26751" y="29279"/>
                </a:cubicBezTo>
                <a:cubicBezTo>
                  <a:pt x="26846" y="29231"/>
                  <a:pt x="27322" y="29017"/>
                  <a:pt x="27799" y="28767"/>
                </a:cubicBezTo>
                <a:cubicBezTo>
                  <a:pt x="28656" y="28374"/>
                  <a:pt x="29073" y="28160"/>
                  <a:pt x="29358" y="28029"/>
                </a:cubicBezTo>
                <a:cubicBezTo>
                  <a:pt x="29430" y="27981"/>
                  <a:pt x="29704" y="27862"/>
                  <a:pt x="29966" y="27743"/>
                </a:cubicBezTo>
                <a:cubicBezTo>
                  <a:pt x="30478" y="27505"/>
                  <a:pt x="32144" y="26671"/>
                  <a:pt x="32799" y="26338"/>
                </a:cubicBezTo>
                <a:cubicBezTo>
                  <a:pt x="33026" y="26219"/>
                  <a:pt x="33228" y="26112"/>
                  <a:pt x="33264" y="26112"/>
                </a:cubicBezTo>
                <a:cubicBezTo>
                  <a:pt x="33299" y="26088"/>
                  <a:pt x="33454" y="26016"/>
                  <a:pt x="33597" y="25933"/>
                </a:cubicBezTo>
                <a:cubicBezTo>
                  <a:pt x="33752" y="25838"/>
                  <a:pt x="34049" y="25695"/>
                  <a:pt x="34252" y="25588"/>
                </a:cubicBezTo>
                <a:cubicBezTo>
                  <a:pt x="34466" y="25481"/>
                  <a:pt x="34657" y="25385"/>
                  <a:pt x="34704" y="25350"/>
                </a:cubicBezTo>
                <a:cubicBezTo>
                  <a:pt x="34752" y="25314"/>
                  <a:pt x="34895" y="25242"/>
                  <a:pt x="35050" y="25171"/>
                </a:cubicBezTo>
                <a:cubicBezTo>
                  <a:pt x="35192" y="25100"/>
                  <a:pt x="35609" y="24873"/>
                  <a:pt x="35978" y="24683"/>
                </a:cubicBezTo>
                <a:cubicBezTo>
                  <a:pt x="36359" y="24492"/>
                  <a:pt x="36681" y="24290"/>
                  <a:pt x="36728" y="24278"/>
                </a:cubicBezTo>
                <a:cubicBezTo>
                  <a:pt x="36800" y="24242"/>
                  <a:pt x="37467" y="23885"/>
                  <a:pt x="38383" y="23385"/>
                </a:cubicBezTo>
                <a:cubicBezTo>
                  <a:pt x="39276" y="22897"/>
                  <a:pt x="43360" y="20551"/>
                  <a:pt x="43396" y="20516"/>
                </a:cubicBezTo>
                <a:cubicBezTo>
                  <a:pt x="43408" y="20492"/>
                  <a:pt x="43753" y="20289"/>
                  <a:pt x="44158" y="20051"/>
                </a:cubicBezTo>
                <a:cubicBezTo>
                  <a:pt x="44539" y="19825"/>
                  <a:pt x="44932" y="19587"/>
                  <a:pt x="44991" y="19563"/>
                </a:cubicBezTo>
                <a:cubicBezTo>
                  <a:pt x="45051" y="19516"/>
                  <a:pt x="45313" y="19349"/>
                  <a:pt x="45563" y="19206"/>
                </a:cubicBezTo>
                <a:cubicBezTo>
                  <a:pt x="45825" y="19051"/>
                  <a:pt x="46182" y="18837"/>
                  <a:pt x="46361" y="18718"/>
                </a:cubicBezTo>
                <a:cubicBezTo>
                  <a:pt x="46539" y="18599"/>
                  <a:pt x="46813" y="18420"/>
                  <a:pt x="46992" y="18325"/>
                </a:cubicBezTo>
                <a:cubicBezTo>
                  <a:pt x="47611" y="17980"/>
                  <a:pt x="49075" y="16956"/>
                  <a:pt x="49432" y="16610"/>
                </a:cubicBezTo>
                <a:cubicBezTo>
                  <a:pt x="49730" y="16349"/>
                  <a:pt x="50063" y="15884"/>
                  <a:pt x="50051" y="15801"/>
                </a:cubicBezTo>
                <a:cubicBezTo>
                  <a:pt x="50051" y="15765"/>
                  <a:pt x="50123" y="15622"/>
                  <a:pt x="50206" y="15456"/>
                </a:cubicBezTo>
                <a:cubicBezTo>
                  <a:pt x="50313" y="15277"/>
                  <a:pt x="50385" y="15098"/>
                  <a:pt x="50373" y="14979"/>
                </a:cubicBezTo>
                <a:cubicBezTo>
                  <a:pt x="50361" y="14872"/>
                  <a:pt x="50361" y="14705"/>
                  <a:pt x="50373" y="14634"/>
                </a:cubicBezTo>
                <a:cubicBezTo>
                  <a:pt x="50385" y="14551"/>
                  <a:pt x="50349" y="14444"/>
                  <a:pt x="50242" y="14348"/>
                </a:cubicBezTo>
                <a:cubicBezTo>
                  <a:pt x="50147" y="14277"/>
                  <a:pt x="50087" y="14194"/>
                  <a:pt x="50075" y="14158"/>
                </a:cubicBezTo>
                <a:cubicBezTo>
                  <a:pt x="50075" y="14134"/>
                  <a:pt x="49968" y="14039"/>
                  <a:pt x="49849" y="13967"/>
                </a:cubicBezTo>
                <a:cubicBezTo>
                  <a:pt x="49587" y="13801"/>
                  <a:pt x="49575" y="13717"/>
                  <a:pt x="49778" y="13551"/>
                </a:cubicBezTo>
                <a:cubicBezTo>
                  <a:pt x="49873" y="13479"/>
                  <a:pt x="50051" y="13312"/>
                  <a:pt x="50182" y="13193"/>
                </a:cubicBezTo>
                <a:cubicBezTo>
                  <a:pt x="50301" y="13074"/>
                  <a:pt x="50540" y="12884"/>
                  <a:pt x="50706" y="12777"/>
                </a:cubicBezTo>
                <a:cubicBezTo>
                  <a:pt x="51266" y="12431"/>
                  <a:pt x="52040" y="11908"/>
                  <a:pt x="52337" y="11669"/>
                </a:cubicBezTo>
                <a:cubicBezTo>
                  <a:pt x="52504" y="11550"/>
                  <a:pt x="52671" y="11431"/>
                  <a:pt x="52683" y="11431"/>
                </a:cubicBezTo>
                <a:cubicBezTo>
                  <a:pt x="52766" y="11419"/>
                  <a:pt x="53528" y="10860"/>
                  <a:pt x="53576" y="10776"/>
                </a:cubicBezTo>
                <a:cubicBezTo>
                  <a:pt x="53600" y="10741"/>
                  <a:pt x="53647" y="10705"/>
                  <a:pt x="53695" y="10693"/>
                </a:cubicBezTo>
                <a:cubicBezTo>
                  <a:pt x="53802" y="10657"/>
                  <a:pt x="54290" y="10324"/>
                  <a:pt x="54481" y="10122"/>
                </a:cubicBezTo>
                <a:cubicBezTo>
                  <a:pt x="54576" y="10038"/>
                  <a:pt x="54695" y="9943"/>
                  <a:pt x="54719" y="9931"/>
                </a:cubicBezTo>
                <a:cubicBezTo>
                  <a:pt x="54826" y="9919"/>
                  <a:pt x="55957" y="8740"/>
                  <a:pt x="55957" y="8681"/>
                </a:cubicBezTo>
                <a:cubicBezTo>
                  <a:pt x="55957" y="8657"/>
                  <a:pt x="55981" y="8598"/>
                  <a:pt x="56016" y="8550"/>
                </a:cubicBezTo>
                <a:cubicBezTo>
                  <a:pt x="56136" y="8419"/>
                  <a:pt x="56195" y="8133"/>
                  <a:pt x="56183" y="7800"/>
                </a:cubicBezTo>
                <a:cubicBezTo>
                  <a:pt x="56183" y="7645"/>
                  <a:pt x="56195" y="7502"/>
                  <a:pt x="56219" y="7478"/>
                </a:cubicBezTo>
                <a:cubicBezTo>
                  <a:pt x="56338" y="7383"/>
                  <a:pt x="56207" y="7109"/>
                  <a:pt x="55957" y="6895"/>
                </a:cubicBezTo>
                <a:cubicBezTo>
                  <a:pt x="55802" y="6776"/>
                  <a:pt x="55683" y="6645"/>
                  <a:pt x="55671" y="6597"/>
                </a:cubicBezTo>
                <a:cubicBezTo>
                  <a:pt x="55659" y="6550"/>
                  <a:pt x="55588" y="6478"/>
                  <a:pt x="55505" y="6431"/>
                </a:cubicBezTo>
                <a:cubicBezTo>
                  <a:pt x="55421" y="6395"/>
                  <a:pt x="55326" y="6335"/>
                  <a:pt x="55290" y="6288"/>
                </a:cubicBezTo>
                <a:cubicBezTo>
                  <a:pt x="55183" y="6157"/>
                  <a:pt x="54707" y="5978"/>
                  <a:pt x="54219" y="5871"/>
                </a:cubicBezTo>
                <a:cubicBezTo>
                  <a:pt x="53992" y="5823"/>
                  <a:pt x="53778" y="5752"/>
                  <a:pt x="53778" y="5716"/>
                </a:cubicBezTo>
                <a:cubicBezTo>
                  <a:pt x="53778" y="5692"/>
                  <a:pt x="54064" y="5359"/>
                  <a:pt x="54433" y="5002"/>
                </a:cubicBezTo>
                <a:cubicBezTo>
                  <a:pt x="55076" y="4383"/>
                  <a:pt x="55445" y="3990"/>
                  <a:pt x="55433" y="3954"/>
                </a:cubicBezTo>
                <a:cubicBezTo>
                  <a:pt x="55433" y="3918"/>
                  <a:pt x="55588" y="3740"/>
                  <a:pt x="55719" y="3597"/>
                </a:cubicBezTo>
                <a:cubicBezTo>
                  <a:pt x="55826" y="3490"/>
                  <a:pt x="56016" y="3061"/>
                  <a:pt x="55969" y="3025"/>
                </a:cubicBezTo>
                <a:cubicBezTo>
                  <a:pt x="55957" y="3014"/>
                  <a:pt x="55969" y="2894"/>
                  <a:pt x="56016" y="2740"/>
                </a:cubicBezTo>
                <a:cubicBezTo>
                  <a:pt x="56147" y="2323"/>
                  <a:pt x="56016" y="1811"/>
                  <a:pt x="55766" y="1787"/>
                </a:cubicBezTo>
                <a:cubicBezTo>
                  <a:pt x="55707" y="1787"/>
                  <a:pt x="55659" y="1752"/>
                  <a:pt x="55647" y="1692"/>
                </a:cubicBezTo>
                <a:cubicBezTo>
                  <a:pt x="55637" y="1649"/>
                  <a:pt x="55638" y="1627"/>
                  <a:pt x="55660" y="1627"/>
                </a:cubicBezTo>
                <a:cubicBezTo>
                  <a:pt x="55686" y="1627"/>
                  <a:pt x="55741" y="1657"/>
                  <a:pt x="55838" y="1716"/>
                </a:cubicBezTo>
                <a:cubicBezTo>
                  <a:pt x="55915" y="1762"/>
                  <a:pt x="55977" y="1788"/>
                  <a:pt x="56008" y="1788"/>
                </a:cubicBezTo>
                <a:cubicBezTo>
                  <a:pt x="56025" y="1788"/>
                  <a:pt x="56033" y="1780"/>
                  <a:pt x="56028" y="1763"/>
                </a:cubicBezTo>
                <a:cubicBezTo>
                  <a:pt x="56040" y="1716"/>
                  <a:pt x="55981" y="1656"/>
                  <a:pt x="55909" y="1644"/>
                </a:cubicBezTo>
                <a:cubicBezTo>
                  <a:pt x="55850" y="1621"/>
                  <a:pt x="55778" y="1561"/>
                  <a:pt x="55778" y="1513"/>
                </a:cubicBezTo>
                <a:cubicBezTo>
                  <a:pt x="55766" y="1466"/>
                  <a:pt x="55707" y="1371"/>
                  <a:pt x="55659" y="1323"/>
                </a:cubicBezTo>
                <a:cubicBezTo>
                  <a:pt x="55615" y="1290"/>
                  <a:pt x="55589" y="1272"/>
                  <a:pt x="55566" y="1272"/>
                </a:cubicBezTo>
                <a:cubicBezTo>
                  <a:pt x="55540" y="1272"/>
                  <a:pt x="55519" y="1296"/>
                  <a:pt x="55481" y="1347"/>
                </a:cubicBezTo>
                <a:cubicBezTo>
                  <a:pt x="55439" y="1396"/>
                  <a:pt x="55409" y="1417"/>
                  <a:pt x="55375" y="1417"/>
                </a:cubicBezTo>
                <a:cubicBezTo>
                  <a:pt x="55360" y="1417"/>
                  <a:pt x="55344" y="1413"/>
                  <a:pt x="55326" y="1406"/>
                </a:cubicBezTo>
                <a:cubicBezTo>
                  <a:pt x="55290" y="1371"/>
                  <a:pt x="55314" y="1311"/>
                  <a:pt x="55385" y="1263"/>
                </a:cubicBezTo>
                <a:cubicBezTo>
                  <a:pt x="55458" y="1222"/>
                  <a:pt x="55476" y="1190"/>
                  <a:pt x="55449" y="1190"/>
                </a:cubicBezTo>
                <a:cubicBezTo>
                  <a:pt x="55445" y="1190"/>
                  <a:pt x="55439" y="1190"/>
                  <a:pt x="55433" y="1192"/>
                </a:cubicBezTo>
                <a:cubicBezTo>
                  <a:pt x="55423" y="1197"/>
                  <a:pt x="55413" y="1199"/>
                  <a:pt x="55405" y="1199"/>
                </a:cubicBezTo>
                <a:cubicBezTo>
                  <a:pt x="55377" y="1199"/>
                  <a:pt x="55364" y="1170"/>
                  <a:pt x="55374" y="1132"/>
                </a:cubicBezTo>
                <a:cubicBezTo>
                  <a:pt x="55385" y="1097"/>
                  <a:pt x="55350" y="1061"/>
                  <a:pt x="55290" y="1061"/>
                </a:cubicBezTo>
                <a:cubicBezTo>
                  <a:pt x="55231" y="1061"/>
                  <a:pt x="55171" y="1013"/>
                  <a:pt x="55147" y="990"/>
                </a:cubicBezTo>
                <a:cubicBezTo>
                  <a:pt x="55135" y="942"/>
                  <a:pt x="55112" y="918"/>
                  <a:pt x="55076" y="918"/>
                </a:cubicBezTo>
                <a:cubicBezTo>
                  <a:pt x="55052" y="918"/>
                  <a:pt x="55028" y="942"/>
                  <a:pt x="55028" y="1001"/>
                </a:cubicBezTo>
                <a:cubicBezTo>
                  <a:pt x="55052" y="1061"/>
                  <a:pt x="55016" y="1120"/>
                  <a:pt x="54957" y="1132"/>
                </a:cubicBezTo>
                <a:cubicBezTo>
                  <a:pt x="54936" y="1145"/>
                  <a:pt x="54920" y="1151"/>
                  <a:pt x="54908" y="1151"/>
                </a:cubicBezTo>
                <a:cubicBezTo>
                  <a:pt x="54885" y="1151"/>
                  <a:pt x="54878" y="1127"/>
                  <a:pt x="54885" y="1073"/>
                </a:cubicBezTo>
                <a:cubicBezTo>
                  <a:pt x="54893" y="1019"/>
                  <a:pt x="54886" y="1000"/>
                  <a:pt x="54840" y="1000"/>
                </a:cubicBezTo>
                <a:cubicBezTo>
                  <a:pt x="54816" y="1000"/>
                  <a:pt x="54780" y="1005"/>
                  <a:pt x="54731" y="1013"/>
                </a:cubicBezTo>
                <a:cubicBezTo>
                  <a:pt x="54675" y="1030"/>
                  <a:pt x="54641" y="1039"/>
                  <a:pt x="54624" y="1039"/>
                </a:cubicBezTo>
                <a:cubicBezTo>
                  <a:pt x="54605" y="1039"/>
                  <a:pt x="54610" y="1027"/>
                  <a:pt x="54635" y="1001"/>
                </a:cubicBezTo>
                <a:cubicBezTo>
                  <a:pt x="54712" y="925"/>
                  <a:pt x="54708" y="869"/>
                  <a:pt x="54625" y="869"/>
                </a:cubicBezTo>
                <a:cubicBezTo>
                  <a:pt x="54617" y="869"/>
                  <a:pt x="54609" y="869"/>
                  <a:pt x="54600" y="870"/>
                </a:cubicBezTo>
                <a:cubicBezTo>
                  <a:pt x="54552" y="882"/>
                  <a:pt x="54540" y="894"/>
                  <a:pt x="54576" y="918"/>
                </a:cubicBezTo>
                <a:cubicBezTo>
                  <a:pt x="54600" y="930"/>
                  <a:pt x="54576" y="966"/>
                  <a:pt x="54528" y="1001"/>
                </a:cubicBezTo>
                <a:cubicBezTo>
                  <a:pt x="54506" y="1015"/>
                  <a:pt x="54484" y="1020"/>
                  <a:pt x="54464" y="1020"/>
                </a:cubicBezTo>
                <a:cubicBezTo>
                  <a:pt x="54428" y="1020"/>
                  <a:pt x="54396" y="1005"/>
                  <a:pt x="54373" y="990"/>
                </a:cubicBezTo>
                <a:cubicBezTo>
                  <a:pt x="54356" y="963"/>
                  <a:pt x="54324" y="949"/>
                  <a:pt x="54290" y="949"/>
                </a:cubicBezTo>
                <a:cubicBezTo>
                  <a:pt x="54278" y="949"/>
                  <a:pt x="54266" y="951"/>
                  <a:pt x="54254" y="954"/>
                </a:cubicBezTo>
                <a:cubicBezTo>
                  <a:pt x="54248" y="957"/>
                  <a:pt x="54240" y="958"/>
                  <a:pt x="54231" y="958"/>
                </a:cubicBezTo>
                <a:cubicBezTo>
                  <a:pt x="54202" y="958"/>
                  <a:pt x="54162" y="945"/>
                  <a:pt x="54135" y="918"/>
                </a:cubicBezTo>
                <a:cubicBezTo>
                  <a:pt x="54118" y="884"/>
                  <a:pt x="54083" y="856"/>
                  <a:pt x="54051" y="856"/>
                </a:cubicBezTo>
                <a:cubicBezTo>
                  <a:pt x="54038" y="856"/>
                  <a:pt x="54026" y="860"/>
                  <a:pt x="54016" y="870"/>
                </a:cubicBezTo>
                <a:cubicBezTo>
                  <a:pt x="54008" y="878"/>
                  <a:pt x="53996" y="882"/>
                  <a:pt x="53983" y="882"/>
                </a:cubicBezTo>
                <a:cubicBezTo>
                  <a:pt x="53955" y="882"/>
                  <a:pt x="53921" y="866"/>
                  <a:pt x="53897" y="835"/>
                </a:cubicBezTo>
                <a:cubicBezTo>
                  <a:pt x="53882" y="820"/>
                  <a:pt x="53854" y="810"/>
                  <a:pt x="53826" y="810"/>
                </a:cubicBezTo>
                <a:cubicBezTo>
                  <a:pt x="53809" y="810"/>
                  <a:pt x="53792" y="814"/>
                  <a:pt x="53778" y="823"/>
                </a:cubicBezTo>
                <a:cubicBezTo>
                  <a:pt x="53765" y="836"/>
                  <a:pt x="53752" y="841"/>
                  <a:pt x="53740" y="841"/>
                </a:cubicBezTo>
                <a:cubicBezTo>
                  <a:pt x="53721" y="841"/>
                  <a:pt x="53707" y="826"/>
                  <a:pt x="53707" y="811"/>
                </a:cubicBezTo>
                <a:cubicBezTo>
                  <a:pt x="53707" y="788"/>
                  <a:pt x="53677" y="775"/>
                  <a:pt x="53640" y="775"/>
                </a:cubicBezTo>
                <a:cubicBezTo>
                  <a:pt x="53619" y="775"/>
                  <a:pt x="53597" y="779"/>
                  <a:pt x="53576" y="787"/>
                </a:cubicBezTo>
                <a:cubicBezTo>
                  <a:pt x="53468" y="816"/>
                  <a:pt x="53392" y="830"/>
                  <a:pt x="53340" y="830"/>
                </a:cubicBezTo>
                <a:cubicBezTo>
                  <a:pt x="53283" y="830"/>
                  <a:pt x="53255" y="813"/>
                  <a:pt x="53242" y="775"/>
                </a:cubicBezTo>
                <a:cubicBezTo>
                  <a:pt x="53237" y="739"/>
                  <a:pt x="53218" y="720"/>
                  <a:pt x="53190" y="720"/>
                </a:cubicBezTo>
                <a:cubicBezTo>
                  <a:pt x="53153" y="720"/>
                  <a:pt x="53100" y="751"/>
                  <a:pt x="53040" y="811"/>
                </a:cubicBezTo>
                <a:cubicBezTo>
                  <a:pt x="53006" y="841"/>
                  <a:pt x="52982" y="857"/>
                  <a:pt x="52969" y="857"/>
                </a:cubicBezTo>
                <a:cubicBezTo>
                  <a:pt x="52945" y="857"/>
                  <a:pt x="52954" y="806"/>
                  <a:pt x="52992" y="692"/>
                </a:cubicBezTo>
                <a:cubicBezTo>
                  <a:pt x="53025" y="627"/>
                  <a:pt x="53028" y="571"/>
                  <a:pt x="53001" y="571"/>
                </a:cubicBezTo>
                <a:cubicBezTo>
                  <a:pt x="52998" y="571"/>
                  <a:pt x="52995" y="572"/>
                  <a:pt x="52992" y="573"/>
                </a:cubicBezTo>
                <a:cubicBezTo>
                  <a:pt x="52968" y="585"/>
                  <a:pt x="52873" y="597"/>
                  <a:pt x="52766" y="620"/>
                </a:cubicBezTo>
                <a:cubicBezTo>
                  <a:pt x="52729" y="627"/>
                  <a:pt x="52701" y="631"/>
                  <a:pt x="52680" y="631"/>
                </a:cubicBezTo>
                <a:cubicBezTo>
                  <a:pt x="52625" y="631"/>
                  <a:pt x="52615" y="606"/>
                  <a:pt x="52623" y="537"/>
                </a:cubicBezTo>
                <a:cubicBezTo>
                  <a:pt x="52644" y="382"/>
                  <a:pt x="52360" y="254"/>
                  <a:pt x="52090" y="254"/>
                </a:cubicBezTo>
                <a:cubicBezTo>
                  <a:pt x="52048" y="254"/>
                  <a:pt x="52008" y="257"/>
                  <a:pt x="51968" y="263"/>
                </a:cubicBezTo>
                <a:cubicBezTo>
                  <a:pt x="51802" y="287"/>
                  <a:pt x="51730" y="323"/>
                  <a:pt x="51742" y="370"/>
                </a:cubicBezTo>
                <a:cubicBezTo>
                  <a:pt x="51749" y="407"/>
                  <a:pt x="51748" y="421"/>
                  <a:pt x="51721" y="421"/>
                </a:cubicBezTo>
                <a:cubicBezTo>
                  <a:pt x="51704" y="421"/>
                  <a:pt x="51676" y="415"/>
                  <a:pt x="51635" y="406"/>
                </a:cubicBezTo>
                <a:cubicBezTo>
                  <a:pt x="51575" y="394"/>
                  <a:pt x="51504" y="335"/>
                  <a:pt x="51504" y="287"/>
                </a:cubicBezTo>
                <a:cubicBezTo>
                  <a:pt x="51496" y="246"/>
                  <a:pt x="51466" y="228"/>
                  <a:pt x="51398" y="228"/>
                </a:cubicBezTo>
                <a:cubicBezTo>
                  <a:pt x="51366" y="228"/>
                  <a:pt x="51327" y="232"/>
                  <a:pt x="51278" y="239"/>
                </a:cubicBezTo>
                <a:cubicBezTo>
                  <a:pt x="51228" y="254"/>
                  <a:pt x="51182" y="261"/>
                  <a:pt x="51143" y="261"/>
                </a:cubicBezTo>
                <a:cubicBezTo>
                  <a:pt x="51089" y="261"/>
                  <a:pt x="51049" y="248"/>
                  <a:pt x="51028" y="228"/>
                </a:cubicBezTo>
                <a:cubicBezTo>
                  <a:pt x="51017" y="205"/>
                  <a:pt x="51005" y="193"/>
                  <a:pt x="50997" y="193"/>
                </a:cubicBezTo>
                <a:cubicBezTo>
                  <a:pt x="50987" y="193"/>
                  <a:pt x="50980" y="208"/>
                  <a:pt x="50980" y="239"/>
                </a:cubicBezTo>
                <a:cubicBezTo>
                  <a:pt x="50980" y="275"/>
                  <a:pt x="50956" y="299"/>
                  <a:pt x="50921" y="323"/>
                </a:cubicBezTo>
                <a:cubicBezTo>
                  <a:pt x="50918" y="324"/>
                  <a:pt x="50915" y="324"/>
                  <a:pt x="50912" y="324"/>
                </a:cubicBezTo>
                <a:cubicBezTo>
                  <a:pt x="50885" y="324"/>
                  <a:pt x="50887" y="269"/>
                  <a:pt x="50909" y="204"/>
                </a:cubicBezTo>
                <a:cubicBezTo>
                  <a:pt x="50956" y="97"/>
                  <a:pt x="50956" y="49"/>
                  <a:pt x="50861" y="25"/>
                </a:cubicBezTo>
                <a:cubicBezTo>
                  <a:pt x="50825" y="10"/>
                  <a:pt x="50802" y="1"/>
                  <a:pt x="5079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" name="Google Shape;202;p8"/>
          <p:cNvGrpSpPr/>
          <p:nvPr/>
        </p:nvGrpSpPr>
        <p:grpSpPr>
          <a:xfrm>
            <a:off x="117450" y="2039100"/>
            <a:ext cx="678100" cy="698325"/>
            <a:chOff x="9284550" y="2741375"/>
            <a:chExt cx="678100" cy="698325"/>
          </a:xfrm>
        </p:grpSpPr>
        <p:sp>
          <p:nvSpPr>
            <p:cNvPr id="203" name="Google Shape;203;p8"/>
            <p:cNvSpPr/>
            <p:nvPr/>
          </p:nvSpPr>
          <p:spPr>
            <a:xfrm>
              <a:off x="9533700" y="2741375"/>
              <a:ext cx="428950" cy="342050"/>
            </a:xfrm>
            <a:custGeom>
              <a:avLst/>
              <a:gdLst/>
              <a:ahLst/>
              <a:cxnLst/>
              <a:rect l="l" t="t" r="r" b="b"/>
              <a:pathLst>
                <a:path w="17158" h="13682" extrusionOk="0">
                  <a:moveTo>
                    <a:pt x="7014" y="0"/>
                  </a:moveTo>
                  <a:cubicBezTo>
                    <a:pt x="6220" y="0"/>
                    <a:pt x="5513" y="290"/>
                    <a:pt x="5037" y="1075"/>
                  </a:cubicBezTo>
                  <a:cubicBezTo>
                    <a:pt x="1262" y="4123"/>
                    <a:pt x="0" y="7075"/>
                    <a:pt x="3691" y="10469"/>
                  </a:cubicBezTo>
                  <a:cubicBezTo>
                    <a:pt x="5219" y="11864"/>
                    <a:pt x="6648" y="13682"/>
                    <a:pt x="8642" y="13682"/>
                  </a:cubicBezTo>
                  <a:cubicBezTo>
                    <a:pt x="9150" y="13682"/>
                    <a:pt x="9695" y="13564"/>
                    <a:pt x="10287" y="13290"/>
                  </a:cubicBezTo>
                  <a:cubicBezTo>
                    <a:pt x="12192" y="12421"/>
                    <a:pt x="15645" y="9290"/>
                    <a:pt x="16252" y="7325"/>
                  </a:cubicBezTo>
                  <a:cubicBezTo>
                    <a:pt x="17157" y="4397"/>
                    <a:pt x="13942" y="3194"/>
                    <a:pt x="12002" y="2027"/>
                  </a:cubicBezTo>
                  <a:cubicBezTo>
                    <a:pt x="10937" y="1405"/>
                    <a:pt x="8764" y="0"/>
                    <a:pt x="70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8"/>
            <p:cNvSpPr/>
            <p:nvPr/>
          </p:nvSpPr>
          <p:spPr>
            <a:xfrm>
              <a:off x="9284550" y="2993950"/>
              <a:ext cx="186075" cy="153550"/>
            </a:xfrm>
            <a:custGeom>
              <a:avLst/>
              <a:gdLst/>
              <a:ahLst/>
              <a:cxnLst/>
              <a:rect l="l" t="t" r="r" b="b"/>
              <a:pathLst>
                <a:path w="7443" h="6142" extrusionOk="0">
                  <a:moveTo>
                    <a:pt x="3018" y="0"/>
                  </a:moveTo>
                  <a:cubicBezTo>
                    <a:pt x="2602" y="0"/>
                    <a:pt x="2189" y="143"/>
                    <a:pt x="1787" y="532"/>
                  </a:cubicBezTo>
                  <a:cubicBezTo>
                    <a:pt x="1072" y="1223"/>
                    <a:pt x="1" y="3187"/>
                    <a:pt x="24" y="4176"/>
                  </a:cubicBezTo>
                  <a:cubicBezTo>
                    <a:pt x="84" y="5652"/>
                    <a:pt x="1727" y="5676"/>
                    <a:pt x="2799" y="5890"/>
                  </a:cubicBezTo>
                  <a:cubicBezTo>
                    <a:pt x="3201" y="5975"/>
                    <a:pt x="3904" y="6141"/>
                    <a:pt x="4562" y="6141"/>
                  </a:cubicBezTo>
                  <a:cubicBezTo>
                    <a:pt x="5285" y="6141"/>
                    <a:pt x="5953" y="5941"/>
                    <a:pt x="6109" y="5212"/>
                  </a:cubicBezTo>
                  <a:cubicBezTo>
                    <a:pt x="7335" y="3235"/>
                    <a:pt x="7442" y="1699"/>
                    <a:pt x="5216" y="747"/>
                  </a:cubicBezTo>
                  <a:cubicBezTo>
                    <a:pt x="4488" y="436"/>
                    <a:pt x="3747" y="0"/>
                    <a:pt x="30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8"/>
            <p:cNvSpPr/>
            <p:nvPr/>
          </p:nvSpPr>
          <p:spPr>
            <a:xfrm>
              <a:off x="9670025" y="3273025"/>
              <a:ext cx="201225" cy="166675"/>
            </a:xfrm>
            <a:custGeom>
              <a:avLst/>
              <a:gdLst/>
              <a:ahLst/>
              <a:cxnLst/>
              <a:rect l="l" t="t" r="r" b="b"/>
              <a:pathLst>
                <a:path w="8049" h="6667" extrusionOk="0">
                  <a:moveTo>
                    <a:pt x="3266" y="1"/>
                  </a:moveTo>
                  <a:cubicBezTo>
                    <a:pt x="2813" y="1"/>
                    <a:pt x="2366" y="157"/>
                    <a:pt x="1929" y="585"/>
                  </a:cubicBezTo>
                  <a:cubicBezTo>
                    <a:pt x="1155" y="1347"/>
                    <a:pt x="0" y="3466"/>
                    <a:pt x="36" y="4526"/>
                  </a:cubicBezTo>
                  <a:cubicBezTo>
                    <a:pt x="96" y="6121"/>
                    <a:pt x="1881" y="6169"/>
                    <a:pt x="3036" y="6395"/>
                  </a:cubicBezTo>
                  <a:cubicBezTo>
                    <a:pt x="3473" y="6486"/>
                    <a:pt x="4237" y="6666"/>
                    <a:pt x="4951" y="6666"/>
                  </a:cubicBezTo>
                  <a:cubicBezTo>
                    <a:pt x="5735" y="6666"/>
                    <a:pt x="6458" y="6449"/>
                    <a:pt x="6620" y="5657"/>
                  </a:cubicBezTo>
                  <a:cubicBezTo>
                    <a:pt x="7942" y="3514"/>
                    <a:pt x="8049" y="1847"/>
                    <a:pt x="5656" y="823"/>
                  </a:cubicBezTo>
                  <a:cubicBezTo>
                    <a:pt x="4867" y="482"/>
                    <a:pt x="4059" y="1"/>
                    <a:pt x="32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6" name="Google Shape;206;p8"/>
          <p:cNvSpPr/>
          <p:nvPr/>
        </p:nvSpPr>
        <p:spPr>
          <a:xfrm rot="-10600152">
            <a:off x="46043" y="267107"/>
            <a:ext cx="1546633" cy="1629532"/>
          </a:xfrm>
          <a:custGeom>
            <a:avLst/>
            <a:gdLst/>
            <a:ahLst/>
            <a:cxnLst/>
            <a:rect l="l" t="t" r="r" b="b"/>
            <a:pathLst>
              <a:path w="61866" h="65182" extrusionOk="0">
                <a:moveTo>
                  <a:pt x="30490" y="920"/>
                </a:moveTo>
                <a:cubicBezTo>
                  <a:pt x="30618" y="920"/>
                  <a:pt x="30745" y="923"/>
                  <a:pt x="30873" y="929"/>
                </a:cubicBezTo>
                <a:lnTo>
                  <a:pt x="31599" y="929"/>
                </a:lnTo>
                <a:lnTo>
                  <a:pt x="32326" y="1001"/>
                </a:lnTo>
                <a:lnTo>
                  <a:pt x="33064" y="1072"/>
                </a:lnTo>
                <a:lnTo>
                  <a:pt x="33778" y="1203"/>
                </a:lnTo>
                <a:cubicBezTo>
                  <a:pt x="35695" y="1560"/>
                  <a:pt x="37553" y="2215"/>
                  <a:pt x="39350" y="3013"/>
                </a:cubicBezTo>
                <a:cubicBezTo>
                  <a:pt x="41160" y="3811"/>
                  <a:pt x="42898" y="4751"/>
                  <a:pt x="44613" y="5751"/>
                </a:cubicBezTo>
                <a:cubicBezTo>
                  <a:pt x="46304" y="6763"/>
                  <a:pt x="47971" y="7835"/>
                  <a:pt x="49625" y="8942"/>
                </a:cubicBezTo>
                <a:lnTo>
                  <a:pt x="52090" y="10633"/>
                </a:lnTo>
                <a:cubicBezTo>
                  <a:pt x="52924" y="11193"/>
                  <a:pt x="53733" y="11764"/>
                  <a:pt x="54507" y="12371"/>
                </a:cubicBezTo>
                <a:cubicBezTo>
                  <a:pt x="56055" y="13586"/>
                  <a:pt x="57496" y="14955"/>
                  <a:pt x="58591" y="16586"/>
                </a:cubicBezTo>
                <a:cubicBezTo>
                  <a:pt x="59651" y="18217"/>
                  <a:pt x="60520" y="20039"/>
                  <a:pt x="61020" y="21956"/>
                </a:cubicBezTo>
                <a:cubicBezTo>
                  <a:pt x="61151" y="22432"/>
                  <a:pt x="61246" y="22908"/>
                  <a:pt x="61353" y="23396"/>
                </a:cubicBezTo>
                <a:cubicBezTo>
                  <a:pt x="61389" y="23635"/>
                  <a:pt x="61425" y="23897"/>
                  <a:pt x="61448" y="24135"/>
                </a:cubicBezTo>
                <a:cubicBezTo>
                  <a:pt x="61484" y="24385"/>
                  <a:pt x="61520" y="24623"/>
                  <a:pt x="61532" y="24873"/>
                </a:cubicBezTo>
                <a:cubicBezTo>
                  <a:pt x="61627" y="25861"/>
                  <a:pt x="61603" y="26849"/>
                  <a:pt x="61544" y="27849"/>
                </a:cubicBezTo>
                <a:cubicBezTo>
                  <a:pt x="61389" y="29826"/>
                  <a:pt x="60901" y="31778"/>
                  <a:pt x="60222" y="33660"/>
                </a:cubicBezTo>
                <a:cubicBezTo>
                  <a:pt x="58769" y="37386"/>
                  <a:pt x="56591" y="40768"/>
                  <a:pt x="54078" y="43828"/>
                </a:cubicBezTo>
                <a:cubicBezTo>
                  <a:pt x="52793" y="45363"/>
                  <a:pt x="51459" y="46840"/>
                  <a:pt x="50054" y="48257"/>
                </a:cubicBezTo>
                <a:cubicBezTo>
                  <a:pt x="48661" y="49662"/>
                  <a:pt x="47197" y="51031"/>
                  <a:pt x="45744" y="52388"/>
                </a:cubicBezTo>
                <a:cubicBezTo>
                  <a:pt x="42803" y="55067"/>
                  <a:pt x="39743" y="57627"/>
                  <a:pt x="36421" y="59758"/>
                </a:cubicBezTo>
                <a:cubicBezTo>
                  <a:pt x="35588" y="60294"/>
                  <a:pt x="34743" y="60782"/>
                  <a:pt x="33874" y="61246"/>
                </a:cubicBezTo>
                <a:cubicBezTo>
                  <a:pt x="33016" y="61711"/>
                  <a:pt x="32135" y="62127"/>
                  <a:pt x="31230" y="62497"/>
                </a:cubicBezTo>
                <a:cubicBezTo>
                  <a:pt x="30325" y="62866"/>
                  <a:pt x="29397" y="63175"/>
                  <a:pt x="28456" y="63413"/>
                </a:cubicBezTo>
                <a:cubicBezTo>
                  <a:pt x="27527" y="63675"/>
                  <a:pt x="26575" y="63830"/>
                  <a:pt x="25622" y="63913"/>
                </a:cubicBezTo>
                <a:cubicBezTo>
                  <a:pt x="25203" y="63952"/>
                  <a:pt x="24783" y="63971"/>
                  <a:pt x="24365" y="63971"/>
                </a:cubicBezTo>
                <a:cubicBezTo>
                  <a:pt x="22863" y="63971"/>
                  <a:pt x="21378" y="63724"/>
                  <a:pt x="19943" y="63259"/>
                </a:cubicBezTo>
                <a:cubicBezTo>
                  <a:pt x="18122" y="62639"/>
                  <a:pt x="16419" y="61675"/>
                  <a:pt x="14907" y="60484"/>
                </a:cubicBezTo>
                <a:cubicBezTo>
                  <a:pt x="11847" y="58079"/>
                  <a:pt x="9525" y="54805"/>
                  <a:pt x="7644" y="51352"/>
                </a:cubicBezTo>
                <a:cubicBezTo>
                  <a:pt x="6692" y="49626"/>
                  <a:pt x="5858" y="47828"/>
                  <a:pt x="5060" y="46006"/>
                </a:cubicBezTo>
                <a:cubicBezTo>
                  <a:pt x="4275" y="44185"/>
                  <a:pt x="3548" y="42339"/>
                  <a:pt x="2905" y="40470"/>
                </a:cubicBezTo>
                <a:cubicBezTo>
                  <a:pt x="1643" y="36731"/>
                  <a:pt x="715" y="32838"/>
                  <a:pt x="703" y="28873"/>
                </a:cubicBezTo>
                <a:cubicBezTo>
                  <a:pt x="643" y="24932"/>
                  <a:pt x="1703" y="20968"/>
                  <a:pt x="3822" y="17622"/>
                </a:cubicBezTo>
                <a:cubicBezTo>
                  <a:pt x="5930" y="14264"/>
                  <a:pt x="8882" y="11490"/>
                  <a:pt x="12121" y="9180"/>
                </a:cubicBezTo>
                <a:cubicBezTo>
                  <a:pt x="15347" y="6883"/>
                  <a:pt x="18872" y="4978"/>
                  <a:pt x="22444" y="3227"/>
                </a:cubicBezTo>
                <a:cubicBezTo>
                  <a:pt x="24229" y="2382"/>
                  <a:pt x="26075" y="1620"/>
                  <a:pt x="27980" y="1227"/>
                </a:cubicBezTo>
                <a:cubicBezTo>
                  <a:pt x="28808" y="1051"/>
                  <a:pt x="29645" y="920"/>
                  <a:pt x="30490" y="920"/>
                </a:cubicBezTo>
                <a:close/>
                <a:moveTo>
                  <a:pt x="31611" y="1"/>
                </a:moveTo>
                <a:lnTo>
                  <a:pt x="30837" y="13"/>
                </a:lnTo>
                <a:cubicBezTo>
                  <a:pt x="30805" y="12"/>
                  <a:pt x="30773" y="12"/>
                  <a:pt x="30740" y="12"/>
                </a:cubicBezTo>
                <a:cubicBezTo>
                  <a:pt x="29749" y="12"/>
                  <a:pt x="28758" y="187"/>
                  <a:pt x="27789" y="406"/>
                </a:cubicBezTo>
                <a:cubicBezTo>
                  <a:pt x="25789" y="882"/>
                  <a:pt x="23932" y="1715"/>
                  <a:pt x="22146" y="2620"/>
                </a:cubicBezTo>
                <a:cubicBezTo>
                  <a:pt x="20360" y="3561"/>
                  <a:pt x="18622" y="4525"/>
                  <a:pt x="16895" y="5549"/>
                </a:cubicBezTo>
                <a:cubicBezTo>
                  <a:pt x="15181" y="6597"/>
                  <a:pt x="13502" y="7668"/>
                  <a:pt x="11883" y="8859"/>
                </a:cubicBezTo>
                <a:cubicBezTo>
                  <a:pt x="10252" y="10038"/>
                  <a:pt x="8704" y="11312"/>
                  <a:pt x="7275" y="12729"/>
                </a:cubicBezTo>
                <a:cubicBezTo>
                  <a:pt x="5846" y="14122"/>
                  <a:pt x="4560" y="15693"/>
                  <a:pt x="3465" y="17384"/>
                </a:cubicBezTo>
                <a:cubicBezTo>
                  <a:pt x="2393" y="19086"/>
                  <a:pt x="1536" y="20932"/>
                  <a:pt x="953" y="22861"/>
                </a:cubicBezTo>
                <a:cubicBezTo>
                  <a:pt x="655" y="23825"/>
                  <a:pt x="465" y="24825"/>
                  <a:pt x="298" y="25825"/>
                </a:cubicBezTo>
                <a:cubicBezTo>
                  <a:pt x="179" y="26825"/>
                  <a:pt x="72" y="27838"/>
                  <a:pt x="72" y="28850"/>
                </a:cubicBezTo>
                <a:cubicBezTo>
                  <a:pt x="0" y="32898"/>
                  <a:pt x="810" y="36910"/>
                  <a:pt x="2036" y="40732"/>
                </a:cubicBezTo>
                <a:cubicBezTo>
                  <a:pt x="2667" y="42661"/>
                  <a:pt x="3382" y="44530"/>
                  <a:pt x="4144" y="46387"/>
                </a:cubicBezTo>
                <a:cubicBezTo>
                  <a:pt x="4894" y="48233"/>
                  <a:pt x="5751" y="50066"/>
                  <a:pt x="6703" y="51852"/>
                </a:cubicBezTo>
                <a:cubicBezTo>
                  <a:pt x="7656" y="53638"/>
                  <a:pt x="8728" y="55365"/>
                  <a:pt x="9942" y="56984"/>
                </a:cubicBezTo>
                <a:cubicBezTo>
                  <a:pt x="11180" y="58615"/>
                  <a:pt x="12561" y="60115"/>
                  <a:pt x="14169" y="61413"/>
                </a:cubicBezTo>
                <a:cubicBezTo>
                  <a:pt x="15776" y="62711"/>
                  <a:pt x="17610" y="63747"/>
                  <a:pt x="19574" y="64402"/>
                </a:cubicBezTo>
                <a:cubicBezTo>
                  <a:pt x="21111" y="64904"/>
                  <a:pt x="22735" y="65181"/>
                  <a:pt x="24361" y="65181"/>
                </a:cubicBezTo>
                <a:cubicBezTo>
                  <a:pt x="24813" y="65181"/>
                  <a:pt x="25266" y="65160"/>
                  <a:pt x="25718" y="65116"/>
                </a:cubicBezTo>
                <a:cubicBezTo>
                  <a:pt x="26765" y="65033"/>
                  <a:pt x="27778" y="64830"/>
                  <a:pt x="28766" y="64568"/>
                </a:cubicBezTo>
                <a:cubicBezTo>
                  <a:pt x="29754" y="64294"/>
                  <a:pt x="30730" y="63973"/>
                  <a:pt x="31671" y="63568"/>
                </a:cubicBezTo>
                <a:cubicBezTo>
                  <a:pt x="33552" y="62782"/>
                  <a:pt x="35338" y="61782"/>
                  <a:pt x="37017" y="60663"/>
                </a:cubicBezTo>
                <a:cubicBezTo>
                  <a:pt x="40374" y="58437"/>
                  <a:pt x="43399" y="55746"/>
                  <a:pt x="46244" y="52924"/>
                </a:cubicBezTo>
                <a:cubicBezTo>
                  <a:pt x="49066" y="50102"/>
                  <a:pt x="51852" y="47209"/>
                  <a:pt x="54293" y="44030"/>
                </a:cubicBezTo>
                <a:cubicBezTo>
                  <a:pt x="55495" y="42446"/>
                  <a:pt x="56674" y="40815"/>
                  <a:pt x="57686" y="39089"/>
                </a:cubicBezTo>
                <a:cubicBezTo>
                  <a:pt x="58710" y="37362"/>
                  <a:pt x="59627" y="35577"/>
                  <a:pt x="60317" y="33695"/>
                </a:cubicBezTo>
                <a:cubicBezTo>
                  <a:pt x="60663" y="32767"/>
                  <a:pt x="60972" y="31814"/>
                  <a:pt x="61186" y="30814"/>
                </a:cubicBezTo>
                <a:cubicBezTo>
                  <a:pt x="61413" y="29826"/>
                  <a:pt x="61591" y="28850"/>
                  <a:pt x="61675" y="27849"/>
                </a:cubicBezTo>
                <a:cubicBezTo>
                  <a:pt x="61865" y="25849"/>
                  <a:pt x="61734" y="23825"/>
                  <a:pt x="61270" y="21861"/>
                </a:cubicBezTo>
                <a:cubicBezTo>
                  <a:pt x="60829" y="19896"/>
                  <a:pt x="60020" y="18027"/>
                  <a:pt x="58984" y="16288"/>
                </a:cubicBezTo>
                <a:cubicBezTo>
                  <a:pt x="57912" y="14538"/>
                  <a:pt x="56472" y="13086"/>
                  <a:pt x="54924" y="11788"/>
                </a:cubicBezTo>
                <a:cubicBezTo>
                  <a:pt x="54150" y="11133"/>
                  <a:pt x="53340" y="10526"/>
                  <a:pt x="52543" y="9931"/>
                </a:cubicBezTo>
                <a:cubicBezTo>
                  <a:pt x="51733" y="9335"/>
                  <a:pt x="50935" y="8752"/>
                  <a:pt x="50114" y="8168"/>
                </a:cubicBezTo>
                <a:cubicBezTo>
                  <a:pt x="48494" y="7014"/>
                  <a:pt x="46828" y="5894"/>
                  <a:pt x="45101" y="4858"/>
                </a:cubicBezTo>
                <a:cubicBezTo>
                  <a:pt x="43387" y="3811"/>
                  <a:pt x="41601" y="2858"/>
                  <a:pt x="39743" y="2061"/>
                </a:cubicBezTo>
                <a:cubicBezTo>
                  <a:pt x="37874" y="1251"/>
                  <a:pt x="35945" y="596"/>
                  <a:pt x="33921" y="251"/>
                </a:cubicBezTo>
                <a:lnTo>
                  <a:pt x="33159" y="120"/>
                </a:lnTo>
                <a:lnTo>
                  <a:pt x="32385" y="60"/>
                </a:lnTo>
                <a:lnTo>
                  <a:pt x="3161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8"/>
          <p:cNvSpPr/>
          <p:nvPr/>
        </p:nvSpPr>
        <p:spPr>
          <a:xfrm>
            <a:off x="-86125" y="4287475"/>
            <a:ext cx="1668375" cy="1523075"/>
          </a:xfrm>
          <a:custGeom>
            <a:avLst/>
            <a:gdLst/>
            <a:ahLst/>
            <a:cxnLst/>
            <a:rect l="l" t="t" r="r" b="b"/>
            <a:pathLst>
              <a:path w="66735" h="60923" extrusionOk="0">
                <a:moveTo>
                  <a:pt x="25551" y="1"/>
                </a:moveTo>
                <a:cubicBezTo>
                  <a:pt x="21889" y="1"/>
                  <a:pt x="18214" y="1036"/>
                  <a:pt x="14693" y="3577"/>
                </a:cubicBezTo>
                <a:cubicBezTo>
                  <a:pt x="12097" y="5434"/>
                  <a:pt x="10311" y="8185"/>
                  <a:pt x="8751" y="10971"/>
                </a:cubicBezTo>
                <a:cubicBezTo>
                  <a:pt x="5180" y="17340"/>
                  <a:pt x="0" y="26687"/>
                  <a:pt x="1262" y="34188"/>
                </a:cubicBezTo>
                <a:cubicBezTo>
                  <a:pt x="1834" y="37522"/>
                  <a:pt x="3667" y="40486"/>
                  <a:pt x="5537" y="43284"/>
                </a:cubicBezTo>
                <a:cubicBezTo>
                  <a:pt x="11472" y="52136"/>
                  <a:pt x="18975" y="60922"/>
                  <a:pt x="30254" y="60922"/>
                </a:cubicBezTo>
                <a:cubicBezTo>
                  <a:pt x="30808" y="60922"/>
                  <a:pt x="31372" y="60901"/>
                  <a:pt x="31945" y="60858"/>
                </a:cubicBezTo>
                <a:cubicBezTo>
                  <a:pt x="38124" y="60393"/>
                  <a:pt x="43923" y="57822"/>
                  <a:pt x="49340" y="54821"/>
                </a:cubicBezTo>
                <a:cubicBezTo>
                  <a:pt x="56519" y="50845"/>
                  <a:pt x="64675" y="45022"/>
                  <a:pt x="65628" y="36188"/>
                </a:cubicBezTo>
                <a:cubicBezTo>
                  <a:pt x="66735" y="25853"/>
                  <a:pt x="55864" y="16436"/>
                  <a:pt x="48661" y="10613"/>
                </a:cubicBezTo>
                <a:cubicBezTo>
                  <a:pt x="43684" y="6577"/>
                  <a:pt x="37517" y="2386"/>
                  <a:pt x="31064" y="731"/>
                </a:cubicBezTo>
                <a:cubicBezTo>
                  <a:pt x="29243" y="264"/>
                  <a:pt x="27399" y="1"/>
                  <a:pt x="2555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8"/>
          <p:cNvSpPr/>
          <p:nvPr/>
        </p:nvSpPr>
        <p:spPr>
          <a:xfrm flipH="1">
            <a:off x="8476707" y="-412412"/>
            <a:ext cx="812325" cy="1055275"/>
          </a:xfrm>
          <a:custGeom>
            <a:avLst/>
            <a:gdLst/>
            <a:ahLst/>
            <a:cxnLst/>
            <a:rect l="l" t="t" r="r" b="b"/>
            <a:pathLst>
              <a:path w="32493" h="42211" extrusionOk="0">
                <a:moveTo>
                  <a:pt x="20412" y="22759"/>
                </a:moveTo>
                <a:cubicBezTo>
                  <a:pt x="20460" y="22759"/>
                  <a:pt x="20486" y="22811"/>
                  <a:pt x="20467" y="22877"/>
                </a:cubicBezTo>
                <a:cubicBezTo>
                  <a:pt x="20437" y="22908"/>
                  <a:pt x="20415" y="22939"/>
                  <a:pt x="20386" y="22939"/>
                </a:cubicBezTo>
                <a:cubicBezTo>
                  <a:pt x="20382" y="22939"/>
                  <a:pt x="20377" y="22938"/>
                  <a:pt x="20372" y="22937"/>
                </a:cubicBezTo>
                <a:cubicBezTo>
                  <a:pt x="20313" y="22901"/>
                  <a:pt x="20301" y="22794"/>
                  <a:pt x="20372" y="22770"/>
                </a:cubicBezTo>
                <a:cubicBezTo>
                  <a:pt x="20387" y="22763"/>
                  <a:pt x="20400" y="22759"/>
                  <a:pt x="20412" y="22759"/>
                </a:cubicBezTo>
                <a:close/>
                <a:moveTo>
                  <a:pt x="4688" y="1"/>
                </a:moveTo>
                <a:cubicBezTo>
                  <a:pt x="4660" y="1"/>
                  <a:pt x="4618" y="30"/>
                  <a:pt x="4537" y="89"/>
                </a:cubicBezTo>
                <a:cubicBezTo>
                  <a:pt x="4454" y="160"/>
                  <a:pt x="4299" y="315"/>
                  <a:pt x="4227" y="434"/>
                </a:cubicBezTo>
                <a:cubicBezTo>
                  <a:pt x="4156" y="553"/>
                  <a:pt x="4061" y="648"/>
                  <a:pt x="4049" y="672"/>
                </a:cubicBezTo>
                <a:cubicBezTo>
                  <a:pt x="4037" y="684"/>
                  <a:pt x="3930" y="910"/>
                  <a:pt x="3823" y="1160"/>
                </a:cubicBezTo>
                <a:cubicBezTo>
                  <a:pt x="3715" y="1410"/>
                  <a:pt x="3584" y="1803"/>
                  <a:pt x="3501" y="1994"/>
                </a:cubicBezTo>
                <a:cubicBezTo>
                  <a:pt x="3418" y="2184"/>
                  <a:pt x="3334" y="2422"/>
                  <a:pt x="3299" y="2529"/>
                </a:cubicBezTo>
                <a:cubicBezTo>
                  <a:pt x="3275" y="2613"/>
                  <a:pt x="3239" y="2732"/>
                  <a:pt x="3227" y="2791"/>
                </a:cubicBezTo>
                <a:cubicBezTo>
                  <a:pt x="3215" y="2839"/>
                  <a:pt x="3120" y="3113"/>
                  <a:pt x="3037" y="3387"/>
                </a:cubicBezTo>
                <a:cubicBezTo>
                  <a:pt x="2953" y="3672"/>
                  <a:pt x="2846" y="4018"/>
                  <a:pt x="2799" y="4161"/>
                </a:cubicBezTo>
                <a:cubicBezTo>
                  <a:pt x="2727" y="4375"/>
                  <a:pt x="2334" y="5792"/>
                  <a:pt x="2263" y="6149"/>
                </a:cubicBezTo>
                <a:cubicBezTo>
                  <a:pt x="2215" y="6339"/>
                  <a:pt x="2179" y="6530"/>
                  <a:pt x="2132" y="6661"/>
                </a:cubicBezTo>
                <a:cubicBezTo>
                  <a:pt x="1894" y="7518"/>
                  <a:pt x="1572" y="8911"/>
                  <a:pt x="1429" y="9697"/>
                </a:cubicBezTo>
                <a:cubicBezTo>
                  <a:pt x="1417" y="9816"/>
                  <a:pt x="1370" y="9971"/>
                  <a:pt x="1358" y="10030"/>
                </a:cubicBezTo>
                <a:cubicBezTo>
                  <a:pt x="1346" y="10090"/>
                  <a:pt x="1275" y="10340"/>
                  <a:pt x="1239" y="10590"/>
                </a:cubicBezTo>
                <a:cubicBezTo>
                  <a:pt x="1167" y="11007"/>
                  <a:pt x="1001" y="11995"/>
                  <a:pt x="846" y="12781"/>
                </a:cubicBezTo>
                <a:cubicBezTo>
                  <a:pt x="822" y="12959"/>
                  <a:pt x="763" y="13316"/>
                  <a:pt x="727" y="13555"/>
                </a:cubicBezTo>
                <a:cubicBezTo>
                  <a:pt x="703" y="13793"/>
                  <a:pt x="632" y="14209"/>
                  <a:pt x="584" y="14483"/>
                </a:cubicBezTo>
                <a:cubicBezTo>
                  <a:pt x="536" y="14745"/>
                  <a:pt x="453" y="15352"/>
                  <a:pt x="394" y="15829"/>
                </a:cubicBezTo>
                <a:cubicBezTo>
                  <a:pt x="334" y="16305"/>
                  <a:pt x="286" y="16745"/>
                  <a:pt x="286" y="16769"/>
                </a:cubicBezTo>
                <a:cubicBezTo>
                  <a:pt x="286" y="16805"/>
                  <a:pt x="274" y="16900"/>
                  <a:pt x="251" y="16995"/>
                </a:cubicBezTo>
                <a:cubicBezTo>
                  <a:pt x="251" y="17079"/>
                  <a:pt x="215" y="17424"/>
                  <a:pt x="179" y="17757"/>
                </a:cubicBezTo>
                <a:cubicBezTo>
                  <a:pt x="72" y="18722"/>
                  <a:pt x="48" y="19127"/>
                  <a:pt x="13" y="20341"/>
                </a:cubicBezTo>
                <a:cubicBezTo>
                  <a:pt x="1" y="20984"/>
                  <a:pt x="48" y="22139"/>
                  <a:pt x="120" y="22532"/>
                </a:cubicBezTo>
                <a:cubicBezTo>
                  <a:pt x="215" y="23020"/>
                  <a:pt x="429" y="23782"/>
                  <a:pt x="596" y="24127"/>
                </a:cubicBezTo>
                <a:cubicBezTo>
                  <a:pt x="894" y="24723"/>
                  <a:pt x="1191" y="24973"/>
                  <a:pt x="2549" y="25711"/>
                </a:cubicBezTo>
                <a:cubicBezTo>
                  <a:pt x="3112" y="26032"/>
                  <a:pt x="3918" y="26343"/>
                  <a:pt x="4124" y="26343"/>
                </a:cubicBezTo>
                <a:cubicBezTo>
                  <a:pt x="4131" y="26343"/>
                  <a:pt x="4138" y="26343"/>
                  <a:pt x="4144" y="26342"/>
                </a:cubicBezTo>
                <a:cubicBezTo>
                  <a:pt x="4154" y="26339"/>
                  <a:pt x="4165" y="26337"/>
                  <a:pt x="4177" y="26337"/>
                </a:cubicBezTo>
                <a:cubicBezTo>
                  <a:pt x="4209" y="26337"/>
                  <a:pt x="4246" y="26348"/>
                  <a:pt x="4263" y="26366"/>
                </a:cubicBezTo>
                <a:cubicBezTo>
                  <a:pt x="4275" y="26401"/>
                  <a:pt x="4358" y="26413"/>
                  <a:pt x="4454" y="26413"/>
                </a:cubicBezTo>
                <a:cubicBezTo>
                  <a:pt x="4537" y="26413"/>
                  <a:pt x="4692" y="26425"/>
                  <a:pt x="4775" y="26449"/>
                </a:cubicBezTo>
                <a:cubicBezTo>
                  <a:pt x="4891" y="26472"/>
                  <a:pt x="5523" y="26490"/>
                  <a:pt x="6074" y="26490"/>
                </a:cubicBezTo>
                <a:cubicBezTo>
                  <a:pt x="6369" y="26490"/>
                  <a:pt x="6641" y="26485"/>
                  <a:pt x="6799" y="26473"/>
                </a:cubicBezTo>
                <a:cubicBezTo>
                  <a:pt x="6954" y="26461"/>
                  <a:pt x="7097" y="26425"/>
                  <a:pt x="7132" y="26401"/>
                </a:cubicBezTo>
                <a:cubicBezTo>
                  <a:pt x="7156" y="26366"/>
                  <a:pt x="7252" y="26354"/>
                  <a:pt x="7323" y="26354"/>
                </a:cubicBezTo>
                <a:cubicBezTo>
                  <a:pt x="7330" y="26355"/>
                  <a:pt x="7337" y="26355"/>
                  <a:pt x="7345" y="26355"/>
                </a:cubicBezTo>
                <a:cubicBezTo>
                  <a:pt x="7626" y="26355"/>
                  <a:pt x="8573" y="25746"/>
                  <a:pt x="8990" y="25318"/>
                </a:cubicBezTo>
                <a:cubicBezTo>
                  <a:pt x="9109" y="25199"/>
                  <a:pt x="9288" y="25032"/>
                  <a:pt x="9395" y="24973"/>
                </a:cubicBezTo>
                <a:cubicBezTo>
                  <a:pt x="9502" y="24913"/>
                  <a:pt x="9597" y="24806"/>
                  <a:pt x="9633" y="24746"/>
                </a:cubicBezTo>
                <a:cubicBezTo>
                  <a:pt x="9657" y="24687"/>
                  <a:pt x="9859" y="24484"/>
                  <a:pt x="10061" y="24270"/>
                </a:cubicBezTo>
                <a:cubicBezTo>
                  <a:pt x="10276" y="24080"/>
                  <a:pt x="10573" y="23734"/>
                  <a:pt x="10716" y="23508"/>
                </a:cubicBezTo>
                <a:cubicBezTo>
                  <a:pt x="10895" y="23246"/>
                  <a:pt x="11109" y="23032"/>
                  <a:pt x="11347" y="22877"/>
                </a:cubicBezTo>
                <a:cubicBezTo>
                  <a:pt x="11538" y="22734"/>
                  <a:pt x="11716" y="22579"/>
                  <a:pt x="11740" y="22520"/>
                </a:cubicBezTo>
                <a:cubicBezTo>
                  <a:pt x="11822" y="22379"/>
                  <a:pt x="12634" y="21567"/>
                  <a:pt x="12691" y="21567"/>
                </a:cubicBezTo>
                <a:cubicBezTo>
                  <a:pt x="12692" y="21567"/>
                  <a:pt x="12692" y="21567"/>
                  <a:pt x="12693" y="21567"/>
                </a:cubicBezTo>
                <a:cubicBezTo>
                  <a:pt x="12717" y="21579"/>
                  <a:pt x="12752" y="21758"/>
                  <a:pt x="12800" y="21948"/>
                </a:cubicBezTo>
                <a:cubicBezTo>
                  <a:pt x="12836" y="22163"/>
                  <a:pt x="12871" y="22365"/>
                  <a:pt x="12895" y="22413"/>
                </a:cubicBezTo>
                <a:cubicBezTo>
                  <a:pt x="12907" y="22460"/>
                  <a:pt x="12931" y="22603"/>
                  <a:pt x="12955" y="22734"/>
                </a:cubicBezTo>
                <a:cubicBezTo>
                  <a:pt x="12990" y="23080"/>
                  <a:pt x="13157" y="24044"/>
                  <a:pt x="13169" y="24151"/>
                </a:cubicBezTo>
                <a:cubicBezTo>
                  <a:pt x="13193" y="24199"/>
                  <a:pt x="13217" y="24401"/>
                  <a:pt x="13228" y="24615"/>
                </a:cubicBezTo>
                <a:cubicBezTo>
                  <a:pt x="13264" y="24818"/>
                  <a:pt x="13324" y="25342"/>
                  <a:pt x="13383" y="25770"/>
                </a:cubicBezTo>
                <a:cubicBezTo>
                  <a:pt x="13443" y="26211"/>
                  <a:pt x="13502" y="26651"/>
                  <a:pt x="13514" y="26782"/>
                </a:cubicBezTo>
                <a:cubicBezTo>
                  <a:pt x="13526" y="26925"/>
                  <a:pt x="13562" y="27056"/>
                  <a:pt x="13574" y="27116"/>
                </a:cubicBezTo>
                <a:cubicBezTo>
                  <a:pt x="13586" y="27163"/>
                  <a:pt x="13586" y="27259"/>
                  <a:pt x="13586" y="27318"/>
                </a:cubicBezTo>
                <a:cubicBezTo>
                  <a:pt x="13586" y="27378"/>
                  <a:pt x="13609" y="27437"/>
                  <a:pt x="13633" y="27461"/>
                </a:cubicBezTo>
                <a:cubicBezTo>
                  <a:pt x="13669" y="27473"/>
                  <a:pt x="13681" y="27497"/>
                  <a:pt x="13669" y="27532"/>
                </a:cubicBezTo>
                <a:cubicBezTo>
                  <a:pt x="13633" y="27592"/>
                  <a:pt x="13752" y="28485"/>
                  <a:pt x="13919" y="29330"/>
                </a:cubicBezTo>
                <a:cubicBezTo>
                  <a:pt x="14038" y="30021"/>
                  <a:pt x="14086" y="30271"/>
                  <a:pt x="14121" y="30628"/>
                </a:cubicBezTo>
                <a:cubicBezTo>
                  <a:pt x="14145" y="30771"/>
                  <a:pt x="14181" y="30950"/>
                  <a:pt x="14205" y="31033"/>
                </a:cubicBezTo>
                <a:cubicBezTo>
                  <a:pt x="14229" y="31104"/>
                  <a:pt x="14264" y="31283"/>
                  <a:pt x="14288" y="31414"/>
                </a:cubicBezTo>
                <a:cubicBezTo>
                  <a:pt x="14443" y="32426"/>
                  <a:pt x="15098" y="34640"/>
                  <a:pt x="15693" y="36176"/>
                </a:cubicBezTo>
                <a:cubicBezTo>
                  <a:pt x="15967" y="36891"/>
                  <a:pt x="16610" y="38236"/>
                  <a:pt x="16860" y="38593"/>
                </a:cubicBezTo>
                <a:cubicBezTo>
                  <a:pt x="17789" y="39939"/>
                  <a:pt x="18253" y="40439"/>
                  <a:pt x="19170" y="41034"/>
                </a:cubicBezTo>
                <a:cubicBezTo>
                  <a:pt x="19646" y="41344"/>
                  <a:pt x="20729" y="41903"/>
                  <a:pt x="21003" y="41987"/>
                </a:cubicBezTo>
                <a:cubicBezTo>
                  <a:pt x="21378" y="42092"/>
                  <a:pt x="21660" y="42152"/>
                  <a:pt x="21811" y="42152"/>
                </a:cubicBezTo>
                <a:cubicBezTo>
                  <a:pt x="21847" y="42152"/>
                  <a:pt x="21876" y="42148"/>
                  <a:pt x="21896" y="42141"/>
                </a:cubicBezTo>
                <a:cubicBezTo>
                  <a:pt x="21926" y="42135"/>
                  <a:pt x="21953" y="42132"/>
                  <a:pt x="21972" y="42132"/>
                </a:cubicBezTo>
                <a:cubicBezTo>
                  <a:pt x="21991" y="42132"/>
                  <a:pt x="22003" y="42135"/>
                  <a:pt x="22003" y="42141"/>
                </a:cubicBezTo>
                <a:cubicBezTo>
                  <a:pt x="22003" y="42165"/>
                  <a:pt x="22063" y="42177"/>
                  <a:pt x="22134" y="42189"/>
                </a:cubicBezTo>
                <a:cubicBezTo>
                  <a:pt x="22147" y="42191"/>
                  <a:pt x="22159" y="42192"/>
                  <a:pt x="22171" y="42192"/>
                </a:cubicBezTo>
                <a:cubicBezTo>
                  <a:pt x="22225" y="42192"/>
                  <a:pt x="22265" y="42171"/>
                  <a:pt x="22265" y="42141"/>
                </a:cubicBezTo>
                <a:cubicBezTo>
                  <a:pt x="22265" y="42132"/>
                  <a:pt x="22271" y="42126"/>
                  <a:pt x="22280" y="42126"/>
                </a:cubicBezTo>
                <a:cubicBezTo>
                  <a:pt x="22293" y="42126"/>
                  <a:pt x="22311" y="42137"/>
                  <a:pt x="22325" y="42165"/>
                </a:cubicBezTo>
                <a:cubicBezTo>
                  <a:pt x="22359" y="42191"/>
                  <a:pt x="22394" y="42210"/>
                  <a:pt x="22423" y="42210"/>
                </a:cubicBezTo>
                <a:cubicBezTo>
                  <a:pt x="22435" y="42210"/>
                  <a:pt x="22446" y="42208"/>
                  <a:pt x="22456" y="42201"/>
                </a:cubicBezTo>
                <a:cubicBezTo>
                  <a:pt x="22492" y="42189"/>
                  <a:pt x="22694" y="42141"/>
                  <a:pt x="22920" y="42106"/>
                </a:cubicBezTo>
                <a:cubicBezTo>
                  <a:pt x="23551" y="41987"/>
                  <a:pt x="23789" y="41903"/>
                  <a:pt x="23801" y="41820"/>
                </a:cubicBezTo>
                <a:cubicBezTo>
                  <a:pt x="23810" y="41784"/>
                  <a:pt x="23854" y="41768"/>
                  <a:pt x="23917" y="41768"/>
                </a:cubicBezTo>
                <a:cubicBezTo>
                  <a:pt x="23936" y="41768"/>
                  <a:pt x="23957" y="41769"/>
                  <a:pt x="23980" y="41772"/>
                </a:cubicBezTo>
                <a:cubicBezTo>
                  <a:pt x="24014" y="41777"/>
                  <a:pt x="24049" y="41780"/>
                  <a:pt x="24078" y="41780"/>
                </a:cubicBezTo>
                <a:cubicBezTo>
                  <a:pt x="24120" y="41780"/>
                  <a:pt x="24151" y="41774"/>
                  <a:pt x="24158" y="41760"/>
                </a:cubicBezTo>
                <a:cubicBezTo>
                  <a:pt x="24170" y="41725"/>
                  <a:pt x="24277" y="41653"/>
                  <a:pt x="24408" y="41594"/>
                </a:cubicBezTo>
                <a:cubicBezTo>
                  <a:pt x="24528" y="41534"/>
                  <a:pt x="24647" y="41463"/>
                  <a:pt x="24658" y="41427"/>
                </a:cubicBezTo>
                <a:cubicBezTo>
                  <a:pt x="24682" y="41403"/>
                  <a:pt x="24766" y="41356"/>
                  <a:pt x="24861" y="41344"/>
                </a:cubicBezTo>
                <a:cubicBezTo>
                  <a:pt x="24992" y="41332"/>
                  <a:pt x="25004" y="41296"/>
                  <a:pt x="24956" y="41225"/>
                </a:cubicBezTo>
                <a:cubicBezTo>
                  <a:pt x="24933" y="41178"/>
                  <a:pt x="24925" y="41152"/>
                  <a:pt x="24944" y="41152"/>
                </a:cubicBezTo>
                <a:cubicBezTo>
                  <a:pt x="24955" y="41152"/>
                  <a:pt x="24974" y="41160"/>
                  <a:pt x="25004" y="41177"/>
                </a:cubicBezTo>
                <a:cubicBezTo>
                  <a:pt x="25021" y="41190"/>
                  <a:pt x="25040" y="41195"/>
                  <a:pt x="25058" y="41195"/>
                </a:cubicBezTo>
                <a:cubicBezTo>
                  <a:pt x="25089" y="41195"/>
                  <a:pt x="25115" y="41180"/>
                  <a:pt x="25123" y="41165"/>
                </a:cubicBezTo>
                <a:cubicBezTo>
                  <a:pt x="25135" y="41129"/>
                  <a:pt x="25230" y="41070"/>
                  <a:pt x="25313" y="41046"/>
                </a:cubicBezTo>
                <a:cubicBezTo>
                  <a:pt x="25409" y="41010"/>
                  <a:pt x="25551" y="40927"/>
                  <a:pt x="25647" y="40867"/>
                </a:cubicBezTo>
                <a:cubicBezTo>
                  <a:pt x="25730" y="40796"/>
                  <a:pt x="25897" y="40701"/>
                  <a:pt x="26016" y="40653"/>
                </a:cubicBezTo>
                <a:cubicBezTo>
                  <a:pt x="26135" y="40617"/>
                  <a:pt x="26242" y="40534"/>
                  <a:pt x="26266" y="40498"/>
                </a:cubicBezTo>
                <a:cubicBezTo>
                  <a:pt x="26290" y="40451"/>
                  <a:pt x="26385" y="40379"/>
                  <a:pt x="26480" y="40332"/>
                </a:cubicBezTo>
                <a:cubicBezTo>
                  <a:pt x="26563" y="40284"/>
                  <a:pt x="26659" y="40224"/>
                  <a:pt x="26671" y="40177"/>
                </a:cubicBezTo>
                <a:cubicBezTo>
                  <a:pt x="26677" y="40165"/>
                  <a:pt x="26674" y="40159"/>
                  <a:pt x="26662" y="40159"/>
                </a:cubicBezTo>
                <a:cubicBezTo>
                  <a:pt x="26650" y="40159"/>
                  <a:pt x="26629" y="40165"/>
                  <a:pt x="26599" y="40177"/>
                </a:cubicBezTo>
                <a:cubicBezTo>
                  <a:pt x="26552" y="40211"/>
                  <a:pt x="26511" y="40227"/>
                  <a:pt x="26481" y="40227"/>
                </a:cubicBezTo>
                <a:cubicBezTo>
                  <a:pt x="26427" y="40227"/>
                  <a:pt x="26406" y="40177"/>
                  <a:pt x="26444" y="40094"/>
                </a:cubicBezTo>
                <a:cubicBezTo>
                  <a:pt x="26473" y="40047"/>
                  <a:pt x="26508" y="40015"/>
                  <a:pt x="26533" y="40015"/>
                </a:cubicBezTo>
                <a:cubicBezTo>
                  <a:pt x="26540" y="40015"/>
                  <a:pt x="26546" y="40017"/>
                  <a:pt x="26552" y="40022"/>
                </a:cubicBezTo>
                <a:cubicBezTo>
                  <a:pt x="26556" y="40024"/>
                  <a:pt x="26561" y="40024"/>
                  <a:pt x="26565" y="40024"/>
                </a:cubicBezTo>
                <a:cubicBezTo>
                  <a:pt x="26593" y="40024"/>
                  <a:pt x="26611" y="39993"/>
                  <a:pt x="26611" y="39963"/>
                </a:cubicBezTo>
                <a:cubicBezTo>
                  <a:pt x="26611" y="39915"/>
                  <a:pt x="26671" y="39879"/>
                  <a:pt x="26718" y="39879"/>
                </a:cubicBezTo>
                <a:cubicBezTo>
                  <a:pt x="26778" y="39879"/>
                  <a:pt x="26837" y="39867"/>
                  <a:pt x="26849" y="39843"/>
                </a:cubicBezTo>
                <a:cubicBezTo>
                  <a:pt x="26861" y="39808"/>
                  <a:pt x="26980" y="39689"/>
                  <a:pt x="27123" y="39605"/>
                </a:cubicBezTo>
                <a:cubicBezTo>
                  <a:pt x="27242" y="39498"/>
                  <a:pt x="27373" y="39343"/>
                  <a:pt x="27385" y="39272"/>
                </a:cubicBezTo>
                <a:cubicBezTo>
                  <a:pt x="27397" y="39201"/>
                  <a:pt x="27492" y="39046"/>
                  <a:pt x="27564" y="38962"/>
                </a:cubicBezTo>
                <a:cubicBezTo>
                  <a:pt x="27635" y="38855"/>
                  <a:pt x="27695" y="38736"/>
                  <a:pt x="27695" y="38665"/>
                </a:cubicBezTo>
                <a:cubicBezTo>
                  <a:pt x="27695" y="38592"/>
                  <a:pt x="27708" y="38561"/>
                  <a:pt x="27731" y="38561"/>
                </a:cubicBezTo>
                <a:cubicBezTo>
                  <a:pt x="27738" y="38561"/>
                  <a:pt x="27746" y="38564"/>
                  <a:pt x="27754" y="38570"/>
                </a:cubicBezTo>
                <a:cubicBezTo>
                  <a:pt x="27790" y="38593"/>
                  <a:pt x="27802" y="38629"/>
                  <a:pt x="27790" y="38665"/>
                </a:cubicBezTo>
                <a:cubicBezTo>
                  <a:pt x="27780" y="38685"/>
                  <a:pt x="27787" y="38715"/>
                  <a:pt x="27805" y="38715"/>
                </a:cubicBezTo>
                <a:cubicBezTo>
                  <a:pt x="27807" y="38715"/>
                  <a:pt x="27810" y="38714"/>
                  <a:pt x="27814" y="38712"/>
                </a:cubicBezTo>
                <a:cubicBezTo>
                  <a:pt x="27897" y="38712"/>
                  <a:pt x="28087" y="38474"/>
                  <a:pt x="28230" y="38236"/>
                </a:cubicBezTo>
                <a:cubicBezTo>
                  <a:pt x="28290" y="38141"/>
                  <a:pt x="28373" y="38046"/>
                  <a:pt x="28397" y="38046"/>
                </a:cubicBezTo>
                <a:cubicBezTo>
                  <a:pt x="28433" y="38046"/>
                  <a:pt x="28516" y="37974"/>
                  <a:pt x="28611" y="37903"/>
                </a:cubicBezTo>
                <a:cubicBezTo>
                  <a:pt x="28730" y="37784"/>
                  <a:pt x="28742" y="37736"/>
                  <a:pt x="28695" y="37557"/>
                </a:cubicBezTo>
                <a:cubicBezTo>
                  <a:pt x="28647" y="37438"/>
                  <a:pt x="28588" y="37355"/>
                  <a:pt x="28528" y="37355"/>
                </a:cubicBezTo>
                <a:cubicBezTo>
                  <a:pt x="28468" y="37343"/>
                  <a:pt x="28457" y="37319"/>
                  <a:pt x="28504" y="37319"/>
                </a:cubicBezTo>
                <a:cubicBezTo>
                  <a:pt x="28552" y="37307"/>
                  <a:pt x="28611" y="37260"/>
                  <a:pt x="28623" y="37200"/>
                </a:cubicBezTo>
                <a:cubicBezTo>
                  <a:pt x="28644" y="37169"/>
                  <a:pt x="28673" y="37138"/>
                  <a:pt x="28696" y="37138"/>
                </a:cubicBezTo>
                <a:cubicBezTo>
                  <a:pt x="28700" y="37138"/>
                  <a:pt x="28703" y="37139"/>
                  <a:pt x="28707" y="37141"/>
                </a:cubicBezTo>
                <a:cubicBezTo>
                  <a:pt x="28742" y="37165"/>
                  <a:pt x="28730" y="37236"/>
                  <a:pt x="28695" y="37284"/>
                </a:cubicBezTo>
                <a:cubicBezTo>
                  <a:pt x="28671" y="37319"/>
                  <a:pt x="28671" y="37367"/>
                  <a:pt x="28707" y="37367"/>
                </a:cubicBezTo>
                <a:cubicBezTo>
                  <a:pt x="28754" y="37367"/>
                  <a:pt x="28766" y="37379"/>
                  <a:pt x="28754" y="37415"/>
                </a:cubicBezTo>
                <a:cubicBezTo>
                  <a:pt x="28729" y="37464"/>
                  <a:pt x="28738" y="37487"/>
                  <a:pt x="28766" y="37487"/>
                </a:cubicBezTo>
                <a:cubicBezTo>
                  <a:pt x="28806" y="37487"/>
                  <a:pt x="28885" y="37443"/>
                  <a:pt x="28969" y="37367"/>
                </a:cubicBezTo>
                <a:cubicBezTo>
                  <a:pt x="29147" y="37200"/>
                  <a:pt x="29183" y="37105"/>
                  <a:pt x="29111" y="37057"/>
                </a:cubicBezTo>
                <a:cubicBezTo>
                  <a:pt x="29108" y="37056"/>
                  <a:pt x="29105" y="37055"/>
                  <a:pt x="29102" y="37055"/>
                </a:cubicBezTo>
                <a:cubicBezTo>
                  <a:pt x="29079" y="37055"/>
                  <a:pt x="29050" y="37092"/>
                  <a:pt x="29040" y="37165"/>
                </a:cubicBezTo>
                <a:cubicBezTo>
                  <a:pt x="29033" y="37220"/>
                  <a:pt x="29022" y="37251"/>
                  <a:pt x="29009" y="37251"/>
                </a:cubicBezTo>
                <a:cubicBezTo>
                  <a:pt x="29000" y="37251"/>
                  <a:pt x="28990" y="37235"/>
                  <a:pt x="28980" y="37200"/>
                </a:cubicBezTo>
                <a:cubicBezTo>
                  <a:pt x="28942" y="37105"/>
                  <a:pt x="29050" y="36971"/>
                  <a:pt x="29130" y="36971"/>
                </a:cubicBezTo>
                <a:cubicBezTo>
                  <a:pt x="29150" y="36971"/>
                  <a:pt x="29169" y="36979"/>
                  <a:pt x="29183" y="36998"/>
                </a:cubicBezTo>
                <a:cubicBezTo>
                  <a:pt x="29205" y="37013"/>
                  <a:pt x="29233" y="37028"/>
                  <a:pt x="29253" y="37028"/>
                </a:cubicBezTo>
                <a:cubicBezTo>
                  <a:pt x="29265" y="37028"/>
                  <a:pt x="29274" y="37023"/>
                  <a:pt x="29278" y="37010"/>
                </a:cubicBezTo>
                <a:cubicBezTo>
                  <a:pt x="29290" y="36986"/>
                  <a:pt x="29266" y="36926"/>
                  <a:pt x="29219" y="36867"/>
                </a:cubicBezTo>
                <a:cubicBezTo>
                  <a:pt x="29114" y="36762"/>
                  <a:pt x="29202" y="36533"/>
                  <a:pt x="29328" y="36533"/>
                </a:cubicBezTo>
                <a:cubicBezTo>
                  <a:pt x="29331" y="36533"/>
                  <a:pt x="29334" y="36533"/>
                  <a:pt x="29338" y="36534"/>
                </a:cubicBezTo>
                <a:cubicBezTo>
                  <a:pt x="29352" y="36534"/>
                  <a:pt x="29368" y="36529"/>
                  <a:pt x="29384" y="36523"/>
                </a:cubicBezTo>
                <a:lnTo>
                  <a:pt x="29384" y="36523"/>
                </a:lnTo>
                <a:cubicBezTo>
                  <a:pt x="29387" y="36532"/>
                  <a:pt x="29391" y="36540"/>
                  <a:pt x="29397" y="36545"/>
                </a:cubicBezTo>
                <a:cubicBezTo>
                  <a:pt x="29402" y="36566"/>
                  <a:pt x="29410" y="36576"/>
                  <a:pt x="29420" y="36576"/>
                </a:cubicBezTo>
                <a:cubicBezTo>
                  <a:pt x="29432" y="36576"/>
                  <a:pt x="29449" y="36560"/>
                  <a:pt x="29469" y="36534"/>
                </a:cubicBezTo>
                <a:cubicBezTo>
                  <a:pt x="29475" y="36508"/>
                  <a:pt x="29478" y="36479"/>
                  <a:pt x="29478" y="36454"/>
                </a:cubicBezTo>
                <a:lnTo>
                  <a:pt x="29478" y="36454"/>
                </a:lnTo>
                <a:cubicBezTo>
                  <a:pt x="29459" y="36479"/>
                  <a:pt x="29421" y="36507"/>
                  <a:pt x="29384" y="36523"/>
                </a:cubicBezTo>
                <a:lnTo>
                  <a:pt x="29384" y="36523"/>
                </a:lnTo>
                <a:cubicBezTo>
                  <a:pt x="29375" y="36494"/>
                  <a:pt x="29379" y="36451"/>
                  <a:pt x="29397" y="36414"/>
                </a:cubicBezTo>
                <a:cubicBezTo>
                  <a:pt x="29411" y="36388"/>
                  <a:pt x="29428" y="36372"/>
                  <a:pt x="29442" y="36372"/>
                </a:cubicBezTo>
                <a:cubicBezTo>
                  <a:pt x="29454" y="36372"/>
                  <a:pt x="29463" y="36382"/>
                  <a:pt x="29469" y="36403"/>
                </a:cubicBezTo>
                <a:cubicBezTo>
                  <a:pt x="29474" y="36414"/>
                  <a:pt x="29477" y="36433"/>
                  <a:pt x="29478" y="36454"/>
                </a:cubicBezTo>
                <a:lnTo>
                  <a:pt x="29478" y="36454"/>
                </a:lnTo>
                <a:cubicBezTo>
                  <a:pt x="29479" y="36453"/>
                  <a:pt x="29480" y="36452"/>
                  <a:pt x="29481" y="36450"/>
                </a:cubicBezTo>
                <a:cubicBezTo>
                  <a:pt x="29516" y="36391"/>
                  <a:pt x="29576" y="36343"/>
                  <a:pt x="29600" y="36343"/>
                </a:cubicBezTo>
                <a:cubicBezTo>
                  <a:pt x="29647" y="36343"/>
                  <a:pt x="29683" y="36295"/>
                  <a:pt x="29659" y="36200"/>
                </a:cubicBezTo>
                <a:cubicBezTo>
                  <a:pt x="29659" y="36132"/>
                  <a:pt x="29671" y="36106"/>
                  <a:pt x="29700" y="36106"/>
                </a:cubicBezTo>
                <a:cubicBezTo>
                  <a:pt x="29712" y="36106"/>
                  <a:pt x="29726" y="36110"/>
                  <a:pt x="29742" y="36117"/>
                </a:cubicBezTo>
                <a:cubicBezTo>
                  <a:pt x="29754" y="36129"/>
                  <a:pt x="29769" y="36134"/>
                  <a:pt x="29784" y="36134"/>
                </a:cubicBezTo>
                <a:cubicBezTo>
                  <a:pt x="29814" y="36134"/>
                  <a:pt x="29846" y="36113"/>
                  <a:pt x="29862" y="36081"/>
                </a:cubicBezTo>
                <a:cubicBezTo>
                  <a:pt x="29873" y="36045"/>
                  <a:pt x="29933" y="35986"/>
                  <a:pt x="29957" y="35938"/>
                </a:cubicBezTo>
                <a:cubicBezTo>
                  <a:pt x="30004" y="35891"/>
                  <a:pt x="30004" y="35867"/>
                  <a:pt x="29933" y="35867"/>
                </a:cubicBezTo>
                <a:cubicBezTo>
                  <a:pt x="29862" y="35867"/>
                  <a:pt x="29862" y="35831"/>
                  <a:pt x="29897" y="35783"/>
                </a:cubicBezTo>
                <a:cubicBezTo>
                  <a:pt x="29915" y="35770"/>
                  <a:pt x="29935" y="35763"/>
                  <a:pt x="29957" y="35763"/>
                </a:cubicBezTo>
                <a:cubicBezTo>
                  <a:pt x="29995" y="35763"/>
                  <a:pt x="30040" y="35782"/>
                  <a:pt x="30100" y="35819"/>
                </a:cubicBezTo>
                <a:cubicBezTo>
                  <a:pt x="30143" y="35857"/>
                  <a:pt x="30174" y="35874"/>
                  <a:pt x="30195" y="35874"/>
                </a:cubicBezTo>
                <a:cubicBezTo>
                  <a:pt x="30214" y="35874"/>
                  <a:pt x="30225" y="35859"/>
                  <a:pt x="30231" y="35831"/>
                </a:cubicBezTo>
                <a:cubicBezTo>
                  <a:pt x="30231" y="35795"/>
                  <a:pt x="30183" y="35724"/>
                  <a:pt x="30135" y="35700"/>
                </a:cubicBezTo>
                <a:cubicBezTo>
                  <a:pt x="30076" y="35664"/>
                  <a:pt x="30052" y="35629"/>
                  <a:pt x="30064" y="35581"/>
                </a:cubicBezTo>
                <a:cubicBezTo>
                  <a:pt x="30072" y="35564"/>
                  <a:pt x="30093" y="35547"/>
                  <a:pt x="30108" y="35547"/>
                </a:cubicBezTo>
                <a:cubicBezTo>
                  <a:pt x="30114" y="35547"/>
                  <a:pt x="30120" y="35550"/>
                  <a:pt x="30123" y="35557"/>
                </a:cubicBezTo>
                <a:cubicBezTo>
                  <a:pt x="30128" y="35566"/>
                  <a:pt x="30136" y="35570"/>
                  <a:pt x="30147" y="35570"/>
                </a:cubicBezTo>
                <a:cubicBezTo>
                  <a:pt x="30168" y="35570"/>
                  <a:pt x="30196" y="35556"/>
                  <a:pt x="30219" y="35533"/>
                </a:cubicBezTo>
                <a:cubicBezTo>
                  <a:pt x="30234" y="35518"/>
                  <a:pt x="30248" y="35509"/>
                  <a:pt x="30255" y="35509"/>
                </a:cubicBezTo>
                <a:cubicBezTo>
                  <a:pt x="30264" y="35509"/>
                  <a:pt x="30263" y="35524"/>
                  <a:pt x="30243" y="35557"/>
                </a:cubicBezTo>
                <a:cubicBezTo>
                  <a:pt x="30217" y="35613"/>
                  <a:pt x="30222" y="35638"/>
                  <a:pt x="30242" y="35638"/>
                </a:cubicBezTo>
                <a:cubicBezTo>
                  <a:pt x="30270" y="35638"/>
                  <a:pt x="30326" y="35592"/>
                  <a:pt x="30373" y="35510"/>
                </a:cubicBezTo>
                <a:cubicBezTo>
                  <a:pt x="30439" y="35407"/>
                  <a:pt x="30453" y="35370"/>
                  <a:pt x="30405" y="35370"/>
                </a:cubicBezTo>
                <a:cubicBezTo>
                  <a:pt x="30392" y="35370"/>
                  <a:pt x="30373" y="35373"/>
                  <a:pt x="30350" y="35379"/>
                </a:cubicBezTo>
                <a:cubicBezTo>
                  <a:pt x="30333" y="35381"/>
                  <a:pt x="30321" y="35383"/>
                  <a:pt x="30313" y="35383"/>
                </a:cubicBezTo>
                <a:cubicBezTo>
                  <a:pt x="30289" y="35383"/>
                  <a:pt x="30315" y="35367"/>
                  <a:pt x="30397" y="35331"/>
                </a:cubicBezTo>
                <a:cubicBezTo>
                  <a:pt x="30478" y="35294"/>
                  <a:pt x="30543" y="35276"/>
                  <a:pt x="30571" y="35276"/>
                </a:cubicBezTo>
                <a:cubicBezTo>
                  <a:pt x="30596" y="35276"/>
                  <a:pt x="30591" y="35291"/>
                  <a:pt x="30540" y="35319"/>
                </a:cubicBezTo>
                <a:cubicBezTo>
                  <a:pt x="30516" y="35331"/>
                  <a:pt x="30516" y="35355"/>
                  <a:pt x="30540" y="35379"/>
                </a:cubicBezTo>
                <a:cubicBezTo>
                  <a:pt x="30554" y="35385"/>
                  <a:pt x="30566" y="35389"/>
                  <a:pt x="30576" y="35389"/>
                </a:cubicBezTo>
                <a:cubicBezTo>
                  <a:pt x="30622" y="35389"/>
                  <a:pt x="30638" y="35326"/>
                  <a:pt x="30600" y="35200"/>
                </a:cubicBezTo>
                <a:cubicBezTo>
                  <a:pt x="30572" y="35118"/>
                  <a:pt x="30569" y="35079"/>
                  <a:pt x="30582" y="35079"/>
                </a:cubicBezTo>
                <a:cubicBezTo>
                  <a:pt x="30591" y="35079"/>
                  <a:pt x="30610" y="35100"/>
                  <a:pt x="30635" y="35141"/>
                </a:cubicBezTo>
                <a:cubicBezTo>
                  <a:pt x="30653" y="35170"/>
                  <a:pt x="30671" y="35185"/>
                  <a:pt x="30686" y="35185"/>
                </a:cubicBezTo>
                <a:cubicBezTo>
                  <a:pt x="30701" y="35185"/>
                  <a:pt x="30713" y="35170"/>
                  <a:pt x="30719" y="35141"/>
                </a:cubicBezTo>
                <a:cubicBezTo>
                  <a:pt x="30728" y="35104"/>
                  <a:pt x="30758" y="35089"/>
                  <a:pt x="30793" y="35089"/>
                </a:cubicBezTo>
                <a:cubicBezTo>
                  <a:pt x="30803" y="35089"/>
                  <a:pt x="30815" y="35090"/>
                  <a:pt x="30826" y="35093"/>
                </a:cubicBezTo>
                <a:cubicBezTo>
                  <a:pt x="30837" y="35097"/>
                  <a:pt x="30847" y="35100"/>
                  <a:pt x="30857" y="35100"/>
                </a:cubicBezTo>
                <a:cubicBezTo>
                  <a:pt x="30904" y="35100"/>
                  <a:pt x="30948" y="35051"/>
                  <a:pt x="31016" y="34914"/>
                </a:cubicBezTo>
                <a:cubicBezTo>
                  <a:pt x="31070" y="34808"/>
                  <a:pt x="31123" y="34720"/>
                  <a:pt x="31134" y="34720"/>
                </a:cubicBezTo>
                <a:cubicBezTo>
                  <a:pt x="31135" y="34720"/>
                  <a:pt x="31135" y="34721"/>
                  <a:pt x="31135" y="34724"/>
                </a:cubicBezTo>
                <a:cubicBezTo>
                  <a:pt x="31135" y="34725"/>
                  <a:pt x="31136" y="34725"/>
                  <a:pt x="31138" y="34725"/>
                </a:cubicBezTo>
                <a:cubicBezTo>
                  <a:pt x="31156" y="34725"/>
                  <a:pt x="31266" y="34667"/>
                  <a:pt x="31386" y="34569"/>
                </a:cubicBezTo>
                <a:cubicBezTo>
                  <a:pt x="31588" y="34438"/>
                  <a:pt x="31624" y="34367"/>
                  <a:pt x="31624" y="34271"/>
                </a:cubicBezTo>
                <a:cubicBezTo>
                  <a:pt x="31624" y="34164"/>
                  <a:pt x="31671" y="34128"/>
                  <a:pt x="31862" y="34009"/>
                </a:cubicBezTo>
                <a:cubicBezTo>
                  <a:pt x="32005" y="33926"/>
                  <a:pt x="32195" y="33783"/>
                  <a:pt x="32278" y="33676"/>
                </a:cubicBezTo>
                <a:cubicBezTo>
                  <a:pt x="32433" y="33509"/>
                  <a:pt x="32445" y="33486"/>
                  <a:pt x="32386" y="33450"/>
                </a:cubicBezTo>
                <a:cubicBezTo>
                  <a:pt x="32326" y="33426"/>
                  <a:pt x="32338" y="33366"/>
                  <a:pt x="32421" y="33259"/>
                </a:cubicBezTo>
                <a:cubicBezTo>
                  <a:pt x="32481" y="33188"/>
                  <a:pt x="32493" y="33093"/>
                  <a:pt x="32481" y="33093"/>
                </a:cubicBezTo>
                <a:cubicBezTo>
                  <a:pt x="32461" y="33085"/>
                  <a:pt x="32419" y="33081"/>
                  <a:pt x="32364" y="33081"/>
                </a:cubicBezTo>
                <a:cubicBezTo>
                  <a:pt x="32255" y="33081"/>
                  <a:pt x="32096" y="33097"/>
                  <a:pt x="31969" y="33128"/>
                </a:cubicBezTo>
                <a:cubicBezTo>
                  <a:pt x="31934" y="33133"/>
                  <a:pt x="31890" y="33136"/>
                  <a:pt x="31843" y="33136"/>
                </a:cubicBezTo>
                <a:cubicBezTo>
                  <a:pt x="31777" y="33136"/>
                  <a:pt x="31708" y="33130"/>
                  <a:pt x="31659" y="33116"/>
                </a:cubicBezTo>
                <a:cubicBezTo>
                  <a:pt x="31606" y="33090"/>
                  <a:pt x="31525" y="33076"/>
                  <a:pt x="31468" y="33076"/>
                </a:cubicBezTo>
                <a:cubicBezTo>
                  <a:pt x="31450" y="33076"/>
                  <a:pt x="31433" y="33078"/>
                  <a:pt x="31421" y="33081"/>
                </a:cubicBezTo>
                <a:cubicBezTo>
                  <a:pt x="31350" y="33116"/>
                  <a:pt x="30885" y="33414"/>
                  <a:pt x="30612" y="33617"/>
                </a:cubicBezTo>
                <a:cubicBezTo>
                  <a:pt x="30540" y="33676"/>
                  <a:pt x="30362" y="33783"/>
                  <a:pt x="30231" y="33867"/>
                </a:cubicBezTo>
                <a:cubicBezTo>
                  <a:pt x="30100" y="33950"/>
                  <a:pt x="29957" y="34045"/>
                  <a:pt x="29945" y="34081"/>
                </a:cubicBezTo>
                <a:cubicBezTo>
                  <a:pt x="29933" y="34105"/>
                  <a:pt x="29838" y="34188"/>
                  <a:pt x="29754" y="34224"/>
                </a:cubicBezTo>
                <a:cubicBezTo>
                  <a:pt x="29421" y="34402"/>
                  <a:pt x="29338" y="34486"/>
                  <a:pt x="28528" y="35093"/>
                </a:cubicBezTo>
                <a:cubicBezTo>
                  <a:pt x="28087" y="35438"/>
                  <a:pt x="27540" y="35855"/>
                  <a:pt x="27314" y="36010"/>
                </a:cubicBezTo>
                <a:cubicBezTo>
                  <a:pt x="27087" y="36176"/>
                  <a:pt x="26909" y="36331"/>
                  <a:pt x="26921" y="36331"/>
                </a:cubicBezTo>
                <a:cubicBezTo>
                  <a:pt x="26944" y="36343"/>
                  <a:pt x="26885" y="36391"/>
                  <a:pt x="26778" y="36450"/>
                </a:cubicBezTo>
                <a:cubicBezTo>
                  <a:pt x="26671" y="36510"/>
                  <a:pt x="26587" y="36569"/>
                  <a:pt x="26563" y="36581"/>
                </a:cubicBezTo>
                <a:cubicBezTo>
                  <a:pt x="26540" y="36629"/>
                  <a:pt x="26004" y="37057"/>
                  <a:pt x="25218" y="37653"/>
                </a:cubicBezTo>
                <a:cubicBezTo>
                  <a:pt x="24589" y="38120"/>
                  <a:pt x="24069" y="38370"/>
                  <a:pt x="23736" y="38370"/>
                </a:cubicBezTo>
                <a:cubicBezTo>
                  <a:pt x="23603" y="38370"/>
                  <a:pt x="23500" y="38330"/>
                  <a:pt x="23432" y="38248"/>
                </a:cubicBezTo>
                <a:lnTo>
                  <a:pt x="23289" y="38117"/>
                </a:lnTo>
                <a:cubicBezTo>
                  <a:pt x="23265" y="38081"/>
                  <a:pt x="23194" y="37962"/>
                  <a:pt x="23146" y="37843"/>
                </a:cubicBezTo>
                <a:cubicBezTo>
                  <a:pt x="23087" y="37724"/>
                  <a:pt x="23015" y="37605"/>
                  <a:pt x="22980" y="37593"/>
                </a:cubicBezTo>
                <a:cubicBezTo>
                  <a:pt x="22932" y="37581"/>
                  <a:pt x="22920" y="37522"/>
                  <a:pt x="22956" y="37474"/>
                </a:cubicBezTo>
                <a:cubicBezTo>
                  <a:pt x="22980" y="37427"/>
                  <a:pt x="22968" y="37379"/>
                  <a:pt x="22956" y="37367"/>
                </a:cubicBezTo>
                <a:cubicBezTo>
                  <a:pt x="22896" y="37343"/>
                  <a:pt x="22682" y="36903"/>
                  <a:pt x="22563" y="36593"/>
                </a:cubicBezTo>
                <a:cubicBezTo>
                  <a:pt x="22515" y="36474"/>
                  <a:pt x="22444" y="36331"/>
                  <a:pt x="22384" y="36272"/>
                </a:cubicBezTo>
                <a:cubicBezTo>
                  <a:pt x="22325" y="36212"/>
                  <a:pt x="22301" y="36164"/>
                  <a:pt x="22313" y="36129"/>
                </a:cubicBezTo>
                <a:cubicBezTo>
                  <a:pt x="22325" y="36117"/>
                  <a:pt x="22265" y="35867"/>
                  <a:pt x="22158" y="35569"/>
                </a:cubicBezTo>
                <a:cubicBezTo>
                  <a:pt x="22075" y="35271"/>
                  <a:pt x="22003" y="34998"/>
                  <a:pt x="22015" y="34974"/>
                </a:cubicBezTo>
                <a:cubicBezTo>
                  <a:pt x="22027" y="34938"/>
                  <a:pt x="22015" y="34902"/>
                  <a:pt x="21968" y="34879"/>
                </a:cubicBezTo>
                <a:cubicBezTo>
                  <a:pt x="21920" y="34855"/>
                  <a:pt x="21908" y="34795"/>
                  <a:pt x="21944" y="34736"/>
                </a:cubicBezTo>
                <a:cubicBezTo>
                  <a:pt x="21968" y="34676"/>
                  <a:pt x="21968" y="34605"/>
                  <a:pt x="21920" y="34557"/>
                </a:cubicBezTo>
                <a:cubicBezTo>
                  <a:pt x="21896" y="34509"/>
                  <a:pt x="21884" y="34450"/>
                  <a:pt x="21896" y="34402"/>
                </a:cubicBezTo>
                <a:cubicBezTo>
                  <a:pt x="21908" y="34367"/>
                  <a:pt x="21908" y="34319"/>
                  <a:pt x="21884" y="34307"/>
                </a:cubicBezTo>
                <a:cubicBezTo>
                  <a:pt x="21874" y="34300"/>
                  <a:pt x="21864" y="34297"/>
                  <a:pt x="21856" y="34297"/>
                </a:cubicBezTo>
                <a:cubicBezTo>
                  <a:pt x="21835" y="34297"/>
                  <a:pt x="21818" y="34314"/>
                  <a:pt x="21801" y="34331"/>
                </a:cubicBezTo>
                <a:cubicBezTo>
                  <a:pt x="21794" y="34351"/>
                  <a:pt x="21777" y="34359"/>
                  <a:pt x="21757" y="34359"/>
                </a:cubicBezTo>
                <a:cubicBezTo>
                  <a:pt x="21740" y="34359"/>
                  <a:pt x="21722" y="34354"/>
                  <a:pt x="21706" y="34343"/>
                </a:cubicBezTo>
                <a:cubicBezTo>
                  <a:pt x="21658" y="34319"/>
                  <a:pt x="21646" y="34271"/>
                  <a:pt x="21658" y="34224"/>
                </a:cubicBezTo>
                <a:cubicBezTo>
                  <a:pt x="21682" y="34188"/>
                  <a:pt x="21670" y="34093"/>
                  <a:pt x="21622" y="34033"/>
                </a:cubicBezTo>
                <a:cubicBezTo>
                  <a:pt x="21587" y="33962"/>
                  <a:pt x="21563" y="33890"/>
                  <a:pt x="21587" y="33843"/>
                </a:cubicBezTo>
                <a:cubicBezTo>
                  <a:pt x="21599" y="33807"/>
                  <a:pt x="21599" y="33771"/>
                  <a:pt x="21563" y="33747"/>
                </a:cubicBezTo>
                <a:cubicBezTo>
                  <a:pt x="21539" y="33736"/>
                  <a:pt x="21527" y="33688"/>
                  <a:pt x="21551" y="33652"/>
                </a:cubicBezTo>
                <a:cubicBezTo>
                  <a:pt x="21587" y="33605"/>
                  <a:pt x="21539" y="33557"/>
                  <a:pt x="21444" y="33545"/>
                </a:cubicBezTo>
                <a:cubicBezTo>
                  <a:pt x="21360" y="33509"/>
                  <a:pt x="21325" y="33486"/>
                  <a:pt x="21360" y="33426"/>
                </a:cubicBezTo>
                <a:cubicBezTo>
                  <a:pt x="21376" y="33394"/>
                  <a:pt x="21397" y="33378"/>
                  <a:pt x="21413" y="33378"/>
                </a:cubicBezTo>
                <a:cubicBezTo>
                  <a:pt x="21421" y="33378"/>
                  <a:pt x="21428" y="33382"/>
                  <a:pt x="21432" y="33390"/>
                </a:cubicBezTo>
                <a:cubicBezTo>
                  <a:pt x="21441" y="33406"/>
                  <a:pt x="21450" y="33413"/>
                  <a:pt x="21459" y="33413"/>
                </a:cubicBezTo>
                <a:cubicBezTo>
                  <a:pt x="21499" y="33413"/>
                  <a:pt x="21532" y="33287"/>
                  <a:pt x="21503" y="33200"/>
                </a:cubicBezTo>
                <a:cubicBezTo>
                  <a:pt x="21490" y="33160"/>
                  <a:pt x="21474" y="33143"/>
                  <a:pt x="21447" y="33143"/>
                </a:cubicBezTo>
                <a:cubicBezTo>
                  <a:pt x="21426" y="33143"/>
                  <a:pt x="21398" y="33155"/>
                  <a:pt x="21360" y="33176"/>
                </a:cubicBezTo>
                <a:cubicBezTo>
                  <a:pt x="21324" y="33192"/>
                  <a:pt x="21297" y="33202"/>
                  <a:pt x="21276" y="33202"/>
                </a:cubicBezTo>
                <a:cubicBezTo>
                  <a:pt x="21222" y="33202"/>
                  <a:pt x="21219" y="33138"/>
                  <a:pt x="21253" y="32974"/>
                </a:cubicBezTo>
                <a:cubicBezTo>
                  <a:pt x="21278" y="32892"/>
                  <a:pt x="21297" y="32855"/>
                  <a:pt x="21317" y="32855"/>
                </a:cubicBezTo>
                <a:cubicBezTo>
                  <a:pt x="21327" y="32855"/>
                  <a:pt x="21337" y="32863"/>
                  <a:pt x="21349" y="32878"/>
                </a:cubicBezTo>
                <a:cubicBezTo>
                  <a:pt x="21362" y="32898"/>
                  <a:pt x="21378" y="32907"/>
                  <a:pt x="21393" y="32907"/>
                </a:cubicBezTo>
                <a:cubicBezTo>
                  <a:pt x="21404" y="32907"/>
                  <a:pt x="21415" y="32901"/>
                  <a:pt x="21420" y="32890"/>
                </a:cubicBezTo>
                <a:cubicBezTo>
                  <a:pt x="21432" y="32855"/>
                  <a:pt x="21420" y="32819"/>
                  <a:pt x="21360" y="32795"/>
                </a:cubicBezTo>
                <a:cubicBezTo>
                  <a:pt x="21344" y="32787"/>
                  <a:pt x="21327" y="32783"/>
                  <a:pt x="21311" y="32783"/>
                </a:cubicBezTo>
                <a:cubicBezTo>
                  <a:pt x="21284" y="32783"/>
                  <a:pt x="21261" y="32796"/>
                  <a:pt x="21253" y="32819"/>
                </a:cubicBezTo>
                <a:cubicBezTo>
                  <a:pt x="21246" y="32833"/>
                  <a:pt x="21227" y="32839"/>
                  <a:pt x="21203" y="32839"/>
                </a:cubicBezTo>
                <a:cubicBezTo>
                  <a:pt x="21186" y="32839"/>
                  <a:pt x="21166" y="32836"/>
                  <a:pt x="21146" y="32831"/>
                </a:cubicBezTo>
                <a:cubicBezTo>
                  <a:pt x="21110" y="32819"/>
                  <a:pt x="21087" y="32735"/>
                  <a:pt x="21122" y="32700"/>
                </a:cubicBezTo>
                <a:cubicBezTo>
                  <a:pt x="21146" y="32640"/>
                  <a:pt x="21146" y="32521"/>
                  <a:pt x="21134" y="32414"/>
                </a:cubicBezTo>
                <a:cubicBezTo>
                  <a:pt x="21110" y="32247"/>
                  <a:pt x="21110" y="32235"/>
                  <a:pt x="21229" y="32188"/>
                </a:cubicBezTo>
                <a:cubicBezTo>
                  <a:pt x="21349" y="32140"/>
                  <a:pt x="21349" y="32128"/>
                  <a:pt x="21265" y="32104"/>
                </a:cubicBezTo>
                <a:cubicBezTo>
                  <a:pt x="21247" y="32087"/>
                  <a:pt x="21224" y="32078"/>
                  <a:pt x="21198" y="32078"/>
                </a:cubicBezTo>
                <a:cubicBezTo>
                  <a:pt x="21173" y="32078"/>
                  <a:pt x="21146" y="32087"/>
                  <a:pt x="21122" y="32104"/>
                </a:cubicBezTo>
                <a:cubicBezTo>
                  <a:pt x="21096" y="32121"/>
                  <a:pt x="21071" y="32128"/>
                  <a:pt x="21051" y="32128"/>
                </a:cubicBezTo>
                <a:cubicBezTo>
                  <a:pt x="20997" y="32128"/>
                  <a:pt x="20969" y="32078"/>
                  <a:pt x="21003" y="32009"/>
                </a:cubicBezTo>
                <a:cubicBezTo>
                  <a:pt x="21027" y="31962"/>
                  <a:pt x="21015" y="31902"/>
                  <a:pt x="20968" y="31890"/>
                </a:cubicBezTo>
                <a:cubicBezTo>
                  <a:pt x="20908" y="31866"/>
                  <a:pt x="20884" y="31712"/>
                  <a:pt x="20932" y="31592"/>
                </a:cubicBezTo>
                <a:cubicBezTo>
                  <a:pt x="20944" y="31581"/>
                  <a:pt x="20908" y="31485"/>
                  <a:pt x="20884" y="31402"/>
                </a:cubicBezTo>
                <a:cubicBezTo>
                  <a:pt x="20813" y="31223"/>
                  <a:pt x="20848" y="31045"/>
                  <a:pt x="20968" y="30973"/>
                </a:cubicBezTo>
                <a:cubicBezTo>
                  <a:pt x="21015" y="30938"/>
                  <a:pt x="21027" y="30866"/>
                  <a:pt x="21015" y="30771"/>
                </a:cubicBezTo>
                <a:cubicBezTo>
                  <a:pt x="21003" y="30699"/>
                  <a:pt x="21003" y="30616"/>
                  <a:pt x="21051" y="30592"/>
                </a:cubicBezTo>
                <a:cubicBezTo>
                  <a:pt x="21075" y="30580"/>
                  <a:pt x="21075" y="30533"/>
                  <a:pt x="21027" y="30521"/>
                </a:cubicBezTo>
                <a:cubicBezTo>
                  <a:pt x="21015" y="30513"/>
                  <a:pt x="21002" y="30509"/>
                  <a:pt x="20988" y="30509"/>
                </a:cubicBezTo>
                <a:cubicBezTo>
                  <a:pt x="20961" y="30509"/>
                  <a:pt x="20932" y="30525"/>
                  <a:pt x="20908" y="30557"/>
                </a:cubicBezTo>
                <a:cubicBezTo>
                  <a:pt x="20898" y="30571"/>
                  <a:pt x="20890" y="30580"/>
                  <a:pt x="20883" y="30580"/>
                </a:cubicBezTo>
                <a:cubicBezTo>
                  <a:pt x="20872" y="30580"/>
                  <a:pt x="20862" y="30563"/>
                  <a:pt x="20848" y="30521"/>
                </a:cubicBezTo>
                <a:cubicBezTo>
                  <a:pt x="20825" y="30449"/>
                  <a:pt x="20837" y="30402"/>
                  <a:pt x="20932" y="30354"/>
                </a:cubicBezTo>
                <a:cubicBezTo>
                  <a:pt x="21003" y="30318"/>
                  <a:pt x="21027" y="30271"/>
                  <a:pt x="21003" y="30223"/>
                </a:cubicBezTo>
                <a:cubicBezTo>
                  <a:pt x="20991" y="30199"/>
                  <a:pt x="20991" y="30140"/>
                  <a:pt x="21003" y="30092"/>
                </a:cubicBezTo>
                <a:cubicBezTo>
                  <a:pt x="21027" y="30021"/>
                  <a:pt x="21027" y="29937"/>
                  <a:pt x="20908" y="29461"/>
                </a:cubicBezTo>
                <a:cubicBezTo>
                  <a:pt x="20884" y="29330"/>
                  <a:pt x="20848" y="29140"/>
                  <a:pt x="20848" y="29033"/>
                </a:cubicBezTo>
                <a:cubicBezTo>
                  <a:pt x="20848" y="28925"/>
                  <a:pt x="20813" y="28687"/>
                  <a:pt x="20777" y="28533"/>
                </a:cubicBezTo>
                <a:cubicBezTo>
                  <a:pt x="20729" y="28366"/>
                  <a:pt x="20718" y="28211"/>
                  <a:pt x="20729" y="28199"/>
                </a:cubicBezTo>
                <a:cubicBezTo>
                  <a:pt x="20753" y="28187"/>
                  <a:pt x="20753" y="28092"/>
                  <a:pt x="20718" y="28009"/>
                </a:cubicBezTo>
                <a:cubicBezTo>
                  <a:pt x="20646" y="27771"/>
                  <a:pt x="20646" y="27247"/>
                  <a:pt x="20718" y="27104"/>
                </a:cubicBezTo>
                <a:cubicBezTo>
                  <a:pt x="20765" y="27020"/>
                  <a:pt x="20753" y="26961"/>
                  <a:pt x="20706" y="26937"/>
                </a:cubicBezTo>
                <a:cubicBezTo>
                  <a:pt x="20646" y="26901"/>
                  <a:pt x="20646" y="26866"/>
                  <a:pt x="20706" y="26806"/>
                </a:cubicBezTo>
                <a:cubicBezTo>
                  <a:pt x="20765" y="26723"/>
                  <a:pt x="20765" y="26711"/>
                  <a:pt x="20706" y="26699"/>
                </a:cubicBezTo>
                <a:cubicBezTo>
                  <a:pt x="20646" y="26699"/>
                  <a:pt x="20587" y="26628"/>
                  <a:pt x="20551" y="26532"/>
                </a:cubicBezTo>
                <a:cubicBezTo>
                  <a:pt x="20479" y="26354"/>
                  <a:pt x="20515" y="25913"/>
                  <a:pt x="20587" y="25866"/>
                </a:cubicBezTo>
                <a:cubicBezTo>
                  <a:pt x="20658" y="25818"/>
                  <a:pt x="20670" y="25389"/>
                  <a:pt x="20610" y="25342"/>
                </a:cubicBezTo>
                <a:cubicBezTo>
                  <a:pt x="20587" y="25330"/>
                  <a:pt x="20587" y="25282"/>
                  <a:pt x="20598" y="25235"/>
                </a:cubicBezTo>
                <a:cubicBezTo>
                  <a:pt x="20658" y="25104"/>
                  <a:pt x="20658" y="24842"/>
                  <a:pt x="20587" y="24794"/>
                </a:cubicBezTo>
                <a:cubicBezTo>
                  <a:pt x="20539" y="24782"/>
                  <a:pt x="20539" y="24723"/>
                  <a:pt x="20575" y="24663"/>
                </a:cubicBezTo>
                <a:cubicBezTo>
                  <a:pt x="20598" y="24604"/>
                  <a:pt x="20598" y="24544"/>
                  <a:pt x="20587" y="24520"/>
                </a:cubicBezTo>
                <a:cubicBezTo>
                  <a:pt x="20575" y="24508"/>
                  <a:pt x="20551" y="24342"/>
                  <a:pt x="20551" y="24163"/>
                </a:cubicBezTo>
                <a:cubicBezTo>
                  <a:pt x="20551" y="23984"/>
                  <a:pt x="20539" y="23842"/>
                  <a:pt x="20515" y="23830"/>
                </a:cubicBezTo>
                <a:cubicBezTo>
                  <a:pt x="20479" y="23806"/>
                  <a:pt x="20491" y="23746"/>
                  <a:pt x="20527" y="23675"/>
                </a:cubicBezTo>
                <a:cubicBezTo>
                  <a:pt x="20551" y="23603"/>
                  <a:pt x="20575" y="23532"/>
                  <a:pt x="20527" y="23496"/>
                </a:cubicBezTo>
                <a:cubicBezTo>
                  <a:pt x="20491" y="23472"/>
                  <a:pt x="20515" y="23377"/>
                  <a:pt x="20587" y="23258"/>
                </a:cubicBezTo>
                <a:cubicBezTo>
                  <a:pt x="20694" y="23091"/>
                  <a:pt x="20694" y="23056"/>
                  <a:pt x="20598" y="22949"/>
                </a:cubicBezTo>
                <a:cubicBezTo>
                  <a:pt x="20527" y="22853"/>
                  <a:pt x="20515" y="22782"/>
                  <a:pt x="20551" y="22699"/>
                </a:cubicBezTo>
                <a:cubicBezTo>
                  <a:pt x="20598" y="22615"/>
                  <a:pt x="20587" y="22556"/>
                  <a:pt x="20539" y="22532"/>
                </a:cubicBezTo>
                <a:cubicBezTo>
                  <a:pt x="20491" y="22496"/>
                  <a:pt x="20479" y="22472"/>
                  <a:pt x="20491" y="22460"/>
                </a:cubicBezTo>
                <a:cubicBezTo>
                  <a:pt x="20587" y="22341"/>
                  <a:pt x="20598" y="22198"/>
                  <a:pt x="20539" y="22020"/>
                </a:cubicBezTo>
                <a:cubicBezTo>
                  <a:pt x="20515" y="21925"/>
                  <a:pt x="20479" y="21817"/>
                  <a:pt x="20479" y="21782"/>
                </a:cubicBezTo>
                <a:cubicBezTo>
                  <a:pt x="20515" y="21686"/>
                  <a:pt x="20456" y="21484"/>
                  <a:pt x="20372" y="21472"/>
                </a:cubicBezTo>
                <a:cubicBezTo>
                  <a:pt x="20337" y="21460"/>
                  <a:pt x="20313" y="21401"/>
                  <a:pt x="20337" y="21341"/>
                </a:cubicBezTo>
                <a:cubicBezTo>
                  <a:pt x="20345" y="21301"/>
                  <a:pt x="20358" y="21272"/>
                  <a:pt x="20377" y="21272"/>
                </a:cubicBezTo>
                <a:cubicBezTo>
                  <a:pt x="20386" y="21272"/>
                  <a:pt x="20396" y="21278"/>
                  <a:pt x="20408" y="21294"/>
                </a:cubicBezTo>
                <a:cubicBezTo>
                  <a:pt x="20415" y="21314"/>
                  <a:pt x="20434" y="21327"/>
                  <a:pt x="20451" y="21327"/>
                </a:cubicBezTo>
                <a:cubicBezTo>
                  <a:pt x="20463" y="21327"/>
                  <a:pt x="20474" y="21320"/>
                  <a:pt x="20479" y="21305"/>
                </a:cubicBezTo>
                <a:cubicBezTo>
                  <a:pt x="20491" y="21282"/>
                  <a:pt x="20479" y="21234"/>
                  <a:pt x="20456" y="21234"/>
                </a:cubicBezTo>
                <a:cubicBezTo>
                  <a:pt x="20420" y="21222"/>
                  <a:pt x="20420" y="21163"/>
                  <a:pt x="20432" y="21115"/>
                </a:cubicBezTo>
                <a:cubicBezTo>
                  <a:pt x="20458" y="21076"/>
                  <a:pt x="20466" y="21055"/>
                  <a:pt x="20453" y="21055"/>
                </a:cubicBezTo>
                <a:cubicBezTo>
                  <a:pt x="20442" y="21055"/>
                  <a:pt x="20416" y="21070"/>
                  <a:pt x="20372" y="21103"/>
                </a:cubicBezTo>
                <a:cubicBezTo>
                  <a:pt x="20347" y="21122"/>
                  <a:pt x="20328" y="21131"/>
                  <a:pt x="20317" y="21131"/>
                </a:cubicBezTo>
                <a:cubicBezTo>
                  <a:pt x="20284" y="21131"/>
                  <a:pt x="20302" y="21062"/>
                  <a:pt x="20372" y="20948"/>
                </a:cubicBezTo>
                <a:cubicBezTo>
                  <a:pt x="20408" y="20924"/>
                  <a:pt x="20396" y="20877"/>
                  <a:pt x="20372" y="20829"/>
                </a:cubicBezTo>
                <a:cubicBezTo>
                  <a:pt x="20366" y="20817"/>
                  <a:pt x="20357" y="20811"/>
                  <a:pt x="20347" y="20811"/>
                </a:cubicBezTo>
                <a:cubicBezTo>
                  <a:pt x="20337" y="20811"/>
                  <a:pt x="20325" y="20817"/>
                  <a:pt x="20313" y="20829"/>
                </a:cubicBezTo>
                <a:cubicBezTo>
                  <a:pt x="20304" y="20856"/>
                  <a:pt x="20288" y="20869"/>
                  <a:pt x="20266" y="20869"/>
                </a:cubicBezTo>
                <a:cubicBezTo>
                  <a:pt x="20258" y="20869"/>
                  <a:pt x="20250" y="20868"/>
                  <a:pt x="20241" y="20865"/>
                </a:cubicBezTo>
                <a:cubicBezTo>
                  <a:pt x="20217" y="20853"/>
                  <a:pt x="20217" y="20805"/>
                  <a:pt x="20241" y="20758"/>
                </a:cubicBezTo>
                <a:cubicBezTo>
                  <a:pt x="20263" y="20729"/>
                  <a:pt x="20276" y="20713"/>
                  <a:pt x="20285" y="20713"/>
                </a:cubicBezTo>
                <a:cubicBezTo>
                  <a:pt x="20291" y="20713"/>
                  <a:pt x="20296" y="20720"/>
                  <a:pt x="20301" y="20734"/>
                </a:cubicBezTo>
                <a:cubicBezTo>
                  <a:pt x="20315" y="20757"/>
                  <a:pt x="20329" y="20766"/>
                  <a:pt x="20342" y="20766"/>
                </a:cubicBezTo>
                <a:cubicBezTo>
                  <a:pt x="20383" y="20766"/>
                  <a:pt x="20409" y="20664"/>
                  <a:pt x="20372" y="20555"/>
                </a:cubicBezTo>
                <a:cubicBezTo>
                  <a:pt x="20348" y="20460"/>
                  <a:pt x="20348" y="20353"/>
                  <a:pt x="20360" y="20329"/>
                </a:cubicBezTo>
                <a:cubicBezTo>
                  <a:pt x="20372" y="20293"/>
                  <a:pt x="20360" y="20258"/>
                  <a:pt x="20337" y="20258"/>
                </a:cubicBezTo>
                <a:cubicBezTo>
                  <a:pt x="20301" y="20234"/>
                  <a:pt x="20301" y="20198"/>
                  <a:pt x="20313" y="20151"/>
                </a:cubicBezTo>
                <a:cubicBezTo>
                  <a:pt x="20337" y="20103"/>
                  <a:pt x="20313" y="20043"/>
                  <a:pt x="20277" y="20032"/>
                </a:cubicBezTo>
                <a:cubicBezTo>
                  <a:pt x="20229" y="19996"/>
                  <a:pt x="20217" y="19972"/>
                  <a:pt x="20253" y="19936"/>
                </a:cubicBezTo>
                <a:cubicBezTo>
                  <a:pt x="20301" y="19912"/>
                  <a:pt x="20289" y="19901"/>
                  <a:pt x="20229" y="19877"/>
                </a:cubicBezTo>
                <a:cubicBezTo>
                  <a:pt x="20170" y="19877"/>
                  <a:pt x="20134" y="19853"/>
                  <a:pt x="20134" y="19817"/>
                </a:cubicBezTo>
                <a:cubicBezTo>
                  <a:pt x="20158" y="19793"/>
                  <a:pt x="20110" y="19758"/>
                  <a:pt x="20039" y="19734"/>
                </a:cubicBezTo>
                <a:cubicBezTo>
                  <a:pt x="19874" y="19676"/>
                  <a:pt x="19828" y="19602"/>
                  <a:pt x="19912" y="19602"/>
                </a:cubicBezTo>
                <a:cubicBezTo>
                  <a:pt x="19931" y="19602"/>
                  <a:pt x="19958" y="19606"/>
                  <a:pt x="19991" y="19615"/>
                </a:cubicBezTo>
                <a:cubicBezTo>
                  <a:pt x="20037" y="19623"/>
                  <a:pt x="20071" y="19628"/>
                  <a:pt x="20095" y="19628"/>
                </a:cubicBezTo>
                <a:cubicBezTo>
                  <a:pt x="20140" y="19628"/>
                  <a:pt x="20150" y="19610"/>
                  <a:pt x="20134" y="19555"/>
                </a:cubicBezTo>
                <a:cubicBezTo>
                  <a:pt x="20126" y="19506"/>
                  <a:pt x="20118" y="19479"/>
                  <a:pt x="20098" y="19479"/>
                </a:cubicBezTo>
                <a:cubicBezTo>
                  <a:pt x="20089" y="19479"/>
                  <a:pt x="20077" y="19485"/>
                  <a:pt x="20063" y="19496"/>
                </a:cubicBezTo>
                <a:cubicBezTo>
                  <a:pt x="20049" y="19510"/>
                  <a:pt x="20023" y="19515"/>
                  <a:pt x="19994" y="19515"/>
                </a:cubicBezTo>
                <a:cubicBezTo>
                  <a:pt x="19973" y="19515"/>
                  <a:pt x="19951" y="19513"/>
                  <a:pt x="19932" y="19508"/>
                </a:cubicBezTo>
                <a:cubicBezTo>
                  <a:pt x="19920" y="19505"/>
                  <a:pt x="19907" y="19503"/>
                  <a:pt x="19892" y="19503"/>
                </a:cubicBezTo>
                <a:cubicBezTo>
                  <a:pt x="19845" y="19503"/>
                  <a:pt x="19781" y="19519"/>
                  <a:pt x="19717" y="19555"/>
                </a:cubicBezTo>
                <a:cubicBezTo>
                  <a:pt x="19659" y="19587"/>
                  <a:pt x="19626" y="19605"/>
                  <a:pt x="19613" y="19605"/>
                </a:cubicBezTo>
                <a:cubicBezTo>
                  <a:pt x="19596" y="19605"/>
                  <a:pt x="19608" y="19579"/>
                  <a:pt x="19634" y="19520"/>
                </a:cubicBezTo>
                <a:cubicBezTo>
                  <a:pt x="19658" y="19460"/>
                  <a:pt x="19777" y="19377"/>
                  <a:pt x="19896" y="19329"/>
                </a:cubicBezTo>
                <a:lnTo>
                  <a:pt x="20122" y="19246"/>
                </a:lnTo>
                <a:lnTo>
                  <a:pt x="19979" y="19210"/>
                </a:lnTo>
                <a:cubicBezTo>
                  <a:pt x="19884" y="19198"/>
                  <a:pt x="19813" y="19150"/>
                  <a:pt x="19813" y="19103"/>
                </a:cubicBezTo>
                <a:cubicBezTo>
                  <a:pt x="19813" y="19085"/>
                  <a:pt x="19820" y="19059"/>
                  <a:pt x="19839" y="19059"/>
                </a:cubicBezTo>
                <a:cubicBezTo>
                  <a:pt x="19845" y="19059"/>
                  <a:pt x="19852" y="19062"/>
                  <a:pt x="19860" y="19067"/>
                </a:cubicBezTo>
                <a:cubicBezTo>
                  <a:pt x="19867" y="19070"/>
                  <a:pt x="19875" y="19072"/>
                  <a:pt x="19883" y="19072"/>
                </a:cubicBezTo>
                <a:cubicBezTo>
                  <a:pt x="19907" y="19072"/>
                  <a:pt x="19935" y="19061"/>
                  <a:pt x="19944" y="19043"/>
                </a:cubicBezTo>
                <a:cubicBezTo>
                  <a:pt x="19956" y="19019"/>
                  <a:pt x="19920" y="18984"/>
                  <a:pt x="19813" y="18972"/>
                </a:cubicBezTo>
                <a:cubicBezTo>
                  <a:pt x="19694" y="18960"/>
                  <a:pt x="19658" y="18948"/>
                  <a:pt x="19694" y="18889"/>
                </a:cubicBezTo>
                <a:cubicBezTo>
                  <a:pt x="19705" y="18841"/>
                  <a:pt x="19765" y="18805"/>
                  <a:pt x="19813" y="18805"/>
                </a:cubicBezTo>
                <a:cubicBezTo>
                  <a:pt x="19860" y="18805"/>
                  <a:pt x="19836" y="18793"/>
                  <a:pt x="19765" y="18781"/>
                </a:cubicBezTo>
                <a:cubicBezTo>
                  <a:pt x="19634" y="18746"/>
                  <a:pt x="19336" y="18412"/>
                  <a:pt x="19360" y="18329"/>
                </a:cubicBezTo>
                <a:cubicBezTo>
                  <a:pt x="19371" y="18310"/>
                  <a:pt x="19384" y="18301"/>
                  <a:pt x="19398" y="18301"/>
                </a:cubicBezTo>
                <a:cubicBezTo>
                  <a:pt x="19429" y="18301"/>
                  <a:pt x="19470" y="18346"/>
                  <a:pt x="19527" y="18436"/>
                </a:cubicBezTo>
                <a:cubicBezTo>
                  <a:pt x="19570" y="18489"/>
                  <a:pt x="19612" y="18533"/>
                  <a:pt x="19638" y="18533"/>
                </a:cubicBezTo>
                <a:cubicBezTo>
                  <a:pt x="19641" y="18533"/>
                  <a:pt x="19643" y="18533"/>
                  <a:pt x="19646" y="18531"/>
                </a:cubicBezTo>
                <a:cubicBezTo>
                  <a:pt x="19658" y="18508"/>
                  <a:pt x="19634" y="18436"/>
                  <a:pt x="19575" y="18353"/>
                </a:cubicBezTo>
                <a:cubicBezTo>
                  <a:pt x="19485" y="18231"/>
                  <a:pt x="19435" y="18170"/>
                  <a:pt x="19412" y="18170"/>
                </a:cubicBezTo>
                <a:cubicBezTo>
                  <a:pt x="19401" y="18170"/>
                  <a:pt x="19396" y="18183"/>
                  <a:pt x="19396" y="18210"/>
                </a:cubicBezTo>
                <a:cubicBezTo>
                  <a:pt x="19400" y="18255"/>
                  <a:pt x="19386" y="18278"/>
                  <a:pt x="19359" y="18278"/>
                </a:cubicBezTo>
                <a:cubicBezTo>
                  <a:pt x="19314" y="18278"/>
                  <a:pt x="19235" y="18216"/>
                  <a:pt x="19146" y="18091"/>
                </a:cubicBezTo>
                <a:cubicBezTo>
                  <a:pt x="19063" y="17996"/>
                  <a:pt x="19027" y="17900"/>
                  <a:pt x="19051" y="17888"/>
                </a:cubicBezTo>
                <a:cubicBezTo>
                  <a:pt x="19086" y="17876"/>
                  <a:pt x="19051" y="17876"/>
                  <a:pt x="18979" y="17876"/>
                </a:cubicBezTo>
                <a:cubicBezTo>
                  <a:pt x="18860" y="17876"/>
                  <a:pt x="18824" y="17853"/>
                  <a:pt x="18813" y="17769"/>
                </a:cubicBezTo>
                <a:cubicBezTo>
                  <a:pt x="18802" y="17707"/>
                  <a:pt x="18765" y="17672"/>
                  <a:pt x="18723" y="17672"/>
                </a:cubicBezTo>
                <a:cubicBezTo>
                  <a:pt x="18717" y="17672"/>
                  <a:pt x="18711" y="17673"/>
                  <a:pt x="18705" y="17674"/>
                </a:cubicBezTo>
                <a:cubicBezTo>
                  <a:pt x="18673" y="17687"/>
                  <a:pt x="18646" y="17693"/>
                  <a:pt x="18626" y="17693"/>
                </a:cubicBezTo>
                <a:cubicBezTo>
                  <a:pt x="18572" y="17693"/>
                  <a:pt x="18560" y="17651"/>
                  <a:pt x="18586" y="17591"/>
                </a:cubicBezTo>
                <a:cubicBezTo>
                  <a:pt x="18610" y="17543"/>
                  <a:pt x="18586" y="17484"/>
                  <a:pt x="18527" y="17460"/>
                </a:cubicBezTo>
                <a:cubicBezTo>
                  <a:pt x="18455" y="17424"/>
                  <a:pt x="18455" y="17412"/>
                  <a:pt x="18527" y="17400"/>
                </a:cubicBezTo>
                <a:cubicBezTo>
                  <a:pt x="18682" y="17376"/>
                  <a:pt x="18574" y="17257"/>
                  <a:pt x="18289" y="17103"/>
                </a:cubicBezTo>
                <a:cubicBezTo>
                  <a:pt x="18158" y="17019"/>
                  <a:pt x="17967" y="16841"/>
                  <a:pt x="17860" y="16710"/>
                </a:cubicBezTo>
                <a:cubicBezTo>
                  <a:pt x="17622" y="16400"/>
                  <a:pt x="16860" y="15983"/>
                  <a:pt x="16312" y="15852"/>
                </a:cubicBezTo>
                <a:cubicBezTo>
                  <a:pt x="16122" y="15805"/>
                  <a:pt x="15836" y="15710"/>
                  <a:pt x="15693" y="15638"/>
                </a:cubicBezTo>
                <a:cubicBezTo>
                  <a:pt x="15229" y="15412"/>
                  <a:pt x="14407" y="15198"/>
                  <a:pt x="14062" y="15198"/>
                </a:cubicBezTo>
                <a:cubicBezTo>
                  <a:pt x="13871" y="15198"/>
                  <a:pt x="13705" y="15174"/>
                  <a:pt x="13681" y="15162"/>
                </a:cubicBezTo>
                <a:cubicBezTo>
                  <a:pt x="13676" y="15160"/>
                  <a:pt x="13666" y="15159"/>
                  <a:pt x="13651" y="15159"/>
                </a:cubicBezTo>
                <a:cubicBezTo>
                  <a:pt x="13501" y="15159"/>
                  <a:pt x="12887" y="15265"/>
                  <a:pt x="12550" y="15352"/>
                </a:cubicBezTo>
                <a:cubicBezTo>
                  <a:pt x="12085" y="15495"/>
                  <a:pt x="11002" y="15983"/>
                  <a:pt x="10704" y="16210"/>
                </a:cubicBezTo>
                <a:cubicBezTo>
                  <a:pt x="10550" y="16305"/>
                  <a:pt x="10228" y="16519"/>
                  <a:pt x="9978" y="16662"/>
                </a:cubicBezTo>
                <a:cubicBezTo>
                  <a:pt x="9716" y="16817"/>
                  <a:pt x="9347" y="17055"/>
                  <a:pt x="9109" y="17222"/>
                </a:cubicBezTo>
                <a:cubicBezTo>
                  <a:pt x="8871" y="17376"/>
                  <a:pt x="8609" y="17579"/>
                  <a:pt x="8502" y="17650"/>
                </a:cubicBezTo>
                <a:cubicBezTo>
                  <a:pt x="8228" y="17817"/>
                  <a:pt x="7383" y="18567"/>
                  <a:pt x="6859" y="19091"/>
                </a:cubicBezTo>
                <a:lnTo>
                  <a:pt x="6382" y="19567"/>
                </a:lnTo>
                <a:cubicBezTo>
                  <a:pt x="6376" y="19575"/>
                  <a:pt x="6371" y="19579"/>
                  <a:pt x="6365" y="19579"/>
                </a:cubicBezTo>
                <a:cubicBezTo>
                  <a:pt x="6339" y="19579"/>
                  <a:pt x="6323" y="19485"/>
                  <a:pt x="6323" y="19317"/>
                </a:cubicBezTo>
                <a:cubicBezTo>
                  <a:pt x="6323" y="19139"/>
                  <a:pt x="6323" y="18960"/>
                  <a:pt x="6299" y="18912"/>
                </a:cubicBezTo>
                <a:cubicBezTo>
                  <a:pt x="6287" y="18865"/>
                  <a:pt x="6299" y="18781"/>
                  <a:pt x="6311" y="18734"/>
                </a:cubicBezTo>
                <a:cubicBezTo>
                  <a:pt x="6347" y="18686"/>
                  <a:pt x="6347" y="18627"/>
                  <a:pt x="6311" y="18615"/>
                </a:cubicBezTo>
                <a:cubicBezTo>
                  <a:pt x="6287" y="18603"/>
                  <a:pt x="6263" y="18555"/>
                  <a:pt x="6299" y="18508"/>
                </a:cubicBezTo>
                <a:cubicBezTo>
                  <a:pt x="6347" y="18424"/>
                  <a:pt x="6359" y="18091"/>
                  <a:pt x="6299" y="18079"/>
                </a:cubicBezTo>
                <a:cubicBezTo>
                  <a:pt x="6287" y="18067"/>
                  <a:pt x="6287" y="18019"/>
                  <a:pt x="6299" y="17972"/>
                </a:cubicBezTo>
                <a:cubicBezTo>
                  <a:pt x="6323" y="17936"/>
                  <a:pt x="6347" y="17710"/>
                  <a:pt x="6347" y="17484"/>
                </a:cubicBezTo>
                <a:cubicBezTo>
                  <a:pt x="6347" y="17257"/>
                  <a:pt x="6359" y="17019"/>
                  <a:pt x="6382" y="16948"/>
                </a:cubicBezTo>
                <a:cubicBezTo>
                  <a:pt x="6406" y="16888"/>
                  <a:pt x="6418" y="16722"/>
                  <a:pt x="6418" y="16603"/>
                </a:cubicBezTo>
                <a:cubicBezTo>
                  <a:pt x="6418" y="16483"/>
                  <a:pt x="6430" y="16341"/>
                  <a:pt x="6442" y="16293"/>
                </a:cubicBezTo>
                <a:cubicBezTo>
                  <a:pt x="6466" y="16245"/>
                  <a:pt x="6478" y="16114"/>
                  <a:pt x="6466" y="15995"/>
                </a:cubicBezTo>
                <a:cubicBezTo>
                  <a:pt x="6418" y="15674"/>
                  <a:pt x="6430" y="14686"/>
                  <a:pt x="6478" y="14602"/>
                </a:cubicBezTo>
                <a:cubicBezTo>
                  <a:pt x="6490" y="14555"/>
                  <a:pt x="6501" y="14388"/>
                  <a:pt x="6490" y="14245"/>
                </a:cubicBezTo>
                <a:cubicBezTo>
                  <a:pt x="6466" y="13900"/>
                  <a:pt x="6478" y="13685"/>
                  <a:pt x="6525" y="13602"/>
                </a:cubicBezTo>
                <a:cubicBezTo>
                  <a:pt x="6537" y="13555"/>
                  <a:pt x="6549" y="13412"/>
                  <a:pt x="6549" y="13269"/>
                </a:cubicBezTo>
                <a:cubicBezTo>
                  <a:pt x="6549" y="13138"/>
                  <a:pt x="6549" y="12852"/>
                  <a:pt x="6585" y="12650"/>
                </a:cubicBezTo>
                <a:cubicBezTo>
                  <a:pt x="6597" y="12435"/>
                  <a:pt x="6621" y="12066"/>
                  <a:pt x="6644" y="11828"/>
                </a:cubicBezTo>
                <a:cubicBezTo>
                  <a:pt x="6656" y="11590"/>
                  <a:pt x="6668" y="11352"/>
                  <a:pt x="6704" y="11304"/>
                </a:cubicBezTo>
                <a:cubicBezTo>
                  <a:pt x="6763" y="11209"/>
                  <a:pt x="6799" y="10673"/>
                  <a:pt x="6823" y="10161"/>
                </a:cubicBezTo>
                <a:cubicBezTo>
                  <a:pt x="6823" y="9935"/>
                  <a:pt x="6847" y="9685"/>
                  <a:pt x="6859" y="9602"/>
                </a:cubicBezTo>
                <a:cubicBezTo>
                  <a:pt x="6894" y="9506"/>
                  <a:pt x="6894" y="9280"/>
                  <a:pt x="6859" y="9125"/>
                </a:cubicBezTo>
                <a:cubicBezTo>
                  <a:pt x="6847" y="8959"/>
                  <a:pt x="6847" y="8780"/>
                  <a:pt x="6859" y="8733"/>
                </a:cubicBezTo>
                <a:cubicBezTo>
                  <a:pt x="6918" y="8613"/>
                  <a:pt x="6918" y="7816"/>
                  <a:pt x="6859" y="7780"/>
                </a:cubicBezTo>
                <a:cubicBezTo>
                  <a:pt x="6835" y="7768"/>
                  <a:pt x="6847" y="7709"/>
                  <a:pt x="6882" y="7649"/>
                </a:cubicBezTo>
                <a:cubicBezTo>
                  <a:pt x="6906" y="7590"/>
                  <a:pt x="6942" y="7459"/>
                  <a:pt x="6918" y="7363"/>
                </a:cubicBezTo>
                <a:cubicBezTo>
                  <a:pt x="6906" y="7006"/>
                  <a:pt x="6954" y="5411"/>
                  <a:pt x="6978" y="5268"/>
                </a:cubicBezTo>
                <a:cubicBezTo>
                  <a:pt x="7002" y="5173"/>
                  <a:pt x="7002" y="4958"/>
                  <a:pt x="6966" y="4756"/>
                </a:cubicBezTo>
                <a:cubicBezTo>
                  <a:pt x="6942" y="4565"/>
                  <a:pt x="6942" y="4387"/>
                  <a:pt x="6942" y="4375"/>
                </a:cubicBezTo>
                <a:cubicBezTo>
                  <a:pt x="6954" y="4363"/>
                  <a:pt x="6942" y="4184"/>
                  <a:pt x="6918" y="4006"/>
                </a:cubicBezTo>
                <a:cubicBezTo>
                  <a:pt x="6906" y="3803"/>
                  <a:pt x="6918" y="3613"/>
                  <a:pt x="6942" y="3589"/>
                </a:cubicBezTo>
                <a:cubicBezTo>
                  <a:pt x="6954" y="3541"/>
                  <a:pt x="6954" y="3470"/>
                  <a:pt x="6918" y="3434"/>
                </a:cubicBezTo>
                <a:cubicBezTo>
                  <a:pt x="6859" y="3327"/>
                  <a:pt x="6847" y="2422"/>
                  <a:pt x="6918" y="2303"/>
                </a:cubicBezTo>
                <a:cubicBezTo>
                  <a:pt x="6954" y="2244"/>
                  <a:pt x="6954" y="2184"/>
                  <a:pt x="6942" y="2172"/>
                </a:cubicBezTo>
                <a:cubicBezTo>
                  <a:pt x="6906" y="2160"/>
                  <a:pt x="6894" y="1982"/>
                  <a:pt x="6894" y="1767"/>
                </a:cubicBezTo>
                <a:cubicBezTo>
                  <a:pt x="6906" y="1291"/>
                  <a:pt x="6835" y="946"/>
                  <a:pt x="6680" y="767"/>
                </a:cubicBezTo>
                <a:cubicBezTo>
                  <a:pt x="6621" y="696"/>
                  <a:pt x="6585" y="612"/>
                  <a:pt x="6609" y="565"/>
                </a:cubicBezTo>
                <a:cubicBezTo>
                  <a:pt x="6609" y="565"/>
                  <a:pt x="6251" y="398"/>
                  <a:pt x="5835" y="315"/>
                </a:cubicBezTo>
                <a:cubicBezTo>
                  <a:pt x="5668" y="279"/>
                  <a:pt x="5478" y="220"/>
                  <a:pt x="5382" y="172"/>
                </a:cubicBezTo>
                <a:cubicBezTo>
                  <a:pt x="5341" y="154"/>
                  <a:pt x="5302" y="145"/>
                  <a:pt x="5269" y="145"/>
                </a:cubicBezTo>
                <a:cubicBezTo>
                  <a:pt x="5236" y="145"/>
                  <a:pt x="5210" y="154"/>
                  <a:pt x="5192" y="172"/>
                </a:cubicBezTo>
                <a:cubicBezTo>
                  <a:pt x="5180" y="220"/>
                  <a:pt x="5073" y="255"/>
                  <a:pt x="4989" y="255"/>
                </a:cubicBezTo>
                <a:cubicBezTo>
                  <a:pt x="4846" y="255"/>
                  <a:pt x="4811" y="220"/>
                  <a:pt x="4763" y="100"/>
                </a:cubicBezTo>
                <a:cubicBezTo>
                  <a:pt x="4733" y="33"/>
                  <a:pt x="4718" y="1"/>
                  <a:pt x="468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8"/>
          <p:cNvSpPr/>
          <p:nvPr/>
        </p:nvSpPr>
        <p:spPr>
          <a:xfrm flipH="1">
            <a:off x="8348996" y="5023281"/>
            <a:ext cx="2009036" cy="381645"/>
          </a:xfrm>
          <a:custGeom>
            <a:avLst/>
            <a:gdLst/>
            <a:ahLst/>
            <a:cxnLst/>
            <a:rect l="l" t="t" r="r" b="b"/>
            <a:pathLst>
              <a:path w="65128" h="12372" extrusionOk="0">
                <a:moveTo>
                  <a:pt x="0" y="1"/>
                </a:moveTo>
                <a:lnTo>
                  <a:pt x="0" y="12371"/>
                </a:lnTo>
                <a:lnTo>
                  <a:pt x="2774" y="12371"/>
                </a:lnTo>
                <a:lnTo>
                  <a:pt x="2774" y="12324"/>
                </a:lnTo>
                <a:cubicBezTo>
                  <a:pt x="12795" y="12324"/>
                  <a:pt x="22820" y="12342"/>
                  <a:pt x="32845" y="12342"/>
                </a:cubicBezTo>
                <a:cubicBezTo>
                  <a:pt x="40864" y="12342"/>
                  <a:pt x="48883" y="12330"/>
                  <a:pt x="56900" y="12288"/>
                </a:cubicBezTo>
                <a:cubicBezTo>
                  <a:pt x="64294" y="12264"/>
                  <a:pt x="64294" y="12109"/>
                  <a:pt x="64306" y="4787"/>
                </a:cubicBezTo>
                <a:cubicBezTo>
                  <a:pt x="64306" y="4585"/>
                  <a:pt x="64270" y="4346"/>
                  <a:pt x="64306" y="4156"/>
                </a:cubicBezTo>
                <a:cubicBezTo>
                  <a:pt x="65127" y="727"/>
                  <a:pt x="63258" y="203"/>
                  <a:pt x="60401" y="191"/>
                </a:cubicBezTo>
                <a:cubicBezTo>
                  <a:pt x="40255" y="167"/>
                  <a:pt x="20134" y="84"/>
                  <a:pt x="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8"/>
          <p:cNvSpPr/>
          <p:nvPr/>
        </p:nvSpPr>
        <p:spPr>
          <a:xfrm flipH="1">
            <a:off x="6856772" y="3730522"/>
            <a:ext cx="3889129" cy="2110802"/>
          </a:xfrm>
          <a:custGeom>
            <a:avLst/>
            <a:gdLst/>
            <a:ahLst/>
            <a:cxnLst/>
            <a:rect l="l" t="t" r="r" b="b"/>
            <a:pathLst>
              <a:path w="126076" h="68427" extrusionOk="0">
                <a:moveTo>
                  <a:pt x="47640" y="1"/>
                </a:moveTo>
                <a:cubicBezTo>
                  <a:pt x="29585" y="1"/>
                  <a:pt x="15728" y="18431"/>
                  <a:pt x="8453" y="30815"/>
                </a:cubicBezTo>
                <a:cubicBezTo>
                  <a:pt x="4227" y="38018"/>
                  <a:pt x="0" y="53663"/>
                  <a:pt x="488" y="68427"/>
                </a:cubicBezTo>
                <a:lnTo>
                  <a:pt x="1155" y="68403"/>
                </a:lnTo>
                <a:cubicBezTo>
                  <a:pt x="667" y="53758"/>
                  <a:pt x="4858" y="38280"/>
                  <a:pt x="9037" y="31160"/>
                </a:cubicBezTo>
                <a:cubicBezTo>
                  <a:pt x="13347" y="23802"/>
                  <a:pt x="20360" y="13682"/>
                  <a:pt x="29301" y="7217"/>
                </a:cubicBezTo>
                <a:cubicBezTo>
                  <a:pt x="35331" y="2855"/>
                  <a:pt x="41457" y="669"/>
                  <a:pt x="47614" y="669"/>
                </a:cubicBezTo>
                <a:cubicBezTo>
                  <a:pt x="51171" y="669"/>
                  <a:pt x="54739" y="1399"/>
                  <a:pt x="58305" y="2859"/>
                </a:cubicBezTo>
                <a:cubicBezTo>
                  <a:pt x="69354" y="7383"/>
                  <a:pt x="74116" y="17158"/>
                  <a:pt x="78712" y="26624"/>
                </a:cubicBezTo>
                <a:cubicBezTo>
                  <a:pt x="82487" y="34363"/>
                  <a:pt x="86380" y="42388"/>
                  <a:pt x="93714" y="47376"/>
                </a:cubicBezTo>
                <a:cubicBezTo>
                  <a:pt x="99356" y="51218"/>
                  <a:pt x="110345" y="54597"/>
                  <a:pt x="120450" y="54597"/>
                </a:cubicBezTo>
                <a:cubicBezTo>
                  <a:pt x="122371" y="54597"/>
                  <a:pt x="124261" y="54475"/>
                  <a:pt x="126075" y="54211"/>
                </a:cubicBezTo>
                <a:lnTo>
                  <a:pt x="125968" y="53544"/>
                </a:lnTo>
                <a:cubicBezTo>
                  <a:pt x="124178" y="53805"/>
                  <a:pt x="122315" y="53925"/>
                  <a:pt x="120421" y="53925"/>
                </a:cubicBezTo>
                <a:cubicBezTo>
                  <a:pt x="110470" y="53925"/>
                  <a:pt x="99656" y="50600"/>
                  <a:pt x="94095" y="46829"/>
                </a:cubicBezTo>
                <a:cubicBezTo>
                  <a:pt x="86904" y="41947"/>
                  <a:pt x="83046" y="33994"/>
                  <a:pt x="79308" y="26338"/>
                </a:cubicBezTo>
                <a:cubicBezTo>
                  <a:pt x="74652" y="16766"/>
                  <a:pt x="69830" y="6871"/>
                  <a:pt x="58555" y="2240"/>
                </a:cubicBezTo>
                <a:cubicBezTo>
                  <a:pt x="54771" y="688"/>
                  <a:pt x="51127" y="1"/>
                  <a:pt x="476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1" name="Google Shape;211;p8"/>
          <p:cNvGrpSpPr/>
          <p:nvPr/>
        </p:nvGrpSpPr>
        <p:grpSpPr>
          <a:xfrm flipH="1">
            <a:off x="-157047" y="2836362"/>
            <a:ext cx="1812496" cy="2307133"/>
            <a:chOff x="15386325" y="2647475"/>
            <a:chExt cx="1596350" cy="2032000"/>
          </a:xfrm>
        </p:grpSpPr>
        <p:sp>
          <p:nvSpPr>
            <p:cNvPr id="212" name="Google Shape;212;p8"/>
            <p:cNvSpPr/>
            <p:nvPr/>
          </p:nvSpPr>
          <p:spPr>
            <a:xfrm>
              <a:off x="15711650" y="3071350"/>
              <a:ext cx="1271025" cy="1544850"/>
            </a:xfrm>
            <a:custGeom>
              <a:avLst/>
              <a:gdLst/>
              <a:ahLst/>
              <a:cxnLst/>
              <a:rect l="l" t="t" r="r" b="b"/>
              <a:pathLst>
                <a:path w="50841" h="61794" extrusionOk="0">
                  <a:moveTo>
                    <a:pt x="60" y="0"/>
                  </a:moveTo>
                  <a:lnTo>
                    <a:pt x="1" y="250"/>
                  </a:lnTo>
                  <a:lnTo>
                    <a:pt x="1239" y="655"/>
                  </a:lnTo>
                  <a:lnTo>
                    <a:pt x="1870" y="857"/>
                  </a:lnTo>
                  <a:cubicBezTo>
                    <a:pt x="2060" y="929"/>
                    <a:pt x="2263" y="1024"/>
                    <a:pt x="2465" y="1107"/>
                  </a:cubicBezTo>
                  <a:lnTo>
                    <a:pt x="3656" y="1631"/>
                  </a:lnTo>
                  <a:cubicBezTo>
                    <a:pt x="4025" y="1846"/>
                    <a:pt x="4406" y="2060"/>
                    <a:pt x="4787" y="2274"/>
                  </a:cubicBezTo>
                  <a:lnTo>
                    <a:pt x="5347" y="2596"/>
                  </a:lnTo>
                  <a:lnTo>
                    <a:pt x="5882" y="2977"/>
                  </a:lnTo>
                  <a:cubicBezTo>
                    <a:pt x="6240" y="3227"/>
                    <a:pt x="6609" y="3465"/>
                    <a:pt x="6954" y="3727"/>
                  </a:cubicBezTo>
                  <a:cubicBezTo>
                    <a:pt x="7609" y="4310"/>
                    <a:pt x="8311" y="4834"/>
                    <a:pt x="8907" y="5477"/>
                  </a:cubicBezTo>
                  <a:cubicBezTo>
                    <a:pt x="11407" y="7918"/>
                    <a:pt x="13300" y="10894"/>
                    <a:pt x="14907" y="13990"/>
                  </a:cubicBezTo>
                  <a:cubicBezTo>
                    <a:pt x="16479" y="17097"/>
                    <a:pt x="17777" y="20360"/>
                    <a:pt x="18967" y="23646"/>
                  </a:cubicBezTo>
                  <a:cubicBezTo>
                    <a:pt x="20146" y="26932"/>
                    <a:pt x="21003" y="30325"/>
                    <a:pt x="22003" y="33695"/>
                  </a:cubicBezTo>
                  <a:cubicBezTo>
                    <a:pt x="22480" y="35374"/>
                    <a:pt x="23015" y="37052"/>
                    <a:pt x="23611" y="38707"/>
                  </a:cubicBezTo>
                  <a:cubicBezTo>
                    <a:pt x="24194" y="40374"/>
                    <a:pt x="24885" y="41993"/>
                    <a:pt x="25694" y="43577"/>
                  </a:cubicBezTo>
                  <a:cubicBezTo>
                    <a:pt x="26099" y="44363"/>
                    <a:pt x="26552" y="45125"/>
                    <a:pt x="27004" y="45887"/>
                  </a:cubicBezTo>
                  <a:cubicBezTo>
                    <a:pt x="27492" y="46613"/>
                    <a:pt x="27968" y="47375"/>
                    <a:pt x="28540" y="48054"/>
                  </a:cubicBezTo>
                  <a:cubicBezTo>
                    <a:pt x="29612" y="49470"/>
                    <a:pt x="30826" y="50744"/>
                    <a:pt x="32124" y="51959"/>
                  </a:cubicBezTo>
                  <a:cubicBezTo>
                    <a:pt x="33422" y="53161"/>
                    <a:pt x="34791" y="54281"/>
                    <a:pt x="36231" y="55305"/>
                  </a:cubicBezTo>
                  <a:cubicBezTo>
                    <a:pt x="37672" y="56317"/>
                    <a:pt x="39172" y="57233"/>
                    <a:pt x="40744" y="58067"/>
                  </a:cubicBezTo>
                  <a:cubicBezTo>
                    <a:pt x="43851" y="59734"/>
                    <a:pt x="47197" y="60972"/>
                    <a:pt x="50638" y="61793"/>
                  </a:cubicBezTo>
                  <a:lnTo>
                    <a:pt x="50840" y="61079"/>
                  </a:lnTo>
                  <a:cubicBezTo>
                    <a:pt x="47471" y="60281"/>
                    <a:pt x="44161" y="59091"/>
                    <a:pt x="41101" y="57471"/>
                  </a:cubicBezTo>
                  <a:cubicBezTo>
                    <a:pt x="39565" y="56674"/>
                    <a:pt x="38077" y="55781"/>
                    <a:pt x="36648" y="54781"/>
                  </a:cubicBezTo>
                  <a:cubicBezTo>
                    <a:pt x="35219" y="53769"/>
                    <a:pt x="33862" y="52685"/>
                    <a:pt x="32588" y="51506"/>
                  </a:cubicBezTo>
                  <a:cubicBezTo>
                    <a:pt x="31302" y="50328"/>
                    <a:pt x="30100" y="49066"/>
                    <a:pt x="29028" y="47696"/>
                  </a:cubicBezTo>
                  <a:cubicBezTo>
                    <a:pt x="28457" y="47030"/>
                    <a:pt x="28004" y="46292"/>
                    <a:pt x="27504" y="45577"/>
                  </a:cubicBezTo>
                  <a:cubicBezTo>
                    <a:pt x="27064" y="44839"/>
                    <a:pt x="26599" y="44089"/>
                    <a:pt x="26218" y="43315"/>
                  </a:cubicBezTo>
                  <a:cubicBezTo>
                    <a:pt x="25409" y="41791"/>
                    <a:pt x="24730" y="40184"/>
                    <a:pt x="24135" y="38541"/>
                  </a:cubicBezTo>
                  <a:cubicBezTo>
                    <a:pt x="23516" y="36909"/>
                    <a:pt x="22980" y="35243"/>
                    <a:pt x="22492" y="33552"/>
                  </a:cubicBezTo>
                  <a:cubicBezTo>
                    <a:pt x="21480" y="30206"/>
                    <a:pt x="20587" y="26801"/>
                    <a:pt x="19384" y="23491"/>
                  </a:cubicBezTo>
                  <a:cubicBezTo>
                    <a:pt x="18182" y="20193"/>
                    <a:pt x="16848" y="16931"/>
                    <a:pt x="15241" y="13811"/>
                  </a:cubicBezTo>
                  <a:cubicBezTo>
                    <a:pt x="13610" y="10692"/>
                    <a:pt x="11669" y="7692"/>
                    <a:pt x="9133" y="5239"/>
                  </a:cubicBezTo>
                  <a:cubicBezTo>
                    <a:pt x="6644" y="2715"/>
                    <a:pt x="3453" y="929"/>
                    <a:pt x="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8"/>
            <p:cNvSpPr/>
            <p:nvPr/>
          </p:nvSpPr>
          <p:spPr>
            <a:xfrm>
              <a:off x="16511750" y="3535675"/>
              <a:ext cx="306900" cy="846575"/>
            </a:xfrm>
            <a:custGeom>
              <a:avLst/>
              <a:gdLst/>
              <a:ahLst/>
              <a:cxnLst/>
              <a:rect l="l" t="t" r="r" b="b"/>
              <a:pathLst>
                <a:path w="12276" h="33863" extrusionOk="0">
                  <a:moveTo>
                    <a:pt x="11204" y="1"/>
                  </a:moveTo>
                  <a:cubicBezTo>
                    <a:pt x="10895" y="2704"/>
                    <a:pt x="10359" y="4549"/>
                    <a:pt x="9038" y="6978"/>
                  </a:cubicBezTo>
                  <a:cubicBezTo>
                    <a:pt x="7573" y="9633"/>
                    <a:pt x="6073" y="12229"/>
                    <a:pt x="4418" y="14753"/>
                  </a:cubicBezTo>
                  <a:cubicBezTo>
                    <a:pt x="2263" y="18027"/>
                    <a:pt x="191" y="20920"/>
                    <a:pt x="203" y="25004"/>
                  </a:cubicBezTo>
                  <a:cubicBezTo>
                    <a:pt x="203" y="27445"/>
                    <a:pt x="1" y="31838"/>
                    <a:pt x="1775" y="33862"/>
                  </a:cubicBezTo>
                  <a:cubicBezTo>
                    <a:pt x="6501" y="32398"/>
                    <a:pt x="8657" y="27754"/>
                    <a:pt x="10228" y="23123"/>
                  </a:cubicBezTo>
                  <a:cubicBezTo>
                    <a:pt x="11347" y="19765"/>
                    <a:pt x="12205" y="15562"/>
                    <a:pt x="12240" y="12014"/>
                  </a:cubicBezTo>
                  <a:cubicBezTo>
                    <a:pt x="12276" y="9847"/>
                    <a:pt x="11978" y="7752"/>
                    <a:pt x="11824" y="5597"/>
                  </a:cubicBezTo>
                  <a:cubicBezTo>
                    <a:pt x="11728" y="3942"/>
                    <a:pt x="11740" y="1572"/>
                    <a:pt x="112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8"/>
            <p:cNvSpPr/>
            <p:nvPr/>
          </p:nvSpPr>
          <p:spPr>
            <a:xfrm>
              <a:off x="15386325" y="3135650"/>
              <a:ext cx="543825" cy="139475"/>
            </a:xfrm>
            <a:custGeom>
              <a:avLst/>
              <a:gdLst/>
              <a:ahLst/>
              <a:cxnLst/>
              <a:rect l="l" t="t" r="r" b="b"/>
              <a:pathLst>
                <a:path w="21753" h="5579" extrusionOk="0">
                  <a:moveTo>
                    <a:pt x="14441" y="1"/>
                  </a:moveTo>
                  <a:cubicBezTo>
                    <a:pt x="12301" y="1"/>
                    <a:pt x="10236" y="150"/>
                    <a:pt x="8001" y="1131"/>
                  </a:cubicBezTo>
                  <a:cubicBezTo>
                    <a:pt x="5447" y="2260"/>
                    <a:pt x="3242" y="3771"/>
                    <a:pt x="382" y="3771"/>
                  </a:cubicBezTo>
                  <a:cubicBezTo>
                    <a:pt x="256" y="3771"/>
                    <a:pt x="129" y="3768"/>
                    <a:pt x="0" y="3762"/>
                  </a:cubicBezTo>
                  <a:lnTo>
                    <a:pt x="0" y="3762"/>
                  </a:lnTo>
                  <a:cubicBezTo>
                    <a:pt x="3264" y="4958"/>
                    <a:pt x="6267" y="5579"/>
                    <a:pt x="9375" y="5579"/>
                  </a:cubicBezTo>
                  <a:cubicBezTo>
                    <a:pt x="11402" y="5579"/>
                    <a:pt x="13474" y="5315"/>
                    <a:pt x="15693" y="4774"/>
                  </a:cubicBezTo>
                  <a:cubicBezTo>
                    <a:pt x="17705" y="4286"/>
                    <a:pt x="21753" y="976"/>
                    <a:pt x="18526" y="12"/>
                  </a:cubicBezTo>
                  <a:lnTo>
                    <a:pt x="18526" y="12"/>
                  </a:lnTo>
                  <a:cubicBezTo>
                    <a:pt x="18117" y="25"/>
                    <a:pt x="17715" y="29"/>
                    <a:pt x="17319" y="29"/>
                  </a:cubicBezTo>
                  <a:cubicBezTo>
                    <a:pt x="16332" y="29"/>
                    <a:pt x="15379" y="1"/>
                    <a:pt x="144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8"/>
            <p:cNvSpPr/>
            <p:nvPr/>
          </p:nvSpPr>
          <p:spPr>
            <a:xfrm>
              <a:off x="15701225" y="2647475"/>
              <a:ext cx="170950" cy="457650"/>
            </a:xfrm>
            <a:custGeom>
              <a:avLst/>
              <a:gdLst/>
              <a:ahLst/>
              <a:cxnLst/>
              <a:rect l="l" t="t" r="r" b="b"/>
              <a:pathLst>
                <a:path w="6838" h="18306" extrusionOk="0">
                  <a:moveTo>
                    <a:pt x="108" y="1"/>
                  </a:moveTo>
                  <a:cubicBezTo>
                    <a:pt x="1" y="2477"/>
                    <a:pt x="334" y="5120"/>
                    <a:pt x="227" y="7656"/>
                  </a:cubicBezTo>
                  <a:cubicBezTo>
                    <a:pt x="96" y="10788"/>
                    <a:pt x="49" y="14764"/>
                    <a:pt x="2251" y="17372"/>
                  </a:cubicBezTo>
                  <a:cubicBezTo>
                    <a:pt x="2848" y="18019"/>
                    <a:pt x="3452" y="18305"/>
                    <a:pt x="4004" y="18305"/>
                  </a:cubicBezTo>
                  <a:cubicBezTo>
                    <a:pt x="5656" y="18305"/>
                    <a:pt x="6838" y="15742"/>
                    <a:pt x="5918" y="12609"/>
                  </a:cubicBezTo>
                  <a:cubicBezTo>
                    <a:pt x="5240" y="10311"/>
                    <a:pt x="4311" y="8383"/>
                    <a:pt x="3085" y="6359"/>
                  </a:cubicBezTo>
                  <a:cubicBezTo>
                    <a:pt x="2061" y="4656"/>
                    <a:pt x="156" y="2013"/>
                    <a:pt x="1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8"/>
            <p:cNvSpPr/>
            <p:nvPr/>
          </p:nvSpPr>
          <p:spPr>
            <a:xfrm>
              <a:off x="16042050" y="2688550"/>
              <a:ext cx="303625" cy="709050"/>
            </a:xfrm>
            <a:custGeom>
              <a:avLst/>
              <a:gdLst/>
              <a:ahLst/>
              <a:cxnLst/>
              <a:rect l="l" t="t" r="r" b="b"/>
              <a:pathLst>
                <a:path w="12145" h="28362" extrusionOk="0">
                  <a:moveTo>
                    <a:pt x="12145" y="1"/>
                  </a:moveTo>
                  <a:lnTo>
                    <a:pt x="12145" y="1"/>
                  </a:lnTo>
                  <a:cubicBezTo>
                    <a:pt x="12137" y="49"/>
                    <a:pt x="12129" y="97"/>
                    <a:pt x="12121" y="145"/>
                  </a:cubicBezTo>
                  <a:lnTo>
                    <a:pt x="12121" y="145"/>
                  </a:lnTo>
                  <a:cubicBezTo>
                    <a:pt x="12130" y="97"/>
                    <a:pt x="12138" y="49"/>
                    <a:pt x="12145" y="1"/>
                  </a:cubicBezTo>
                  <a:close/>
                  <a:moveTo>
                    <a:pt x="12121" y="145"/>
                  </a:moveTo>
                  <a:cubicBezTo>
                    <a:pt x="11836" y="1785"/>
                    <a:pt x="11027" y="3377"/>
                    <a:pt x="10264" y="4847"/>
                  </a:cubicBezTo>
                  <a:cubicBezTo>
                    <a:pt x="9585" y="6168"/>
                    <a:pt x="8787" y="7478"/>
                    <a:pt x="7942" y="8704"/>
                  </a:cubicBezTo>
                  <a:cubicBezTo>
                    <a:pt x="7180" y="9788"/>
                    <a:pt x="6168" y="10657"/>
                    <a:pt x="5418" y="11740"/>
                  </a:cubicBezTo>
                  <a:cubicBezTo>
                    <a:pt x="3370" y="14729"/>
                    <a:pt x="929" y="17646"/>
                    <a:pt x="394" y="21289"/>
                  </a:cubicBezTo>
                  <a:cubicBezTo>
                    <a:pt x="1" y="23968"/>
                    <a:pt x="179" y="25932"/>
                    <a:pt x="1334" y="28361"/>
                  </a:cubicBezTo>
                  <a:cubicBezTo>
                    <a:pt x="3156" y="27361"/>
                    <a:pt x="5347" y="27623"/>
                    <a:pt x="6430" y="25694"/>
                  </a:cubicBezTo>
                  <a:cubicBezTo>
                    <a:pt x="7180" y="24420"/>
                    <a:pt x="7144" y="22242"/>
                    <a:pt x="7240" y="20801"/>
                  </a:cubicBezTo>
                  <a:cubicBezTo>
                    <a:pt x="7323" y="19467"/>
                    <a:pt x="7240" y="18074"/>
                    <a:pt x="7466" y="16753"/>
                  </a:cubicBezTo>
                  <a:cubicBezTo>
                    <a:pt x="7918" y="14074"/>
                    <a:pt x="10204" y="12514"/>
                    <a:pt x="10823" y="9954"/>
                  </a:cubicBezTo>
                  <a:cubicBezTo>
                    <a:pt x="11621" y="6775"/>
                    <a:pt x="11598" y="3376"/>
                    <a:pt x="12121" y="1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8"/>
            <p:cNvSpPr/>
            <p:nvPr/>
          </p:nvSpPr>
          <p:spPr>
            <a:xfrm>
              <a:off x="15535150" y="3454125"/>
              <a:ext cx="616475" cy="216925"/>
            </a:xfrm>
            <a:custGeom>
              <a:avLst/>
              <a:gdLst/>
              <a:ahLst/>
              <a:cxnLst/>
              <a:rect l="l" t="t" r="r" b="b"/>
              <a:pathLst>
                <a:path w="24659" h="8677" extrusionOk="0">
                  <a:moveTo>
                    <a:pt x="0" y="1"/>
                  </a:moveTo>
                  <a:cubicBezTo>
                    <a:pt x="381" y="2608"/>
                    <a:pt x="3584" y="5394"/>
                    <a:pt x="6084" y="6001"/>
                  </a:cubicBezTo>
                  <a:cubicBezTo>
                    <a:pt x="9168" y="6763"/>
                    <a:pt x="12442" y="6501"/>
                    <a:pt x="15502" y="7418"/>
                  </a:cubicBezTo>
                  <a:cubicBezTo>
                    <a:pt x="16969" y="7844"/>
                    <a:pt x="18639" y="8676"/>
                    <a:pt x="20256" y="8676"/>
                  </a:cubicBezTo>
                  <a:cubicBezTo>
                    <a:pt x="20988" y="8676"/>
                    <a:pt x="21709" y="8506"/>
                    <a:pt x="22396" y="8049"/>
                  </a:cubicBezTo>
                  <a:cubicBezTo>
                    <a:pt x="23753" y="7180"/>
                    <a:pt x="24658" y="5370"/>
                    <a:pt x="24360" y="3489"/>
                  </a:cubicBezTo>
                  <a:cubicBezTo>
                    <a:pt x="23396" y="3037"/>
                    <a:pt x="22289" y="2477"/>
                    <a:pt x="21205" y="2239"/>
                  </a:cubicBezTo>
                  <a:cubicBezTo>
                    <a:pt x="20542" y="2096"/>
                    <a:pt x="19794" y="2026"/>
                    <a:pt x="19060" y="2026"/>
                  </a:cubicBezTo>
                  <a:cubicBezTo>
                    <a:pt x="18568" y="2026"/>
                    <a:pt x="18082" y="2058"/>
                    <a:pt x="17633" y="2120"/>
                  </a:cubicBezTo>
                  <a:cubicBezTo>
                    <a:pt x="15717" y="2370"/>
                    <a:pt x="13883" y="3013"/>
                    <a:pt x="11930" y="3215"/>
                  </a:cubicBezTo>
                  <a:cubicBezTo>
                    <a:pt x="11136" y="3306"/>
                    <a:pt x="10342" y="3363"/>
                    <a:pt x="9555" y="3363"/>
                  </a:cubicBezTo>
                  <a:cubicBezTo>
                    <a:pt x="7972" y="3363"/>
                    <a:pt x="6413" y="3133"/>
                    <a:pt x="4918" y="2489"/>
                  </a:cubicBezTo>
                  <a:cubicBezTo>
                    <a:pt x="3882" y="2036"/>
                    <a:pt x="2774" y="1739"/>
                    <a:pt x="1786" y="1227"/>
                  </a:cubicBezTo>
                  <a:cubicBezTo>
                    <a:pt x="1131" y="882"/>
                    <a:pt x="619" y="35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8"/>
            <p:cNvSpPr/>
            <p:nvPr/>
          </p:nvSpPr>
          <p:spPr>
            <a:xfrm>
              <a:off x="16240000" y="3312450"/>
              <a:ext cx="328325" cy="608725"/>
            </a:xfrm>
            <a:custGeom>
              <a:avLst/>
              <a:gdLst/>
              <a:ahLst/>
              <a:cxnLst/>
              <a:rect l="l" t="t" r="r" b="b"/>
              <a:pathLst>
                <a:path w="13133" h="24349" extrusionOk="0">
                  <a:moveTo>
                    <a:pt x="11549" y="0"/>
                  </a:moveTo>
                  <a:cubicBezTo>
                    <a:pt x="11454" y="1238"/>
                    <a:pt x="10835" y="2393"/>
                    <a:pt x="10633" y="3620"/>
                  </a:cubicBezTo>
                  <a:cubicBezTo>
                    <a:pt x="10418" y="4846"/>
                    <a:pt x="10168" y="6084"/>
                    <a:pt x="9882" y="7311"/>
                  </a:cubicBezTo>
                  <a:cubicBezTo>
                    <a:pt x="9430" y="9275"/>
                    <a:pt x="8799" y="11478"/>
                    <a:pt x="7906" y="13288"/>
                  </a:cubicBezTo>
                  <a:cubicBezTo>
                    <a:pt x="6751" y="15657"/>
                    <a:pt x="4513" y="16609"/>
                    <a:pt x="2727" y="18419"/>
                  </a:cubicBezTo>
                  <a:cubicBezTo>
                    <a:pt x="1512" y="19657"/>
                    <a:pt x="0" y="22765"/>
                    <a:pt x="1489" y="24348"/>
                  </a:cubicBezTo>
                  <a:cubicBezTo>
                    <a:pt x="2584" y="23634"/>
                    <a:pt x="5620" y="24003"/>
                    <a:pt x="6787" y="23705"/>
                  </a:cubicBezTo>
                  <a:cubicBezTo>
                    <a:pt x="9823" y="22932"/>
                    <a:pt x="11049" y="20169"/>
                    <a:pt x="11895" y="17467"/>
                  </a:cubicBezTo>
                  <a:cubicBezTo>
                    <a:pt x="13002" y="13978"/>
                    <a:pt x="13133" y="10418"/>
                    <a:pt x="12478" y="6811"/>
                  </a:cubicBezTo>
                  <a:cubicBezTo>
                    <a:pt x="12073" y="4608"/>
                    <a:pt x="12121" y="2084"/>
                    <a:pt x="115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8"/>
            <p:cNvSpPr/>
            <p:nvPr/>
          </p:nvSpPr>
          <p:spPr>
            <a:xfrm>
              <a:off x="15449725" y="3814000"/>
              <a:ext cx="941800" cy="414700"/>
            </a:xfrm>
            <a:custGeom>
              <a:avLst/>
              <a:gdLst/>
              <a:ahLst/>
              <a:cxnLst/>
              <a:rect l="l" t="t" r="r" b="b"/>
              <a:pathLst>
                <a:path w="37672" h="16588" extrusionOk="0">
                  <a:moveTo>
                    <a:pt x="0" y="0"/>
                  </a:moveTo>
                  <a:lnTo>
                    <a:pt x="0" y="0"/>
                  </a:lnTo>
                  <a:cubicBezTo>
                    <a:pt x="7192" y="6632"/>
                    <a:pt x="17776" y="8180"/>
                    <a:pt x="25765" y="13538"/>
                  </a:cubicBezTo>
                  <a:cubicBezTo>
                    <a:pt x="27573" y="14754"/>
                    <a:pt x="30541" y="16588"/>
                    <a:pt x="33066" y="16588"/>
                  </a:cubicBezTo>
                  <a:cubicBezTo>
                    <a:pt x="34049" y="16588"/>
                    <a:pt x="34965" y="16310"/>
                    <a:pt x="35719" y="15609"/>
                  </a:cubicBezTo>
                  <a:cubicBezTo>
                    <a:pt x="37672" y="13823"/>
                    <a:pt x="35052" y="11835"/>
                    <a:pt x="34790" y="11097"/>
                  </a:cubicBezTo>
                  <a:cubicBezTo>
                    <a:pt x="32957" y="7882"/>
                    <a:pt x="28492" y="4251"/>
                    <a:pt x="25039" y="2870"/>
                  </a:cubicBezTo>
                  <a:cubicBezTo>
                    <a:pt x="22289" y="1786"/>
                    <a:pt x="19503" y="1727"/>
                    <a:pt x="16609" y="1608"/>
                  </a:cubicBezTo>
                  <a:cubicBezTo>
                    <a:pt x="16334" y="1596"/>
                    <a:pt x="16059" y="1590"/>
                    <a:pt x="15783" y="1590"/>
                  </a:cubicBezTo>
                  <a:cubicBezTo>
                    <a:pt x="13540" y="1590"/>
                    <a:pt x="11274" y="1942"/>
                    <a:pt x="9037" y="2048"/>
                  </a:cubicBezTo>
                  <a:cubicBezTo>
                    <a:pt x="8866" y="2056"/>
                    <a:pt x="8698" y="2060"/>
                    <a:pt x="8530" y="2060"/>
                  </a:cubicBezTo>
                  <a:cubicBezTo>
                    <a:pt x="5515" y="2060"/>
                    <a:pt x="2955" y="79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8"/>
            <p:cNvSpPr/>
            <p:nvPr/>
          </p:nvSpPr>
          <p:spPr>
            <a:xfrm>
              <a:off x="15449725" y="2911200"/>
              <a:ext cx="272075" cy="193700"/>
            </a:xfrm>
            <a:custGeom>
              <a:avLst/>
              <a:gdLst/>
              <a:ahLst/>
              <a:cxnLst/>
              <a:rect l="l" t="t" r="r" b="b"/>
              <a:pathLst>
                <a:path w="10883" h="7748" extrusionOk="0">
                  <a:moveTo>
                    <a:pt x="0" y="1"/>
                  </a:moveTo>
                  <a:cubicBezTo>
                    <a:pt x="810" y="644"/>
                    <a:pt x="1524" y="1465"/>
                    <a:pt x="2239" y="2203"/>
                  </a:cubicBezTo>
                  <a:cubicBezTo>
                    <a:pt x="2893" y="2870"/>
                    <a:pt x="3203" y="3692"/>
                    <a:pt x="3679" y="4465"/>
                  </a:cubicBezTo>
                  <a:cubicBezTo>
                    <a:pt x="4603" y="5955"/>
                    <a:pt x="6656" y="7748"/>
                    <a:pt x="8556" y="7748"/>
                  </a:cubicBezTo>
                  <a:cubicBezTo>
                    <a:pt x="9374" y="7748"/>
                    <a:pt x="10164" y="7416"/>
                    <a:pt x="10823" y="6585"/>
                  </a:cubicBezTo>
                  <a:cubicBezTo>
                    <a:pt x="10882" y="5108"/>
                    <a:pt x="9097" y="3620"/>
                    <a:pt x="7942" y="3370"/>
                  </a:cubicBezTo>
                  <a:cubicBezTo>
                    <a:pt x="7596" y="3287"/>
                    <a:pt x="7248" y="3272"/>
                    <a:pt x="6900" y="3272"/>
                  </a:cubicBezTo>
                  <a:cubicBezTo>
                    <a:pt x="6706" y="3272"/>
                    <a:pt x="6513" y="3276"/>
                    <a:pt x="6320" y="3276"/>
                  </a:cubicBezTo>
                  <a:cubicBezTo>
                    <a:pt x="6166" y="3276"/>
                    <a:pt x="6011" y="3273"/>
                    <a:pt x="5858" y="3263"/>
                  </a:cubicBezTo>
                  <a:cubicBezTo>
                    <a:pt x="4989" y="3203"/>
                    <a:pt x="4394" y="2787"/>
                    <a:pt x="3715" y="2298"/>
                  </a:cubicBezTo>
                  <a:cubicBezTo>
                    <a:pt x="2536" y="1465"/>
                    <a:pt x="1119" y="87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8"/>
            <p:cNvSpPr/>
            <p:nvPr/>
          </p:nvSpPr>
          <p:spPr>
            <a:xfrm>
              <a:off x="15723550" y="4457525"/>
              <a:ext cx="971575" cy="221950"/>
            </a:xfrm>
            <a:custGeom>
              <a:avLst/>
              <a:gdLst/>
              <a:ahLst/>
              <a:cxnLst/>
              <a:rect l="l" t="t" r="r" b="b"/>
              <a:pathLst>
                <a:path w="38863" h="8878" extrusionOk="0">
                  <a:moveTo>
                    <a:pt x="1" y="0"/>
                  </a:moveTo>
                  <a:lnTo>
                    <a:pt x="1" y="0"/>
                  </a:lnTo>
                  <a:cubicBezTo>
                    <a:pt x="644" y="500"/>
                    <a:pt x="1787" y="1632"/>
                    <a:pt x="2608" y="1989"/>
                  </a:cubicBezTo>
                  <a:cubicBezTo>
                    <a:pt x="4156" y="2644"/>
                    <a:pt x="5252" y="3263"/>
                    <a:pt x="6704" y="4144"/>
                  </a:cubicBezTo>
                  <a:cubicBezTo>
                    <a:pt x="10574" y="6525"/>
                    <a:pt x="15801" y="7478"/>
                    <a:pt x="20230" y="8347"/>
                  </a:cubicBezTo>
                  <a:cubicBezTo>
                    <a:pt x="21874" y="8669"/>
                    <a:pt x="23657" y="8878"/>
                    <a:pt x="25450" y="8878"/>
                  </a:cubicBezTo>
                  <a:cubicBezTo>
                    <a:pt x="28629" y="8878"/>
                    <a:pt x="31838" y="8220"/>
                    <a:pt x="34350" y="6370"/>
                  </a:cubicBezTo>
                  <a:cubicBezTo>
                    <a:pt x="35982" y="5180"/>
                    <a:pt x="38601" y="3739"/>
                    <a:pt x="38863" y="1489"/>
                  </a:cubicBezTo>
                  <a:lnTo>
                    <a:pt x="38863" y="1489"/>
                  </a:lnTo>
                  <a:cubicBezTo>
                    <a:pt x="38832" y="1491"/>
                    <a:pt x="38799" y="1491"/>
                    <a:pt x="38767" y="1491"/>
                  </a:cubicBezTo>
                  <a:cubicBezTo>
                    <a:pt x="37944" y="1491"/>
                    <a:pt x="36715" y="934"/>
                    <a:pt x="35386" y="762"/>
                  </a:cubicBezTo>
                  <a:cubicBezTo>
                    <a:pt x="33778" y="559"/>
                    <a:pt x="31936" y="422"/>
                    <a:pt x="30156" y="422"/>
                  </a:cubicBezTo>
                  <a:cubicBezTo>
                    <a:pt x="29129" y="422"/>
                    <a:pt x="28123" y="467"/>
                    <a:pt x="27195" y="572"/>
                  </a:cubicBezTo>
                  <a:cubicBezTo>
                    <a:pt x="25266" y="774"/>
                    <a:pt x="23432" y="1548"/>
                    <a:pt x="21706" y="2370"/>
                  </a:cubicBezTo>
                  <a:cubicBezTo>
                    <a:pt x="19563" y="3394"/>
                    <a:pt x="17455" y="3572"/>
                    <a:pt x="15110" y="3620"/>
                  </a:cubicBezTo>
                  <a:cubicBezTo>
                    <a:pt x="15005" y="3622"/>
                    <a:pt x="14901" y="3624"/>
                    <a:pt x="14797" y="3624"/>
                  </a:cubicBezTo>
                  <a:cubicBezTo>
                    <a:pt x="12390" y="3624"/>
                    <a:pt x="10126" y="2982"/>
                    <a:pt x="7752" y="2548"/>
                  </a:cubicBezTo>
                  <a:cubicBezTo>
                    <a:pt x="6014" y="2239"/>
                    <a:pt x="4275" y="1691"/>
                    <a:pt x="2620" y="1036"/>
                  </a:cubicBezTo>
                  <a:cubicBezTo>
                    <a:pt x="1787" y="703"/>
                    <a:pt x="1311" y="417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2" name="Google Shape;222;p8"/>
          <p:cNvGrpSpPr/>
          <p:nvPr/>
        </p:nvGrpSpPr>
        <p:grpSpPr>
          <a:xfrm rot="-6147030">
            <a:off x="8486192" y="4516209"/>
            <a:ext cx="630286" cy="525759"/>
            <a:chOff x="-6615150" y="2838650"/>
            <a:chExt cx="630275" cy="525750"/>
          </a:xfrm>
        </p:grpSpPr>
        <p:sp>
          <p:nvSpPr>
            <p:cNvPr id="223" name="Google Shape;223;p8"/>
            <p:cNvSpPr/>
            <p:nvPr/>
          </p:nvSpPr>
          <p:spPr>
            <a:xfrm>
              <a:off x="-6276425" y="3226150"/>
              <a:ext cx="122350" cy="138250"/>
            </a:xfrm>
            <a:custGeom>
              <a:avLst/>
              <a:gdLst/>
              <a:ahLst/>
              <a:cxnLst/>
              <a:rect l="l" t="t" r="r" b="b"/>
              <a:pathLst>
                <a:path w="4894" h="5530" extrusionOk="0">
                  <a:moveTo>
                    <a:pt x="1664" y="0"/>
                  </a:moveTo>
                  <a:cubicBezTo>
                    <a:pt x="1434" y="0"/>
                    <a:pt x="1205" y="57"/>
                    <a:pt x="989" y="190"/>
                  </a:cubicBezTo>
                  <a:cubicBezTo>
                    <a:pt x="429" y="535"/>
                    <a:pt x="36" y="1678"/>
                    <a:pt x="1" y="2488"/>
                  </a:cubicBezTo>
                  <a:cubicBezTo>
                    <a:pt x="356" y="3605"/>
                    <a:pt x="1457" y="5529"/>
                    <a:pt x="2809" y="5529"/>
                  </a:cubicBezTo>
                  <a:cubicBezTo>
                    <a:pt x="3041" y="5529"/>
                    <a:pt x="3280" y="5473"/>
                    <a:pt x="3525" y="5345"/>
                  </a:cubicBezTo>
                  <a:cubicBezTo>
                    <a:pt x="4894" y="4607"/>
                    <a:pt x="4489" y="2500"/>
                    <a:pt x="3799" y="1428"/>
                  </a:cubicBezTo>
                  <a:cubicBezTo>
                    <a:pt x="3387" y="773"/>
                    <a:pt x="2512" y="0"/>
                    <a:pt x="16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8"/>
            <p:cNvSpPr/>
            <p:nvPr/>
          </p:nvSpPr>
          <p:spPr>
            <a:xfrm>
              <a:off x="-6382675" y="3065000"/>
              <a:ext cx="103725" cy="86675"/>
            </a:xfrm>
            <a:custGeom>
              <a:avLst/>
              <a:gdLst/>
              <a:ahLst/>
              <a:cxnLst/>
              <a:rect l="l" t="t" r="r" b="b"/>
              <a:pathLst>
                <a:path w="4149" h="3467" extrusionOk="0">
                  <a:moveTo>
                    <a:pt x="1515" y="0"/>
                  </a:moveTo>
                  <a:cubicBezTo>
                    <a:pt x="1258" y="0"/>
                    <a:pt x="998" y="96"/>
                    <a:pt x="738" y="326"/>
                  </a:cubicBezTo>
                  <a:cubicBezTo>
                    <a:pt x="262" y="742"/>
                    <a:pt x="0" y="1469"/>
                    <a:pt x="274" y="2016"/>
                  </a:cubicBezTo>
                  <a:lnTo>
                    <a:pt x="238" y="1802"/>
                  </a:lnTo>
                  <a:lnTo>
                    <a:pt x="238" y="1802"/>
                  </a:lnTo>
                  <a:cubicBezTo>
                    <a:pt x="603" y="3012"/>
                    <a:pt x="1274" y="3466"/>
                    <a:pt x="1907" y="3466"/>
                  </a:cubicBezTo>
                  <a:cubicBezTo>
                    <a:pt x="3093" y="3466"/>
                    <a:pt x="4149" y="1874"/>
                    <a:pt x="2822" y="671"/>
                  </a:cubicBezTo>
                  <a:cubicBezTo>
                    <a:pt x="2405" y="292"/>
                    <a:pt x="1965" y="0"/>
                    <a:pt x="15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8"/>
            <p:cNvSpPr/>
            <p:nvPr/>
          </p:nvSpPr>
          <p:spPr>
            <a:xfrm>
              <a:off x="-6183850" y="3006275"/>
              <a:ext cx="129000" cy="98425"/>
            </a:xfrm>
            <a:custGeom>
              <a:avLst/>
              <a:gdLst/>
              <a:ahLst/>
              <a:cxnLst/>
              <a:rect l="l" t="t" r="r" b="b"/>
              <a:pathLst>
                <a:path w="5160" h="3937" extrusionOk="0">
                  <a:moveTo>
                    <a:pt x="2016" y="0"/>
                  </a:moveTo>
                  <a:cubicBezTo>
                    <a:pt x="924" y="0"/>
                    <a:pt x="232" y="1145"/>
                    <a:pt x="0" y="2377"/>
                  </a:cubicBezTo>
                  <a:cubicBezTo>
                    <a:pt x="537" y="3507"/>
                    <a:pt x="1287" y="3936"/>
                    <a:pt x="1999" y="3936"/>
                  </a:cubicBezTo>
                  <a:cubicBezTo>
                    <a:pt x="3687" y="3936"/>
                    <a:pt x="5159" y="1520"/>
                    <a:pt x="3048" y="305"/>
                  </a:cubicBezTo>
                  <a:cubicBezTo>
                    <a:pt x="2673" y="94"/>
                    <a:pt x="2328" y="0"/>
                    <a:pt x="20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8"/>
            <p:cNvSpPr/>
            <p:nvPr/>
          </p:nvSpPr>
          <p:spPr>
            <a:xfrm>
              <a:off x="-6283875" y="2850975"/>
              <a:ext cx="92300" cy="53850"/>
            </a:xfrm>
            <a:custGeom>
              <a:avLst/>
              <a:gdLst/>
              <a:ahLst/>
              <a:cxnLst/>
              <a:rect l="l" t="t" r="r" b="b"/>
              <a:pathLst>
                <a:path w="3692" h="2154" extrusionOk="0">
                  <a:moveTo>
                    <a:pt x="1728" y="1"/>
                  </a:moveTo>
                  <a:cubicBezTo>
                    <a:pt x="1538" y="1"/>
                    <a:pt x="1349" y="38"/>
                    <a:pt x="1168" y="124"/>
                  </a:cubicBezTo>
                  <a:cubicBezTo>
                    <a:pt x="608" y="386"/>
                    <a:pt x="1" y="1481"/>
                    <a:pt x="620" y="1874"/>
                  </a:cubicBezTo>
                  <a:lnTo>
                    <a:pt x="811" y="1933"/>
                  </a:lnTo>
                  <a:cubicBezTo>
                    <a:pt x="1225" y="2063"/>
                    <a:pt x="1653" y="2153"/>
                    <a:pt x="2053" y="2153"/>
                  </a:cubicBezTo>
                  <a:cubicBezTo>
                    <a:pt x="2755" y="2153"/>
                    <a:pt x="3373" y="1875"/>
                    <a:pt x="3692" y="1040"/>
                  </a:cubicBezTo>
                  <a:cubicBezTo>
                    <a:pt x="3228" y="558"/>
                    <a:pt x="2464" y="1"/>
                    <a:pt x="1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8"/>
            <p:cNvSpPr/>
            <p:nvPr/>
          </p:nvSpPr>
          <p:spPr>
            <a:xfrm>
              <a:off x="-6482350" y="3209025"/>
              <a:ext cx="60525" cy="78025"/>
            </a:xfrm>
            <a:custGeom>
              <a:avLst/>
              <a:gdLst/>
              <a:ahLst/>
              <a:cxnLst/>
              <a:rect l="l" t="t" r="r" b="b"/>
              <a:pathLst>
                <a:path w="2421" h="3121" extrusionOk="0">
                  <a:moveTo>
                    <a:pt x="983" y="0"/>
                  </a:moveTo>
                  <a:cubicBezTo>
                    <a:pt x="602" y="0"/>
                    <a:pt x="241" y="283"/>
                    <a:pt x="46" y="982"/>
                  </a:cubicBezTo>
                  <a:cubicBezTo>
                    <a:pt x="1" y="2037"/>
                    <a:pt x="990" y="3121"/>
                    <a:pt x="1701" y="3121"/>
                  </a:cubicBezTo>
                  <a:cubicBezTo>
                    <a:pt x="2106" y="3121"/>
                    <a:pt x="2421" y="2770"/>
                    <a:pt x="2403" y="1863"/>
                  </a:cubicBezTo>
                  <a:cubicBezTo>
                    <a:pt x="2373" y="857"/>
                    <a:pt x="1646" y="0"/>
                    <a:pt x="9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8"/>
            <p:cNvSpPr/>
            <p:nvPr/>
          </p:nvSpPr>
          <p:spPr>
            <a:xfrm>
              <a:off x="-6069250" y="3198200"/>
              <a:ext cx="84375" cy="81425"/>
            </a:xfrm>
            <a:custGeom>
              <a:avLst/>
              <a:gdLst/>
              <a:ahLst/>
              <a:cxnLst/>
              <a:rect l="l" t="t" r="r" b="b"/>
              <a:pathLst>
                <a:path w="3375" h="3257" extrusionOk="0">
                  <a:moveTo>
                    <a:pt x="1019" y="0"/>
                  </a:moveTo>
                  <a:cubicBezTo>
                    <a:pt x="686" y="0"/>
                    <a:pt x="425" y="186"/>
                    <a:pt x="346" y="641"/>
                  </a:cubicBezTo>
                  <a:cubicBezTo>
                    <a:pt x="0" y="1748"/>
                    <a:pt x="465" y="2534"/>
                    <a:pt x="1548" y="3034"/>
                  </a:cubicBezTo>
                  <a:cubicBezTo>
                    <a:pt x="1855" y="3177"/>
                    <a:pt x="2109" y="3257"/>
                    <a:pt x="2320" y="3257"/>
                  </a:cubicBezTo>
                  <a:cubicBezTo>
                    <a:pt x="2690" y="3257"/>
                    <a:pt x="2929" y="3011"/>
                    <a:pt x="3096" y="2427"/>
                  </a:cubicBezTo>
                  <a:cubicBezTo>
                    <a:pt x="3375" y="1389"/>
                    <a:pt x="1929" y="0"/>
                    <a:pt x="1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8"/>
            <p:cNvSpPr/>
            <p:nvPr/>
          </p:nvSpPr>
          <p:spPr>
            <a:xfrm>
              <a:off x="-6431500" y="2856850"/>
              <a:ext cx="57475" cy="62300"/>
            </a:xfrm>
            <a:custGeom>
              <a:avLst/>
              <a:gdLst/>
              <a:ahLst/>
              <a:cxnLst/>
              <a:rect l="l" t="t" r="r" b="b"/>
              <a:pathLst>
                <a:path w="2299" h="2492" extrusionOk="0">
                  <a:moveTo>
                    <a:pt x="806" y="0"/>
                  </a:moveTo>
                  <a:cubicBezTo>
                    <a:pt x="776" y="0"/>
                    <a:pt x="746" y="2"/>
                    <a:pt x="715" y="8"/>
                  </a:cubicBezTo>
                  <a:cubicBezTo>
                    <a:pt x="346" y="67"/>
                    <a:pt x="0" y="734"/>
                    <a:pt x="286" y="1043"/>
                  </a:cubicBezTo>
                  <a:lnTo>
                    <a:pt x="203" y="1091"/>
                  </a:lnTo>
                  <a:cubicBezTo>
                    <a:pt x="440" y="1493"/>
                    <a:pt x="917" y="2492"/>
                    <a:pt x="1504" y="2492"/>
                  </a:cubicBezTo>
                  <a:cubicBezTo>
                    <a:pt x="1596" y="2492"/>
                    <a:pt x="1690" y="2467"/>
                    <a:pt x="1786" y="2413"/>
                  </a:cubicBezTo>
                  <a:cubicBezTo>
                    <a:pt x="2298" y="2139"/>
                    <a:pt x="2072" y="1520"/>
                    <a:pt x="1905" y="1139"/>
                  </a:cubicBezTo>
                  <a:cubicBezTo>
                    <a:pt x="1748" y="756"/>
                    <a:pt x="1334" y="0"/>
                    <a:pt x="8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8"/>
            <p:cNvSpPr/>
            <p:nvPr/>
          </p:nvSpPr>
          <p:spPr>
            <a:xfrm>
              <a:off x="-6615150" y="3020500"/>
              <a:ext cx="83650" cy="59100"/>
            </a:xfrm>
            <a:custGeom>
              <a:avLst/>
              <a:gdLst/>
              <a:ahLst/>
              <a:cxnLst/>
              <a:rect l="l" t="t" r="r" b="b"/>
              <a:pathLst>
                <a:path w="3346" h="2364" extrusionOk="0">
                  <a:moveTo>
                    <a:pt x="1125" y="1"/>
                  </a:moveTo>
                  <a:cubicBezTo>
                    <a:pt x="628" y="1"/>
                    <a:pt x="183" y="240"/>
                    <a:pt x="0" y="796"/>
                  </a:cubicBezTo>
                  <a:cubicBezTo>
                    <a:pt x="282" y="1435"/>
                    <a:pt x="1172" y="2363"/>
                    <a:pt x="1991" y="2363"/>
                  </a:cubicBezTo>
                  <a:cubicBezTo>
                    <a:pt x="2210" y="2363"/>
                    <a:pt x="2424" y="2297"/>
                    <a:pt x="2620" y="2141"/>
                  </a:cubicBezTo>
                  <a:cubicBezTo>
                    <a:pt x="3346" y="1558"/>
                    <a:pt x="2822" y="784"/>
                    <a:pt x="2251" y="379"/>
                  </a:cubicBezTo>
                  <a:cubicBezTo>
                    <a:pt x="1907" y="138"/>
                    <a:pt x="1501" y="1"/>
                    <a:pt x="11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8"/>
            <p:cNvSpPr/>
            <p:nvPr/>
          </p:nvSpPr>
          <p:spPr>
            <a:xfrm>
              <a:off x="-6614850" y="2838650"/>
              <a:ext cx="71750" cy="54375"/>
            </a:xfrm>
            <a:custGeom>
              <a:avLst/>
              <a:gdLst/>
              <a:ahLst/>
              <a:cxnLst/>
              <a:rect l="l" t="t" r="r" b="b"/>
              <a:pathLst>
                <a:path w="2870" h="2175" extrusionOk="0">
                  <a:moveTo>
                    <a:pt x="1303" y="1"/>
                  </a:moveTo>
                  <a:cubicBezTo>
                    <a:pt x="730" y="1"/>
                    <a:pt x="158" y="265"/>
                    <a:pt x="0" y="867"/>
                  </a:cubicBezTo>
                  <a:cubicBezTo>
                    <a:pt x="322" y="1344"/>
                    <a:pt x="1105" y="2174"/>
                    <a:pt x="1798" y="2174"/>
                  </a:cubicBezTo>
                  <a:cubicBezTo>
                    <a:pt x="1900" y="2174"/>
                    <a:pt x="1999" y="2156"/>
                    <a:pt x="2096" y="2117"/>
                  </a:cubicBezTo>
                  <a:cubicBezTo>
                    <a:pt x="2679" y="1879"/>
                    <a:pt x="2870" y="1093"/>
                    <a:pt x="2536" y="569"/>
                  </a:cubicBezTo>
                  <a:cubicBezTo>
                    <a:pt x="2313" y="206"/>
                    <a:pt x="1808" y="1"/>
                    <a:pt x="13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2" name="Google Shape;232;p8"/>
          <p:cNvGrpSpPr/>
          <p:nvPr/>
        </p:nvGrpSpPr>
        <p:grpSpPr>
          <a:xfrm flipH="1">
            <a:off x="8625688" y="2378575"/>
            <a:ext cx="351275" cy="1169525"/>
            <a:chOff x="-8709475" y="1735750"/>
            <a:chExt cx="351275" cy="1169525"/>
          </a:xfrm>
        </p:grpSpPr>
        <p:sp>
          <p:nvSpPr>
            <p:cNvPr id="233" name="Google Shape;233;p8"/>
            <p:cNvSpPr/>
            <p:nvPr/>
          </p:nvSpPr>
          <p:spPr>
            <a:xfrm>
              <a:off x="-8462700" y="1757500"/>
              <a:ext cx="104500" cy="1115025"/>
            </a:xfrm>
            <a:custGeom>
              <a:avLst/>
              <a:gdLst/>
              <a:ahLst/>
              <a:cxnLst/>
              <a:rect l="l" t="t" r="r" b="b"/>
              <a:pathLst>
                <a:path w="4180" h="44601" extrusionOk="0">
                  <a:moveTo>
                    <a:pt x="2881" y="0"/>
                  </a:moveTo>
                  <a:lnTo>
                    <a:pt x="1810" y="381"/>
                  </a:lnTo>
                  <a:cubicBezTo>
                    <a:pt x="2405" y="2072"/>
                    <a:pt x="2977" y="3655"/>
                    <a:pt x="2393" y="5322"/>
                  </a:cubicBezTo>
                  <a:cubicBezTo>
                    <a:pt x="2227" y="5775"/>
                    <a:pt x="2048" y="6191"/>
                    <a:pt x="1881" y="6608"/>
                  </a:cubicBezTo>
                  <a:cubicBezTo>
                    <a:pt x="1405" y="7739"/>
                    <a:pt x="976" y="8799"/>
                    <a:pt x="929" y="10263"/>
                  </a:cubicBezTo>
                  <a:cubicBezTo>
                    <a:pt x="893" y="12204"/>
                    <a:pt x="1012" y="13811"/>
                    <a:pt x="1334" y="15466"/>
                  </a:cubicBezTo>
                  <a:cubicBezTo>
                    <a:pt x="1441" y="16002"/>
                    <a:pt x="1584" y="16538"/>
                    <a:pt x="1738" y="17038"/>
                  </a:cubicBezTo>
                  <a:cubicBezTo>
                    <a:pt x="1977" y="17859"/>
                    <a:pt x="2203" y="18633"/>
                    <a:pt x="2239" y="19443"/>
                  </a:cubicBezTo>
                  <a:cubicBezTo>
                    <a:pt x="2358" y="21300"/>
                    <a:pt x="2084" y="22908"/>
                    <a:pt x="1429" y="24205"/>
                  </a:cubicBezTo>
                  <a:cubicBezTo>
                    <a:pt x="536" y="25956"/>
                    <a:pt x="0" y="27575"/>
                    <a:pt x="238" y="29801"/>
                  </a:cubicBezTo>
                  <a:cubicBezTo>
                    <a:pt x="417" y="31421"/>
                    <a:pt x="1036" y="32980"/>
                    <a:pt x="1631" y="34480"/>
                  </a:cubicBezTo>
                  <a:cubicBezTo>
                    <a:pt x="1869" y="35100"/>
                    <a:pt x="2108" y="35659"/>
                    <a:pt x="2298" y="36243"/>
                  </a:cubicBezTo>
                  <a:cubicBezTo>
                    <a:pt x="2715" y="37433"/>
                    <a:pt x="2858" y="38398"/>
                    <a:pt x="2762" y="39469"/>
                  </a:cubicBezTo>
                  <a:cubicBezTo>
                    <a:pt x="2691" y="40315"/>
                    <a:pt x="2405" y="41136"/>
                    <a:pt x="2119" y="42005"/>
                  </a:cubicBezTo>
                  <a:cubicBezTo>
                    <a:pt x="1869" y="42767"/>
                    <a:pt x="1607" y="43589"/>
                    <a:pt x="1477" y="44446"/>
                  </a:cubicBezTo>
                  <a:lnTo>
                    <a:pt x="2608" y="44601"/>
                  </a:lnTo>
                  <a:cubicBezTo>
                    <a:pt x="2715" y="43851"/>
                    <a:pt x="2953" y="43136"/>
                    <a:pt x="3191" y="42386"/>
                  </a:cubicBezTo>
                  <a:cubicBezTo>
                    <a:pt x="3489" y="41493"/>
                    <a:pt x="3786" y="40565"/>
                    <a:pt x="3882" y="39588"/>
                  </a:cubicBezTo>
                  <a:cubicBezTo>
                    <a:pt x="3989" y="38362"/>
                    <a:pt x="3822" y="37219"/>
                    <a:pt x="3358" y="35885"/>
                  </a:cubicBezTo>
                  <a:cubicBezTo>
                    <a:pt x="3155" y="35290"/>
                    <a:pt x="2917" y="34671"/>
                    <a:pt x="2679" y="34076"/>
                  </a:cubicBezTo>
                  <a:cubicBezTo>
                    <a:pt x="2108" y="32635"/>
                    <a:pt x="1512" y="31159"/>
                    <a:pt x="1346" y="29694"/>
                  </a:cubicBezTo>
                  <a:cubicBezTo>
                    <a:pt x="1143" y="27742"/>
                    <a:pt x="1619" y="26301"/>
                    <a:pt x="2417" y="24729"/>
                  </a:cubicBezTo>
                  <a:cubicBezTo>
                    <a:pt x="3179" y="23241"/>
                    <a:pt x="3489" y="21443"/>
                    <a:pt x="3358" y="19371"/>
                  </a:cubicBezTo>
                  <a:cubicBezTo>
                    <a:pt x="3298" y="18455"/>
                    <a:pt x="3060" y="17574"/>
                    <a:pt x="2822" y="16740"/>
                  </a:cubicBezTo>
                  <a:cubicBezTo>
                    <a:pt x="2691" y="16240"/>
                    <a:pt x="2560" y="15740"/>
                    <a:pt x="2453" y="15252"/>
                  </a:cubicBezTo>
                  <a:cubicBezTo>
                    <a:pt x="2155" y="13692"/>
                    <a:pt x="2036" y="12156"/>
                    <a:pt x="2084" y="10299"/>
                  </a:cubicBezTo>
                  <a:cubicBezTo>
                    <a:pt x="2108" y="9037"/>
                    <a:pt x="2500" y="8108"/>
                    <a:pt x="2941" y="7037"/>
                  </a:cubicBezTo>
                  <a:cubicBezTo>
                    <a:pt x="3108" y="6620"/>
                    <a:pt x="3298" y="6179"/>
                    <a:pt x="3465" y="5703"/>
                  </a:cubicBezTo>
                  <a:cubicBezTo>
                    <a:pt x="4179" y="3655"/>
                    <a:pt x="3489" y="1715"/>
                    <a:pt x="288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8"/>
            <p:cNvSpPr/>
            <p:nvPr/>
          </p:nvSpPr>
          <p:spPr>
            <a:xfrm>
              <a:off x="-8546950" y="1753925"/>
              <a:ext cx="105400" cy="1064725"/>
            </a:xfrm>
            <a:custGeom>
              <a:avLst/>
              <a:gdLst/>
              <a:ahLst/>
              <a:cxnLst/>
              <a:rect l="l" t="t" r="r" b="b"/>
              <a:pathLst>
                <a:path w="4216" h="42589" extrusionOk="0">
                  <a:moveTo>
                    <a:pt x="3239" y="0"/>
                  </a:moveTo>
                  <a:lnTo>
                    <a:pt x="2132" y="238"/>
                  </a:lnTo>
                  <a:lnTo>
                    <a:pt x="2156" y="334"/>
                  </a:lnTo>
                  <a:cubicBezTo>
                    <a:pt x="2549" y="2167"/>
                    <a:pt x="3025" y="4441"/>
                    <a:pt x="2334" y="6227"/>
                  </a:cubicBezTo>
                  <a:cubicBezTo>
                    <a:pt x="2227" y="6501"/>
                    <a:pt x="2108" y="6763"/>
                    <a:pt x="1977" y="7037"/>
                  </a:cubicBezTo>
                  <a:cubicBezTo>
                    <a:pt x="1727" y="7573"/>
                    <a:pt x="1477" y="8120"/>
                    <a:pt x="1358" y="8799"/>
                  </a:cubicBezTo>
                  <a:cubicBezTo>
                    <a:pt x="1025" y="10763"/>
                    <a:pt x="1251" y="12454"/>
                    <a:pt x="1691" y="14514"/>
                  </a:cubicBezTo>
                  <a:cubicBezTo>
                    <a:pt x="2322" y="17359"/>
                    <a:pt x="2906" y="20038"/>
                    <a:pt x="2108" y="23063"/>
                  </a:cubicBezTo>
                  <a:cubicBezTo>
                    <a:pt x="1799" y="24253"/>
                    <a:pt x="1322" y="25349"/>
                    <a:pt x="822" y="26503"/>
                  </a:cubicBezTo>
                  <a:lnTo>
                    <a:pt x="739" y="26658"/>
                  </a:lnTo>
                  <a:cubicBezTo>
                    <a:pt x="1" y="28349"/>
                    <a:pt x="60" y="30325"/>
                    <a:pt x="179" y="31873"/>
                  </a:cubicBezTo>
                  <a:cubicBezTo>
                    <a:pt x="346" y="33969"/>
                    <a:pt x="1060" y="35707"/>
                    <a:pt x="1799" y="37541"/>
                  </a:cubicBezTo>
                  <a:lnTo>
                    <a:pt x="2072" y="38219"/>
                  </a:lnTo>
                  <a:cubicBezTo>
                    <a:pt x="2703" y="39826"/>
                    <a:pt x="2918" y="41172"/>
                    <a:pt x="2668" y="42351"/>
                  </a:cubicBezTo>
                  <a:lnTo>
                    <a:pt x="3775" y="42589"/>
                  </a:lnTo>
                  <a:cubicBezTo>
                    <a:pt x="4073" y="41196"/>
                    <a:pt x="3858" y="39612"/>
                    <a:pt x="3120" y="37814"/>
                  </a:cubicBezTo>
                  <a:lnTo>
                    <a:pt x="2846" y="37124"/>
                  </a:lnTo>
                  <a:cubicBezTo>
                    <a:pt x="2132" y="35374"/>
                    <a:pt x="1441" y="33719"/>
                    <a:pt x="1298" y="31790"/>
                  </a:cubicBezTo>
                  <a:cubicBezTo>
                    <a:pt x="1191" y="30373"/>
                    <a:pt x="1132" y="28563"/>
                    <a:pt x="1775" y="27123"/>
                  </a:cubicBezTo>
                  <a:lnTo>
                    <a:pt x="1846" y="26956"/>
                  </a:lnTo>
                  <a:cubicBezTo>
                    <a:pt x="2346" y="25837"/>
                    <a:pt x="2870" y="24646"/>
                    <a:pt x="3203" y="23360"/>
                  </a:cubicBezTo>
                  <a:cubicBezTo>
                    <a:pt x="4049" y="20074"/>
                    <a:pt x="3442" y="17252"/>
                    <a:pt x="2799" y="14276"/>
                  </a:cubicBezTo>
                  <a:cubicBezTo>
                    <a:pt x="2382" y="12347"/>
                    <a:pt x="2168" y="10787"/>
                    <a:pt x="2465" y="9001"/>
                  </a:cubicBezTo>
                  <a:cubicBezTo>
                    <a:pt x="2561" y="8466"/>
                    <a:pt x="2763" y="8013"/>
                    <a:pt x="3001" y="7525"/>
                  </a:cubicBezTo>
                  <a:cubicBezTo>
                    <a:pt x="3144" y="7239"/>
                    <a:pt x="3287" y="6942"/>
                    <a:pt x="3406" y="6632"/>
                  </a:cubicBezTo>
                  <a:cubicBezTo>
                    <a:pt x="4215" y="4536"/>
                    <a:pt x="3692" y="2084"/>
                    <a:pt x="3275" y="95"/>
                  </a:cubicBezTo>
                  <a:lnTo>
                    <a:pt x="323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8"/>
            <p:cNvSpPr/>
            <p:nvPr/>
          </p:nvSpPr>
          <p:spPr>
            <a:xfrm>
              <a:off x="-8638925" y="1746775"/>
              <a:ext cx="130400" cy="1158500"/>
            </a:xfrm>
            <a:custGeom>
              <a:avLst/>
              <a:gdLst/>
              <a:ahLst/>
              <a:cxnLst/>
              <a:rect l="l" t="t" r="r" b="b"/>
              <a:pathLst>
                <a:path w="5216" h="46340" extrusionOk="0">
                  <a:moveTo>
                    <a:pt x="3739" y="0"/>
                  </a:moveTo>
                  <a:lnTo>
                    <a:pt x="2632" y="286"/>
                  </a:lnTo>
                  <a:cubicBezTo>
                    <a:pt x="2691" y="489"/>
                    <a:pt x="2739" y="703"/>
                    <a:pt x="2799" y="905"/>
                  </a:cubicBezTo>
                  <a:cubicBezTo>
                    <a:pt x="3096" y="2048"/>
                    <a:pt x="3370" y="3048"/>
                    <a:pt x="3311" y="4215"/>
                  </a:cubicBezTo>
                  <a:cubicBezTo>
                    <a:pt x="3275" y="4894"/>
                    <a:pt x="2953" y="5680"/>
                    <a:pt x="2656" y="6382"/>
                  </a:cubicBezTo>
                  <a:lnTo>
                    <a:pt x="2501" y="6739"/>
                  </a:lnTo>
                  <a:cubicBezTo>
                    <a:pt x="2382" y="7037"/>
                    <a:pt x="2251" y="7323"/>
                    <a:pt x="2120" y="7609"/>
                  </a:cubicBezTo>
                  <a:cubicBezTo>
                    <a:pt x="1739" y="8406"/>
                    <a:pt x="1370" y="9228"/>
                    <a:pt x="1287" y="10240"/>
                  </a:cubicBezTo>
                  <a:cubicBezTo>
                    <a:pt x="1132" y="12109"/>
                    <a:pt x="1358" y="14038"/>
                    <a:pt x="1977" y="16133"/>
                  </a:cubicBezTo>
                  <a:cubicBezTo>
                    <a:pt x="2834" y="19038"/>
                    <a:pt x="2668" y="21801"/>
                    <a:pt x="1465" y="24599"/>
                  </a:cubicBezTo>
                  <a:cubicBezTo>
                    <a:pt x="1" y="27980"/>
                    <a:pt x="405" y="31004"/>
                    <a:pt x="1537" y="34767"/>
                  </a:cubicBezTo>
                  <a:cubicBezTo>
                    <a:pt x="1656" y="35124"/>
                    <a:pt x="1763" y="35493"/>
                    <a:pt x="1882" y="35862"/>
                  </a:cubicBezTo>
                  <a:cubicBezTo>
                    <a:pt x="2918" y="39231"/>
                    <a:pt x="3989" y="42696"/>
                    <a:pt x="2382" y="45816"/>
                  </a:cubicBezTo>
                  <a:lnTo>
                    <a:pt x="3394" y="46339"/>
                  </a:lnTo>
                  <a:cubicBezTo>
                    <a:pt x="5216" y="42803"/>
                    <a:pt x="4025" y="38946"/>
                    <a:pt x="2965" y="35541"/>
                  </a:cubicBezTo>
                  <a:cubicBezTo>
                    <a:pt x="2846" y="35171"/>
                    <a:pt x="2727" y="34790"/>
                    <a:pt x="2620" y="34433"/>
                  </a:cubicBezTo>
                  <a:cubicBezTo>
                    <a:pt x="1584" y="30909"/>
                    <a:pt x="1179" y="28111"/>
                    <a:pt x="2501" y="25051"/>
                  </a:cubicBezTo>
                  <a:cubicBezTo>
                    <a:pt x="3811" y="21991"/>
                    <a:pt x="4001" y="18979"/>
                    <a:pt x="3072" y="15800"/>
                  </a:cubicBezTo>
                  <a:cubicBezTo>
                    <a:pt x="2489" y="13835"/>
                    <a:pt x="2275" y="12050"/>
                    <a:pt x="2418" y="10323"/>
                  </a:cubicBezTo>
                  <a:cubicBezTo>
                    <a:pt x="2477" y="9525"/>
                    <a:pt x="2799" y="8823"/>
                    <a:pt x="3144" y="8097"/>
                  </a:cubicBezTo>
                  <a:cubicBezTo>
                    <a:pt x="3275" y="7799"/>
                    <a:pt x="3430" y="7501"/>
                    <a:pt x="3561" y="7168"/>
                  </a:cubicBezTo>
                  <a:lnTo>
                    <a:pt x="3703" y="6811"/>
                  </a:lnTo>
                  <a:cubicBezTo>
                    <a:pt x="4037" y="6037"/>
                    <a:pt x="4406" y="5144"/>
                    <a:pt x="4454" y="4275"/>
                  </a:cubicBezTo>
                  <a:cubicBezTo>
                    <a:pt x="4513" y="2917"/>
                    <a:pt x="4215" y="1798"/>
                    <a:pt x="3906" y="608"/>
                  </a:cubicBezTo>
                  <a:cubicBezTo>
                    <a:pt x="3846" y="417"/>
                    <a:pt x="3799" y="203"/>
                    <a:pt x="37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8"/>
            <p:cNvSpPr/>
            <p:nvPr/>
          </p:nvSpPr>
          <p:spPr>
            <a:xfrm>
              <a:off x="-8709475" y="1735750"/>
              <a:ext cx="101525" cy="1121300"/>
            </a:xfrm>
            <a:custGeom>
              <a:avLst/>
              <a:gdLst/>
              <a:ahLst/>
              <a:cxnLst/>
              <a:rect l="l" t="t" r="r" b="b"/>
              <a:pathLst>
                <a:path w="4061" h="44852" extrusionOk="0">
                  <a:moveTo>
                    <a:pt x="3168" y="1"/>
                  </a:moveTo>
                  <a:lnTo>
                    <a:pt x="2061" y="275"/>
                  </a:lnTo>
                  <a:cubicBezTo>
                    <a:pt x="2156" y="656"/>
                    <a:pt x="2275" y="1013"/>
                    <a:pt x="2394" y="1358"/>
                  </a:cubicBezTo>
                  <a:cubicBezTo>
                    <a:pt x="2680" y="2192"/>
                    <a:pt x="2918" y="2918"/>
                    <a:pt x="2775" y="3775"/>
                  </a:cubicBezTo>
                  <a:cubicBezTo>
                    <a:pt x="2656" y="4585"/>
                    <a:pt x="2287" y="5335"/>
                    <a:pt x="1906" y="6121"/>
                  </a:cubicBezTo>
                  <a:cubicBezTo>
                    <a:pt x="1680" y="6573"/>
                    <a:pt x="1453" y="7049"/>
                    <a:pt x="1263" y="7538"/>
                  </a:cubicBezTo>
                  <a:cubicBezTo>
                    <a:pt x="656" y="9169"/>
                    <a:pt x="382" y="10919"/>
                    <a:pt x="394" y="13145"/>
                  </a:cubicBezTo>
                  <a:cubicBezTo>
                    <a:pt x="418" y="14384"/>
                    <a:pt x="668" y="15515"/>
                    <a:pt x="906" y="16598"/>
                  </a:cubicBezTo>
                  <a:cubicBezTo>
                    <a:pt x="1037" y="17182"/>
                    <a:pt x="1168" y="17777"/>
                    <a:pt x="1263" y="18384"/>
                  </a:cubicBezTo>
                  <a:cubicBezTo>
                    <a:pt x="1608" y="20563"/>
                    <a:pt x="1168" y="22766"/>
                    <a:pt x="715" y="25099"/>
                  </a:cubicBezTo>
                  <a:cubicBezTo>
                    <a:pt x="370" y="26838"/>
                    <a:pt x="13" y="28647"/>
                    <a:pt x="13" y="30409"/>
                  </a:cubicBezTo>
                  <a:lnTo>
                    <a:pt x="13" y="31112"/>
                  </a:lnTo>
                  <a:cubicBezTo>
                    <a:pt x="13" y="32195"/>
                    <a:pt x="1" y="33338"/>
                    <a:pt x="156" y="34481"/>
                  </a:cubicBezTo>
                  <a:cubicBezTo>
                    <a:pt x="299" y="35339"/>
                    <a:pt x="513" y="36160"/>
                    <a:pt x="727" y="36958"/>
                  </a:cubicBezTo>
                  <a:cubicBezTo>
                    <a:pt x="858" y="37494"/>
                    <a:pt x="1013" y="38053"/>
                    <a:pt x="1132" y="38601"/>
                  </a:cubicBezTo>
                  <a:cubicBezTo>
                    <a:pt x="1430" y="39982"/>
                    <a:pt x="1668" y="41244"/>
                    <a:pt x="1680" y="42613"/>
                  </a:cubicBezTo>
                  <a:cubicBezTo>
                    <a:pt x="1680" y="42828"/>
                    <a:pt x="1692" y="43066"/>
                    <a:pt x="1727" y="43280"/>
                  </a:cubicBezTo>
                  <a:cubicBezTo>
                    <a:pt x="1751" y="43685"/>
                    <a:pt x="1811" y="44173"/>
                    <a:pt x="1703" y="44423"/>
                  </a:cubicBezTo>
                  <a:lnTo>
                    <a:pt x="2763" y="44852"/>
                  </a:lnTo>
                  <a:cubicBezTo>
                    <a:pt x="2977" y="44340"/>
                    <a:pt x="2894" y="43721"/>
                    <a:pt x="2823" y="43185"/>
                  </a:cubicBezTo>
                  <a:cubicBezTo>
                    <a:pt x="2811" y="42970"/>
                    <a:pt x="2787" y="42780"/>
                    <a:pt x="2787" y="42613"/>
                  </a:cubicBezTo>
                  <a:cubicBezTo>
                    <a:pt x="2763" y="41149"/>
                    <a:pt x="2501" y="39756"/>
                    <a:pt x="2215" y="38375"/>
                  </a:cubicBezTo>
                  <a:cubicBezTo>
                    <a:pt x="2096" y="37791"/>
                    <a:pt x="1942" y="37232"/>
                    <a:pt x="1799" y="36684"/>
                  </a:cubicBezTo>
                  <a:cubicBezTo>
                    <a:pt x="1572" y="35874"/>
                    <a:pt x="1382" y="35112"/>
                    <a:pt x="1263" y="34327"/>
                  </a:cubicBezTo>
                  <a:cubicBezTo>
                    <a:pt x="1108" y="33267"/>
                    <a:pt x="1132" y="32231"/>
                    <a:pt x="1132" y="31124"/>
                  </a:cubicBezTo>
                  <a:lnTo>
                    <a:pt x="1132" y="30409"/>
                  </a:lnTo>
                  <a:cubicBezTo>
                    <a:pt x="1132" y="28743"/>
                    <a:pt x="1465" y="27004"/>
                    <a:pt x="1799" y="25325"/>
                  </a:cubicBezTo>
                  <a:cubicBezTo>
                    <a:pt x="2263" y="22992"/>
                    <a:pt x="2739" y="20587"/>
                    <a:pt x="2358" y="18206"/>
                  </a:cubicBezTo>
                  <a:cubicBezTo>
                    <a:pt x="2263" y="17563"/>
                    <a:pt x="2120" y="16943"/>
                    <a:pt x="1989" y="16348"/>
                  </a:cubicBezTo>
                  <a:cubicBezTo>
                    <a:pt x="1751" y="15265"/>
                    <a:pt x="1525" y="14253"/>
                    <a:pt x="1513" y="13133"/>
                  </a:cubicBezTo>
                  <a:cubicBezTo>
                    <a:pt x="1489" y="11014"/>
                    <a:pt x="1727" y="9466"/>
                    <a:pt x="2311" y="7942"/>
                  </a:cubicBezTo>
                  <a:cubicBezTo>
                    <a:pt x="2465" y="7502"/>
                    <a:pt x="2680" y="7073"/>
                    <a:pt x="2906" y="6633"/>
                  </a:cubicBezTo>
                  <a:cubicBezTo>
                    <a:pt x="3299" y="5799"/>
                    <a:pt x="3739" y="4942"/>
                    <a:pt x="3882" y="3954"/>
                  </a:cubicBezTo>
                  <a:cubicBezTo>
                    <a:pt x="4061" y="2823"/>
                    <a:pt x="3763" y="1894"/>
                    <a:pt x="3466" y="1001"/>
                  </a:cubicBezTo>
                  <a:cubicBezTo>
                    <a:pt x="3358" y="680"/>
                    <a:pt x="3251" y="346"/>
                    <a:pt x="31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9"/>
          <p:cNvSpPr txBox="1">
            <a:spLocks noGrp="1"/>
          </p:cNvSpPr>
          <p:nvPr>
            <p:ph type="title"/>
          </p:nvPr>
        </p:nvSpPr>
        <p:spPr>
          <a:xfrm>
            <a:off x="2549400" y="1666125"/>
            <a:ext cx="4045200" cy="81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39" name="Google Shape;239;p9"/>
          <p:cNvSpPr txBox="1">
            <a:spLocks noGrp="1"/>
          </p:cNvSpPr>
          <p:nvPr>
            <p:ph type="subTitle" idx="1"/>
          </p:nvPr>
        </p:nvSpPr>
        <p:spPr>
          <a:xfrm>
            <a:off x="2549400" y="2570175"/>
            <a:ext cx="4045200" cy="9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0" name="Google Shape;240;p9"/>
          <p:cNvSpPr/>
          <p:nvPr/>
        </p:nvSpPr>
        <p:spPr>
          <a:xfrm>
            <a:off x="203178" y="4433944"/>
            <a:ext cx="2006105" cy="1483981"/>
          </a:xfrm>
          <a:custGeom>
            <a:avLst/>
            <a:gdLst/>
            <a:ahLst/>
            <a:cxnLst/>
            <a:rect l="l" t="t" r="r" b="b"/>
            <a:pathLst>
              <a:path w="65033" h="48107" extrusionOk="0">
                <a:moveTo>
                  <a:pt x="48438" y="1"/>
                </a:moveTo>
                <a:cubicBezTo>
                  <a:pt x="45204" y="1"/>
                  <a:pt x="41977" y="1240"/>
                  <a:pt x="38934" y="2463"/>
                </a:cubicBezTo>
                <a:lnTo>
                  <a:pt x="14467" y="12285"/>
                </a:lnTo>
                <a:cubicBezTo>
                  <a:pt x="11574" y="13452"/>
                  <a:pt x="8633" y="14643"/>
                  <a:pt x="6323" y="16714"/>
                </a:cubicBezTo>
                <a:cubicBezTo>
                  <a:pt x="1" y="22370"/>
                  <a:pt x="2275" y="31514"/>
                  <a:pt x="6871" y="37467"/>
                </a:cubicBezTo>
                <a:cubicBezTo>
                  <a:pt x="12217" y="44373"/>
                  <a:pt x="20503" y="47921"/>
                  <a:pt x="29088" y="48099"/>
                </a:cubicBezTo>
                <a:cubicBezTo>
                  <a:pt x="29341" y="48104"/>
                  <a:pt x="29594" y="48107"/>
                  <a:pt x="29848" y="48107"/>
                </a:cubicBezTo>
                <a:cubicBezTo>
                  <a:pt x="39786" y="48107"/>
                  <a:pt x="49910" y="44240"/>
                  <a:pt x="56377" y="36693"/>
                </a:cubicBezTo>
                <a:cubicBezTo>
                  <a:pt x="62985" y="28954"/>
                  <a:pt x="65033" y="17203"/>
                  <a:pt x="60270" y="8201"/>
                </a:cubicBezTo>
                <a:cubicBezTo>
                  <a:pt x="58234" y="4356"/>
                  <a:pt x="54805" y="974"/>
                  <a:pt x="50543" y="189"/>
                </a:cubicBezTo>
                <a:cubicBezTo>
                  <a:pt x="49842" y="59"/>
                  <a:pt x="49140" y="1"/>
                  <a:pt x="4843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9"/>
          <p:cNvSpPr/>
          <p:nvPr/>
        </p:nvSpPr>
        <p:spPr>
          <a:xfrm>
            <a:off x="7208700" y="-148962"/>
            <a:ext cx="1060875" cy="1117250"/>
          </a:xfrm>
          <a:custGeom>
            <a:avLst/>
            <a:gdLst/>
            <a:ahLst/>
            <a:cxnLst/>
            <a:rect l="l" t="t" r="r" b="b"/>
            <a:pathLst>
              <a:path w="42435" h="44690" extrusionOk="0">
                <a:moveTo>
                  <a:pt x="21171" y="1"/>
                </a:moveTo>
                <a:cubicBezTo>
                  <a:pt x="15424" y="1"/>
                  <a:pt x="7928" y="2437"/>
                  <a:pt x="5120" y="7650"/>
                </a:cubicBezTo>
                <a:cubicBezTo>
                  <a:pt x="1" y="17151"/>
                  <a:pt x="8918" y="33368"/>
                  <a:pt x="15622" y="40202"/>
                </a:cubicBezTo>
                <a:cubicBezTo>
                  <a:pt x="18192" y="42803"/>
                  <a:pt x="21730" y="44689"/>
                  <a:pt x="25323" y="44689"/>
                </a:cubicBezTo>
                <a:cubicBezTo>
                  <a:pt x="26006" y="44689"/>
                  <a:pt x="26692" y="44621"/>
                  <a:pt x="27373" y="44476"/>
                </a:cubicBezTo>
                <a:cubicBezTo>
                  <a:pt x="37315" y="42369"/>
                  <a:pt x="42434" y="29653"/>
                  <a:pt x="41661" y="20569"/>
                </a:cubicBezTo>
                <a:cubicBezTo>
                  <a:pt x="40827" y="10817"/>
                  <a:pt x="34243" y="2447"/>
                  <a:pt x="24539" y="328"/>
                </a:cubicBezTo>
                <a:cubicBezTo>
                  <a:pt x="23537" y="111"/>
                  <a:pt x="22394" y="1"/>
                  <a:pt x="2117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9"/>
          <p:cNvSpPr/>
          <p:nvPr/>
        </p:nvSpPr>
        <p:spPr>
          <a:xfrm>
            <a:off x="1489140" y="4433946"/>
            <a:ext cx="1167732" cy="796081"/>
          </a:xfrm>
          <a:custGeom>
            <a:avLst/>
            <a:gdLst/>
            <a:ahLst/>
            <a:cxnLst/>
            <a:rect l="l" t="t" r="r" b="b"/>
            <a:pathLst>
              <a:path w="37855" h="25807" extrusionOk="0">
                <a:moveTo>
                  <a:pt x="30595" y="1"/>
                </a:moveTo>
                <a:cubicBezTo>
                  <a:pt x="28855" y="1"/>
                  <a:pt x="28101" y="1473"/>
                  <a:pt x="29536" y="2295"/>
                </a:cubicBezTo>
                <a:cubicBezTo>
                  <a:pt x="30922" y="2944"/>
                  <a:pt x="31947" y="3198"/>
                  <a:pt x="32655" y="3198"/>
                </a:cubicBezTo>
                <a:cubicBezTo>
                  <a:pt x="34765" y="3198"/>
                  <a:pt x="34071" y="948"/>
                  <a:pt x="31763" y="199"/>
                </a:cubicBezTo>
                <a:cubicBezTo>
                  <a:pt x="31340" y="61"/>
                  <a:pt x="30947" y="1"/>
                  <a:pt x="30595" y="1"/>
                </a:cubicBezTo>
                <a:close/>
                <a:moveTo>
                  <a:pt x="2501" y="4180"/>
                </a:moveTo>
                <a:cubicBezTo>
                  <a:pt x="758" y="4180"/>
                  <a:pt x="1" y="5661"/>
                  <a:pt x="1438" y="6474"/>
                </a:cubicBezTo>
                <a:cubicBezTo>
                  <a:pt x="2831" y="7127"/>
                  <a:pt x="3859" y="7382"/>
                  <a:pt x="4569" y="7382"/>
                </a:cubicBezTo>
                <a:cubicBezTo>
                  <a:pt x="6679" y="7382"/>
                  <a:pt x="5972" y="5127"/>
                  <a:pt x="3664" y="4378"/>
                </a:cubicBezTo>
                <a:cubicBezTo>
                  <a:pt x="3243" y="4241"/>
                  <a:pt x="2852" y="4180"/>
                  <a:pt x="2501" y="4180"/>
                </a:cubicBezTo>
                <a:close/>
                <a:moveTo>
                  <a:pt x="20308" y="7311"/>
                </a:moveTo>
                <a:cubicBezTo>
                  <a:pt x="18568" y="7311"/>
                  <a:pt x="17814" y="8783"/>
                  <a:pt x="19249" y="9605"/>
                </a:cubicBezTo>
                <a:cubicBezTo>
                  <a:pt x="20647" y="10263"/>
                  <a:pt x="21677" y="10520"/>
                  <a:pt x="22387" y="10520"/>
                </a:cubicBezTo>
                <a:cubicBezTo>
                  <a:pt x="24490" y="10520"/>
                  <a:pt x="23781" y="8266"/>
                  <a:pt x="21476" y="7510"/>
                </a:cubicBezTo>
                <a:cubicBezTo>
                  <a:pt x="21053" y="7371"/>
                  <a:pt x="20660" y="7311"/>
                  <a:pt x="20308" y="7311"/>
                </a:cubicBezTo>
                <a:close/>
                <a:moveTo>
                  <a:pt x="33290" y="10491"/>
                </a:moveTo>
                <a:cubicBezTo>
                  <a:pt x="31547" y="10491"/>
                  <a:pt x="30790" y="11971"/>
                  <a:pt x="32227" y="12784"/>
                </a:cubicBezTo>
                <a:cubicBezTo>
                  <a:pt x="33622" y="13441"/>
                  <a:pt x="34651" y="13697"/>
                  <a:pt x="35361" y="13697"/>
                </a:cubicBezTo>
                <a:cubicBezTo>
                  <a:pt x="37468" y="13697"/>
                  <a:pt x="36760" y="11437"/>
                  <a:pt x="34454" y="10689"/>
                </a:cubicBezTo>
                <a:cubicBezTo>
                  <a:pt x="34032" y="10551"/>
                  <a:pt x="33641" y="10491"/>
                  <a:pt x="33290" y="10491"/>
                </a:cubicBezTo>
                <a:close/>
                <a:moveTo>
                  <a:pt x="9830" y="11400"/>
                </a:moveTo>
                <a:cubicBezTo>
                  <a:pt x="8079" y="11400"/>
                  <a:pt x="7311" y="12877"/>
                  <a:pt x="8760" y="13701"/>
                </a:cubicBezTo>
                <a:cubicBezTo>
                  <a:pt x="10147" y="14354"/>
                  <a:pt x="11172" y="14609"/>
                  <a:pt x="11880" y="14609"/>
                </a:cubicBezTo>
                <a:cubicBezTo>
                  <a:pt x="13988" y="14609"/>
                  <a:pt x="13294" y="12351"/>
                  <a:pt x="10986" y="11593"/>
                </a:cubicBezTo>
                <a:cubicBezTo>
                  <a:pt x="10568" y="11459"/>
                  <a:pt x="10180" y="11400"/>
                  <a:pt x="9830" y="11400"/>
                </a:cubicBezTo>
                <a:close/>
                <a:moveTo>
                  <a:pt x="25161" y="14972"/>
                </a:moveTo>
                <a:cubicBezTo>
                  <a:pt x="23406" y="14972"/>
                  <a:pt x="22644" y="16449"/>
                  <a:pt x="24083" y="17273"/>
                </a:cubicBezTo>
                <a:cubicBezTo>
                  <a:pt x="25476" y="17926"/>
                  <a:pt x="26504" y="18181"/>
                  <a:pt x="27214" y="18181"/>
                </a:cubicBezTo>
                <a:cubicBezTo>
                  <a:pt x="29326" y="18181"/>
                  <a:pt x="28621" y="15923"/>
                  <a:pt x="26322" y="15165"/>
                </a:cubicBezTo>
                <a:cubicBezTo>
                  <a:pt x="25902" y="15031"/>
                  <a:pt x="25511" y="14972"/>
                  <a:pt x="25161" y="14972"/>
                </a:cubicBezTo>
                <a:close/>
                <a:moveTo>
                  <a:pt x="4235" y="18562"/>
                </a:moveTo>
                <a:cubicBezTo>
                  <a:pt x="2495" y="18562"/>
                  <a:pt x="1740" y="20035"/>
                  <a:pt x="3176" y="20857"/>
                </a:cubicBezTo>
                <a:cubicBezTo>
                  <a:pt x="4565" y="21505"/>
                  <a:pt x="5592" y="21758"/>
                  <a:pt x="6301" y="21758"/>
                </a:cubicBezTo>
                <a:cubicBezTo>
                  <a:pt x="8419" y="21758"/>
                  <a:pt x="7712" y="19501"/>
                  <a:pt x="5402" y="18761"/>
                </a:cubicBezTo>
                <a:cubicBezTo>
                  <a:pt x="4979" y="18623"/>
                  <a:pt x="4587" y="18562"/>
                  <a:pt x="4235" y="18562"/>
                </a:cubicBezTo>
                <a:close/>
                <a:moveTo>
                  <a:pt x="33694" y="21683"/>
                </a:moveTo>
                <a:cubicBezTo>
                  <a:pt x="31949" y="21683"/>
                  <a:pt x="31185" y="23163"/>
                  <a:pt x="32632" y="23976"/>
                </a:cubicBezTo>
                <a:cubicBezTo>
                  <a:pt x="34023" y="24634"/>
                  <a:pt x="35050" y="24891"/>
                  <a:pt x="35758" y="24891"/>
                </a:cubicBezTo>
                <a:cubicBezTo>
                  <a:pt x="37854" y="24891"/>
                  <a:pt x="37155" y="22637"/>
                  <a:pt x="34858" y="21880"/>
                </a:cubicBezTo>
                <a:cubicBezTo>
                  <a:pt x="34437" y="21743"/>
                  <a:pt x="34046" y="21683"/>
                  <a:pt x="33694" y="21683"/>
                </a:cubicBezTo>
                <a:close/>
                <a:moveTo>
                  <a:pt x="16874" y="22610"/>
                </a:moveTo>
                <a:cubicBezTo>
                  <a:pt x="15127" y="22610"/>
                  <a:pt x="14373" y="24083"/>
                  <a:pt x="15808" y="24905"/>
                </a:cubicBezTo>
                <a:cubicBezTo>
                  <a:pt x="17195" y="25553"/>
                  <a:pt x="18220" y="25806"/>
                  <a:pt x="18929" y="25806"/>
                </a:cubicBezTo>
                <a:cubicBezTo>
                  <a:pt x="21045" y="25806"/>
                  <a:pt x="20348" y="23549"/>
                  <a:pt x="18047" y="22809"/>
                </a:cubicBezTo>
                <a:cubicBezTo>
                  <a:pt x="17622" y="22671"/>
                  <a:pt x="17228" y="22610"/>
                  <a:pt x="16874" y="2261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3" name="Google Shape;243;p9"/>
          <p:cNvGrpSpPr/>
          <p:nvPr/>
        </p:nvGrpSpPr>
        <p:grpSpPr>
          <a:xfrm flipH="1">
            <a:off x="-157047" y="2836362"/>
            <a:ext cx="1812496" cy="2307133"/>
            <a:chOff x="15386325" y="2647475"/>
            <a:chExt cx="1596350" cy="2032000"/>
          </a:xfrm>
        </p:grpSpPr>
        <p:sp>
          <p:nvSpPr>
            <p:cNvPr id="244" name="Google Shape;244;p9"/>
            <p:cNvSpPr/>
            <p:nvPr/>
          </p:nvSpPr>
          <p:spPr>
            <a:xfrm>
              <a:off x="15711650" y="3071350"/>
              <a:ext cx="1271025" cy="1544850"/>
            </a:xfrm>
            <a:custGeom>
              <a:avLst/>
              <a:gdLst/>
              <a:ahLst/>
              <a:cxnLst/>
              <a:rect l="l" t="t" r="r" b="b"/>
              <a:pathLst>
                <a:path w="50841" h="61794" extrusionOk="0">
                  <a:moveTo>
                    <a:pt x="60" y="0"/>
                  </a:moveTo>
                  <a:lnTo>
                    <a:pt x="1" y="250"/>
                  </a:lnTo>
                  <a:lnTo>
                    <a:pt x="1239" y="655"/>
                  </a:lnTo>
                  <a:lnTo>
                    <a:pt x="1870" y="857"/>
                  </a:lnTo>
                  <a:cubicBezTo>
                    <a:pt x="2060" y="929"/>
                    <a:pt x="2263" y="1024"/>
                    <a:pt x="2465" y="1107"/>
                  </a:cubicBezTo>
                  <a:lnTo>
                    <a:pt x="3656" y="1631"/>
                  </a:lnTo>
                  <a:cubicBezTo>
                    <a:pt x="4025" y="1846"/>
                    <a:pt x="4406" y="2060"/>
                    <a:pt x="4787" y="2274"/>
                  </a:cubicBezTo>
                  <a:lnTo>
                    <a:pt x="5347" y="2596"/>
                  </a:lnTo>
                  <a:lnTo>
                    <a:pt x="5882" y="2977"/>
                  </a:lnTo>
                  <a:cubicBezTo>
                    <a:pt x="6240" y="3227"/>
                    <a:pt x="6609" y="3465"/>
                    <a:pt x="6954" y="3727"/>
                  </a:cubicBezTo>
                  <a:cubicBezTo>
                    <a:pt x="7609" y="4310"/>
                    <a:pt x="8311" y="4834"/>
                    <a:pt x="8907" y="5477"/>
                  </a:cubicBezTo>
                  <a:cubicBezTo>
                    <a:pt x="11407" y="7918"/>
                    <a:pt x="13300" y="10894"/>
                    <a:pt x="14907" y="13990"/>
                  </a:cubicBezTo>
                  <a:cubicBezTo>
                    <a:pt x="16479" y="17097"/>
                    <a:pt x="17777" y="20360"/>
                    <a:pt x="18967" y="23646"/>
                  </a:cubicBezTo>
                  <a:cubicBezTo>
                    <a:pt x="20146" y="26932"/>
                    <a:pt x="21003" y="30325"/>
                    <a:pt x="22003" y="33695"/>
                  </a:cubicBezTo>
                  <a:cubicBezTo>
                    <a:pt x="22480" y="35374"/>
                    <a:pt x="23015" y="37052"/>
                    <a:pt x="23611" y="38707"/>
                  </a:cubicBezTo>
                  <a:cubicBezTo>
                    <a:pt x="24194" y="40374"/>
                    <a:pt x="24885" y="41993"/>
                    <a:pt x="25694" y="43577"/>
                  </a:cubicBezTo>
                  <a:cubicBezTo>
                    <a:pt x="26099" y="44363"/>
                    <a:pt x="26552" y="45125"/>
                    <a:pt x="27004" y="45887"/>
                  </a:cubicBezTo>
                  <a:cubicBezTo>
                    <a:pt x="27492" y="46613"/>
                    <a:pt x="27968" y="47375"/>
                    <a:pt x="28540" y="48054"/>
                  </a:cubicBezTo>
                  <a:cubicBezTo>
                    <a:pt x="29612" y="49470"/>
                    <a:pt x="30826" y="50744"/>
                    <a:pt x="32124" y="51959"/>
                  </a:cubicBezTo>
                  <a:cubicBezTo>
                    <a:pt x="33422" y="53161"/>
                    <a:pt x="34791" y="54281"/>
                    <a:pt x="36231" y="55305"/>
                  </a:cubicBezTo>
                  <a:cubicBezTo>
                    <a:pt x="37672" y="56317"/>
                    <a:pt x="39172" y="57233"/>
                    <a:pt x="40744" y="58067"/>
                  </a:cubicBezTo>
                  <a:cubicBezTo>
                    <a:pt x="43851" y="59734"/>
                    <a:pt x="47197" y="60972"/>
                    <a:pt x="50638" y="61793"/>
                  </a:cubicBezTo>
                  <a:lnTo>
                    <a:pt x="50840" y="61079"/>
                  </a:lnTo>
                  <a:cubicBezTo>
                    <a:pt x="47471" y="60281"/>
                    <a:pt x="44161" y="59091"/>
                    <a:pt x="41101" y="57471"/>
                  </a:cubicBezTo>
                  <a:cubicBezTo>
                    <a:pt x="39565" y="56674"/>
                    <a:pt x="38077" y="55781"/>
                    <a:pt x="36648" y="54781"/>
                  </a:cubicBezTo>
                  <a:cubicBezTo>
                    <a:pt x="35219" y="53769"/>
                    <a:pt x="33862" y="52685"/>
                    <a:pt x="32588" y="51506"/>
                  </a:cubicBezTo>
                  <a:cubicBezTo>
                    <a:pt x="31302" y="50328"/>
                    <a:pt x="30100" y="49066"/>
                    <a:pt x="29028" y="47696"/>
                  </a:cubicBezTo>
                  <a:cubicBezTo>
                    <a:pt x="28457" y="47030"/>
                    <a:pt x="28004" y="46292"/>
                    <a:pt x="27504" y="45577"/>
                  </a:cubicBezTo>
                  <a:cubicBezTo>
                    <a:pt x="27064" y="44839"/>
                    <a:pt x="26599" y="44089"/>
                    <a:pt x="26218" y="43315"/>
                  </a:cubicBezTo>
                  <a:cubicBezTo>
                    <a:pt x="25409" y="41791"/>
                    <a:pt x="24730" y="40184"/>
                    <a:pt x="24135" y="38541"/>
                  </a:cubicBezTo>
                  <a:cubicBezTo>
                    <a:pt x="23516" y="36909"/>
                    <a:pt x="22980" y="35243"/>
                    <a:pt x="22492" y="33552"/>
                  </a:cubicBezTo>
                  <a:cubicBezTo>
                    <a:pt x="21480" y="30206"/>
                    <a:pt x="20587" y="26801"/>
                    <a:pt x="19384" y="23491"/>
                  </a:cubicBezTo>
                  <a:cubicBezTo>
                    <a:pt x="18182" y="20193"/>
                    <a:pt x="16848" y="16931"/>
                    <a:pt x="15241" y="13811"/>
                  </a:cubicBezTo>
                  <a:cubicBezTo>
                    <a:pt x="13610" y="10692"/>
                    <a:pt x="11669" y="7692"/>
                    <a:pt x="9133" y="5239"/>
                  </a:cubicBezTo>
                  <a:cubicBezTo>
                    <a:pt x="6644" y="2715"/>
                    <a:pt x="3453" y="929"/>
                    <a:pt x="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9"/>
            <p:cNvSpPr/>
            <p:nvPr/>
          </p:nvSpPr>
          <p:spPr>
            <a:xfrm>
              <a:off x="16511750" y="3535675"/>
              <a:ext cx="306900" cy="846575"/>
            </a:xfrm>
            <a:custGeom>
              <a:avLst/>
              <a:gdLst/>
              <a:ahLst/>
              <a:cxnLst/>
              <a:rect l="l" t="t" r="r" b="b"/>
              <a:pathLst>
                <a:path w="12276" h="33863" extrusionOk="0">
                  <a:moveTo>
                    <a:pt x="11204" y="1"/>
                  </a:moveTo>
                  <a:cubicBezTo>
                    <a:pt x="10895" y="2704"/>
                    <a:pt x="10359" y="4549"/>
                    <a:pt x="9038" y="6978"/>
                  </a:cubicBezTo>
                  <a:cubicBezTo>
                    <a:pt x="7573" y="9633"/>
                    <a:pt x="6073" y="12229"/>
                    <a:pt x="4418" y="14753"/>
                  </a:cubicBezTo>
                  <a:cubicBezTo>
                    <a:pt x="2263" y="18027"/>
                    <a:pt x="191" y="20920"/>
                    <a:pt x="203" y="25004"/>
                  </a:cubicBezTo>
                  <a:cubicBezTo>
                    <a:pt x="203" y="27445"/>
                    <a:pt x="1" y="31838"/>
                    <a:pt x="1775" y="33862"/>
                  </a:cubicBezTo>
                  <a:cubicBezTo>
                    <a:pt x="6501" y="32398"/>
                    <a:pt x="8657" y="27754"/>
                    <a:pt x="10228" y="23123"/>
                  </a:cubicBezTo>
                  <a:cubicBezTo>
                    <a:pt x="11347" y="19765"/>
                    <a:pt x="12205" y="15562"/>
                    <a:pt x="12240" y="12014"/>
                  </a:cubicBezTo>
                  <a:cubicBezTo>
                    <a:pt x="12276" y="9847"/>
                    <a:pt x="11978" y="7752"/>
                    <a:pt x="11824" y="5597"/>
                  </a:cubicBezTo>
                  <a:cubicBezTo>
                    <a:pt x="11728" y="3942"/>
                    <a:pt x="11740" y="1572"/>
                    <a:pt x="112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9"/>
            <p:cNvSpPr/>
            <p:nvPr/>
          </p:nvSpPr>
          <p:spPr>
            <a:xfrm>
              <a:off x="15386325" y="3135650"/>
              <a:ext cx="543825" cy="139475"/>
            </a:xfrm>
            <a:custGeom>
              <a:avLst/>
              <a:gdLst/>
              <a:ahLst/>
              <a:cxnLst/>
              <a:rect l="l" t="t" r="r" b="b"/>
              <a:pathLst>
                <a:path w="21753" h="5579" extrusionOk="0">
                  <a:moveTo>
                    <a:pt x="14441" y="1"/>
                  </a:moveTo>
                  <a:cubicBezTo>
                    <a:pt x="12301" y="1"/>
                    <a:pt x="10236" y="150"/>
                    <a:pt x="8001" y="1131"/>
                  </a:cubicBezTo>
                  <a:cubicBezTo>
                    <a:pt x="5447" y="2260"/>
                    <a:pt x="3242" y="3771"/>
                    <a:pt x="382" y="3771"/>
                  </a:cubicBezTo>
                  <a:cubicBezTo>
                    <a:pt x="256" y="3771"/>
                    <a:pt x="129" y="3768"/>
                    <a:pt x="0" y="3762"/>
                  </a:cubicBezTo>
                  <a:lnTo>
                    <a:pt x="0" y="3762"/>
                  </a:lnTo>
                  <a:cubicBezTo>
                    <a:pt x="3264" y="4958"/>
                    <a:pt x="6267" y="5579"/>
                    <a:pt x="9375" y="5579"/>
                  </a:cubicBezTo>
                  <a:cubicBezTo>
                    <a:pt x="11402" y="5579"/>
                    <a:pt x="13474" y="5315"/>
                    <a:pt x="15693" y="4774"/>
                  </a:cubicBezTo>
                  <a:cubicBezTo>
                    <a:pt x="17705" y="4286"/>
                    <a:pt x="21753" y="976"/>
                    <a:pt x="18526" y="12"/>
                  </a:cubicBezTo>
                  <a:lnTo>
                    <a:pt x="18526" y="12"/>
                  </a:lnTo>
                  <a:cubicBezTo>
                    <a:pt x="18117" y="25"/>
                    <a:pt x="17715" y="29"/>
                    <a:pt x="17319" y="29"/>
                  </a:cubicBezTo>
                  <a:cubicBezTo>
                    <a:pt x="16332" y="29"/>
                    <a:pt x="15379" y="1"/>
                    <a:pt x="144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9"/>
            <p:cNvSpPr/>
            <p:nvPr/>
          </p:nvSpPr>
          <p:spPr>
            <a:xfrm>
              <a:off x="15701225" y="2647475"/>
              <a:ext cx="170950" cy="457650"/>
            </a:xfrm>
            <a:custGeom>
              <a:avLst/>
              <a:gdLst/>
              <a:ahLst/>
              <a:cxnLst/>
              <a:rect l="l" t="t" r="r" b="b"/>
              <a:pathLst>
                <a:path w="6838" h="18306" extrusionOk="0">
                  <a:moveTo>
                    <a:pt x="108" y="1"/>
                  </a:moveTo>
                  <a:cubicBezTo>
                    <a:pt x="1" y="2477"/>
                    <a:pt x="334" y="5120"/>
                    <a:pt x="227" y="7656"/>
                  </a:cubicBezTo>
                  <a:cubicBezTo>
                    <a:pt x="96" y="10788"/>
                    <a:pt x="49" y="14764"/>
                    <a:pt x="2251" y="17372"/>
                  </a:cubicBezTo>
                  <a:cubicBezTo>
                    <a:pt x="2848" y="18019"/>
                    <a:pt x="3452" y="18305"/>
                    <a:pt x="4004" y="18305"/>
                  </a:cubicBezTo>
                  <a:cubicBezTo>
                    <a:pt x="5656" y="18305"/>
                    <a:pt x="6838" y="15742"/>
                    <a:pt x="5918" y="12609"/>
                  </a:cubicBezTo>
                  <a:cubicBezTo>
                    <a:pt x="5240" y="10311"/>
                    <a:pt x="4311" y="8383"/>
                    <a:pt x="3085" y="6359"/>
                  </a:cubicBezTo>
                  <a:cubicBezTo>
                    <a:pt x="2061" y="4656"/>
                    <a:pt x="156" y="2013"/>
                    <a:pt x="1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9"/>
            <p:cNvSpPr/>
            <p:nvPr/>
          </p:nvSpPr>
          <p:spPr>
            <a:xfrm>
              <a:off x="16042050" y="2688550"/>
              <a:ext cx="303625" cy="709050"/>
            </a:xfrm>
            <a:custGeom>
              <a:avLst/>
              <a:gdLst/>
              <a:ahLst/>
              <a:cxnLst/>
              <a:rect l="l" t="t" r="r" b="b"/>
              <a:pathLst>
                <a:path w="12145" h="28362" extrusionOk="0">
                  <a:moveTo>
                    <a:pt x="12145" y="1"/>
                  </a:moveTo>
                  <a:lnTo>
                    <a:pt x="12145" y="1"/>
                  </a:lnTo>
                  <a:cubicBezTo>
                    <a:pt x="12137" y="49"/>
                    <a:pt x="12129" y="97"/>
                    <a:pt x="12121" y="145"/>
                  </a:cubicBezTo>
                  <a:lnTo>
                    <a:pt x="12121" y="145"/>
                  </a:lnTo>
                  <a:cubicBezTo>
                    <a:pt x="12130" y="97"/>
                    <a:pt x="12138" y="49"/>
                    <a:pt x="12145" y="1"/>
                  </a:cubicBezTo>
                  <a:close/>
                  <a:moveTo>
                    <a:pt x="12121" y="145"/>
                  </a:moveTo>
                  <a:cubicBezTo>
                    <a:pt x="11836" y="1785"/>
                    <a:pt x="11027" y="3377"/>
                    <a:pt x="10264" y="4847"/>
                  </a:cubicBezTo>
                  <a:cubicBezTo>
                    <a:pt x="9585" y="6168"/>
                    <a:pt x="8787" y="7478"/>
                    <a:pt x="7942" y="8704"/>
                  </a:cubicBezTo>
                  <a:cubicBezTo>
                    <a:pt x="7180" y="9788"/>
                    <a:pt x="6168" y="10657"/>
                    <a:pt x="5418" y="11740"/>
                  </a:cubicBezTo>
                  <a:cubicBezTo>
                    <a:pt x="3370" y="14729"/>
                    <a:pt x="929" y="17646"/>
                    <a:pt x="394" y="21289"/>
                  </a:cubicBezTo>
                  <a:cubicBezTo>
                    <a:pt x="1" y="23968"/>
                    <a:pt x="179" y="25932"/>
                    <a:pt x="1334" y="28361"/>
                  </a:cubicBezTo>
                  <a:cubicBezTo>
                    <a:pt x="3156" y="27361"/>
                    <a:pt x="5347" y="27623"/>
                    <a:pt x="6430" y="25694"/>
                  </a:cubicBezTo>
                  <a:cubicBezTo>
                    <a:pt x="7180" y="24420"/>
                    <a:pt x="7144" y="22242"/>
                    <a:pt x="7240" y="20801"/>
                  </a:cubicBezTo>
                  <a:cubicBezTo>
                    <a:pt x="7323" y="19467"/>
                    <a:pt x="7240" y="18074"/>
                    <a:pt x="7466" y="16753"/>
                  </a:cubicBezTo>
                  <a:cubicBezTo>
                    <a:pt x="7918" y="14074"/>
                    <a:pt x="10204" y="12514"/>
                    <a:pt x="10823" y="9954"/>
                  </a:cubicBezTo>
                  <a:cubicBezTo>
                    <a:pt x="11621" y="6775"/>
                    <a:pt x="11598" y="3376"/>
                    <a:pt x="12121" y="1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9"/>
            <p:cNvSpPr/>
            <p:nvPr/>
          </p:nvSpPr>
          <p:spPr>
            <a:xfrm>
              <a:off x="15535150" y="3454125"/>
              <a:ext cx="616475" cy="216925"/>
            </a:xfrm>
            <a:custGeom>
              <a:avLst/>
              <a:gdLst/>
              <a:ahLst/>
              <a:cxnLst/>
              <a:rect l="l" t="t" r="r" b="b"/>
              <a:pathLst>
                <a:path w="24659" h="8677" extrusionOk="0">
                  <a:moveTo>
                    <a:pt x="0" y="1"/>
                  </a:moveTo>
                  <a:cubicBezTo>
                    <a:pt x="381" y="2608"/>
                    <a:pt x="3584" y="5394"/>
                    <a:pt x="6084" y="6001"/>
                  </a:cubicBezTo>
                  <a:cubicBezTo>
                    <a:pt x="9168" y="6763"/>
                    <a:pt x="12442" y="6501"/>
                    <a:pt x="15502" y="7418"/>
                  </a:cubicBezTo>
                  <a:cubicBezTo>
                    <a:pt x="16969" y="7844"/>
                    <a:pt x="18639" y="8676"/>
                    <a:pt x="20256" y="8676"/>
                  </a:cubicBezTo>
                  <a:cubicBezTo>
                    <a:pt x="20988" y="8676"/>
                    <a:pt x="21709" y="8506"/>
                    <a:pt x="22396" y="8049"/>
                  </a:cubicBezTo>
                  <a:cubicBezTo>
                    <a:pt x="23753" y="7180"/>
                    <a:pt x="24658" y="5370"/>
                    <a:pt x="24360" y="3489"/>
                  </a:cubicBezTo>
                  <a:cubicBezTo>
                    <a:pt x="23396" y="3037"/>
                    <a:pt x="22289" y="2477"/>
                    <a:pt x="21205" y="2239"/>
                  </a:cubicBezTo>
                  <a:cubicBezTo>
                    <a:pt x="20542" y="2096"/>
                    <a:pt x="19794" y="2026"/>
                    <a:pt x="19060" y="2026"/>
                  </a:cubicBezTo>
                  <a:cubicBezTo>
                    <a:pt x="18568" y="2026"/>
                    <a:pt x="18082" y="2058"/>
                    <a:pt x="17633" y="2120"/>
                  </a:cubicBezTo>
                  <a:cubicBezTo>
                    <a:pt x="15717" y="2370"/>
                    <a:pt x="13883" y="3013"/>
                    <a:pt x="11930" y="3215"/>
                  </a:cubicBezTo>
                  <a:cubicBezTo>
                    <a:pt x="11136" y="3306"/>
                    <a:pt x="10342" y="3363"/>
                    <a:pt x="9555" y="3363"/>
                  </a:cubicBezTo>
                  <a:cubicBezTo>
                    <a:pt x="7972" y="3363"/>
                    <a:pt x="6413" y="3133"/>
                    <a:pt x="4918" y="2489"/>
                  </a:cubicBezTo>
                  <a:cubicBezTo>
                    <a:pt x="3882" y="2036"/>
                    <a:pt x="2774" y="1739"/>
                    <a:pt x="1786" y="1227"/>
                  </a:cubicBezTo>
                  <a:cubicBezTo>
                    <a:pt x="1131" y="882"/>
                    <a:pt x="619" y="35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9"/>
            <p:cNvSpPr/>
            <p:nvPr/>
          </p:nvSpPr>
          <p:spPr>
            <a:xfrm>
              <a:off x="16240000" y="3312450"/>
              <a:ext cx="328325" cy="608725"/>
            </a:xfrm>
            <a:custGeom>
              <a:avLst/>
              <a:gdLst/>
              <a:ahLst/>
              <a:cxnLst/>
              <a:rect l="l" t="t" r="r" b="b"/>
              <a:pathLst>
                <a:path w="13133" h="24349" extrusionOk="0">
                  <a:moveTo>
                    <a:pt x="11549" y="0"/>
                  </a:moveTo>
                  <a:cubicBezTo>
                    <a:pt x="11454" y="1238"/>
                    <a:pt x="10835" y="2393"/>
                    <a:pt x="10633" y="3620"/>
                  </a:cubicBezTo>
                  <a:cubicBezTo>
                    <a:pt x="10418" y="4846"/>
                    <a:pt x="10168" y="6084"/>
                    <a:pt x="9882" y="7311"/>
                  </a:cubicBezTo>
                  <a:cubicBezTo>
                    <a:pt x="9430" y="9275"/>
                    <a:pt x="8799" y="11478"/>
                    <a:pt x="7906" y="13288"/>
                  </a:cubicBezTo>
                  <a:cubicBezTo>
                    <a:pt x="6751" y="15657"/>
                    <a:pt x="4513" y="16609"/>
                    <a:pt x="2727" y="18419"/>
                  </a:cubicBezTo>
                  <a:cubicBezTo>
                    <a:pt x="1512" y="19657"/>
                    <a:pt x="0" y="22765"/>
                    <a:pt x="1489" y="24348"/>
                  </a:cubicBezTo>
                  <a:cubicBezTo>
                    <a:pt x="2584" y="23634"/>
                    <a:pt x="5620" y="24003"/>
                    <a:pt x="6787" y="23705"/>
                  </a:cubicBezTo>
                  <a:cubicBezTo>
                    <a:pt x="9823" y="22932"/>
                    <a:pt x="11049" y="20169"/>
                    <a:pt x="11895" y="17467"/>
                  </a:cubicBezTo>
                  <a:cubicBezTo>
                    <a:pt x="13002" y="13978"/>
                    <a:pt x="13133" y="10418"/>
                    <a:pt x="12478" y="6811"/>
                  </a:cubicBezTo>
                  <a:cubicBezTo>
                    <a:pt x="12073" y="4608"/>
                    <a:pt x="12121" y="2084"/>
                    <a:pt x="115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9"/>
            <p:cNvSpPr/>
            <p:nvPr/>
          </p:nvSpPr>
          <p:spPr>
            <a:xfrm>
              <a:off x="15449725" y="3814000"/>
              <a:ext cx="941800" cy="414700"/>
            </a:xfrm>
            <a:custGeom>
              <a:avLst/>
              <a:gdLst/>
              <a:ahLst/>
              <a:cxnLst/>
              <a:rect l="l" t="t" r="r" b="b"/>
              <a:pathLst>
                <a:path w="37672" h="16588" extrusionOk="0">
                  <a:moveTo>
                    <a:pt x="0" y="0"/>
                  </a:moveTo>
                  <a:lnTo>
                    <a:pt x="0" y="0"/>
                  </a:lnTo>
                  <a:cubicBezTo>
                    <a:pt x="7192" y="6632"/>
                    <a:pt x="17776" y="8180"/>
                    <a:pt x="25765" y="13538"/>
                  </a:cubicBezTo>
                  <a:cubicBezTo>
                    <a:pt x="27573" y="14754"/>
                    <a:pt x="30541" y="16588"/>
                    <a:pt x="33066" y="16588"/>
                  </a:cubicBezTo>
                  <a:cubicBezTo>
                    <a:pt x="34049" y="16588"/>
                    <a:pt x="34965" y="16310"/>
                    <a:pt x="35719" y="15609"/>
                  </a:cubicBezTo>
                  <a:cubicBezTo>
                    <a:pt x="37672" y="13823"/>
                    <a:pt x="35052" y="11835"/>
                    <a:pt x="34790" y="11097"/>
                  </a:cubicBezTo>
                  <a:cubicBezTo>
                    <a:pt x="32957" y="7882"/>
                    <a:pt x="28492" y="4251"/>
                    <a:pt x="25039" y="2870"/>
                  </a:cubicBezTo>
                  <a:cubicBezTo>
                    <a:pt x="22289" y="1786"/>
                    <a:pt x="19503" y="1727"/>
                    <a:pt x="16609" y="1608"/>
                  </a:cubicBezTo>
                  <a:cubicBezTo>
                    <a:pt x="16334" y="1596"/>
                    <a:pt x="16059" y="1590"/>
                    <a:pt x="15783" y="1590"/>
                  </a:cubicBezTo>
                  <a:cubicBezTo>
                    <a:pt x="13540" y="1590"/>
                    <a:pt x="11274" y="1942"/>
                    <a:pt x="9037" y="2048"/>
                  </a:cubicBezTo>
                  <a:cubicBezTo>
                    <a:pt x="8866" y="2056"/>
                    <a:pt x="8698" y="2060"/>
                    <a:pt x="8530" y="2060"/>
                  </a:cubicBezTo>
                  <a:cubicBezTo>
                    <a:pt x="5515" y="2060"/>
                    <a:pt x="2955" y="79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9"/>
            <p:cNvSpPr/>
            <p:nvPr/>
          </p:nvSpPr>
          <p:spPr>
            <a:xfrm>
              <a:off x="15449725" y="2911200"/>
              <a:ext cx="272075" cy="193700"/>
            </a:xfrm>
            <a:custGeom>
              <a:avLst/>
              <a:gdLst/>
              <a:ahLst/>
              <a:cxnLst/>
              <a:rect l="l" t="t" r="r" b="b"/>
              <a:pathLst>
                <a:path w="10883" h="7748" extrusionOk="0">
                  <a:moveTo>
                    <a:pt x="0" y="1"/>
                  </a:moveTo>
                  <a:cubicBezTo>
                    <a:pt x="810" y="644"/>
                    <a:pt x="1524" y="1465"/>
                    <a:pt x="2239" y="2203"/>
                  </a:cubicBezTo>
                  <a:cubicBezTo>
                    <a:pt x="2893" y="2870"/>
                    <a:pt x="3203" y="3692"/>
                    <a:pt x="3679" y="4465"/>
                  </a:cubicBezTo>
                  <a:cubicBezTo>
                    <a:pt x="4603" y="5955"/>
                    <a:pt x="6656" y="7748"/>
                    <a:pt x="8556" y="7748"/>
                  </a:cubicBezTo>
                  <a:cubicBezTo>
                    <a:pt x="9374" y="7748"/>
                    <a:pt x="10164" y="7416"/>
                    <a:pt x="10823" y="6585"/>
                  </a:cubicBezTo>
                  <a:cubicBezTo>
                    <a:pt x="10882" y="5108"/>
                    <a:pt x="9097" y="3620"/>
                    <a:pt x="7942" y="3370"/>
                  </a:cubicBezTo>
                  <a:cubicBezTo>
                    <a:pt x="7596" y="3287"/>
                    <a:pt x="7248" y="3272"/>
                    <a:pt x="6900" y="3272"/>
                  </a:cubicBezTo>
                  <a:cubicBezTo>
                    <a:pt x="6706" y="3272"/>
                    <a:pt x="6513" y="3276"/>
                    <a:pt x="6320" y="3276"/>
                  </a:cubicBezTo>
                  <a:cubicBezTo>
                    <a:pt x="6166" y="3276"/>
                    <a:pt x="6011" y="3273"/>
                    <a:pt x="5858" y="3263"/>
                  </a:cubicBezTo>
                  <a:cubicBezTo>
                    <a:pt x="4989" y="3203"/>
                    <a:pt x="4394" y="2787"/>
                    <a:pt x="3715" y="2298"/>
                  </a:cubicBezTo>
                  <a:cubicBezTo>
                    <a:pt x="2536" y="1465"/>
                    <a:pt x="1119" y="87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9"/>
            <p:cNvSpPr/>
            <p:nvPr/>
          </p:nvSpPr>
          <p:spPr>
            <a:xfrm>
              <a:off x="15723550" y="4457525"/>
              <a:ext cx="971575" cy="221950"/>
            </a:xfrm>
            <a:custGeom>
              <a:avLst/>
              <a:gdLst/>
              <a:ahLst/>
              <a:cxnLst/>
              <a:rect l="l" t="t" r="r" b="b"/>
              <a:pathLst>
                <a:path w="38863" h="8878" extrusionOk="0">
                  <a:moveTo>
                    <a:pt x="1" y="0"/>
                  </a:moveTo>
                  <a:lnTo>
                    <a:pt x="1" y="0"/>
                  </a:lnTo>
                  <a:cubicBezTo>
                    <a:pt x="644" y="500"/>
                    <a:pt x="1787" y="1632"/>
                    <a:pt x="2608" y="1989"/>
                  </a:cubicBezTo>
                  <a:cubicBezTo>
                    <a:pt x="4156" y="2644"/>
                    <a:pt x="5252" y="3263"/>
                    <a:pt x="6704" y="4144"/>
                  </a:cubicBezTo>
                  <a:cubicBezTo>
                    <a:pt x="10574" y="6525"/>
                    <a:pt x="15801" y="7478"/>
                    <a:pt x="20230" y="8347"/>
                  </a:cubicBezTo>
                  <a:cubicBezTo>
                    <a:pt x="21874" y="8669"/>
                    <a:pt x="23657" y="8878"/>
                    <a:pt x="25450" y="8878"/>
                  </a:cubicBezTo>
                  <a:cubicBezTo>
                    <a:pt x="28629" y="8878"/>
                    <a:pt x="31838" y="8220"/>
                    <a:pt x="34350" y="6370"/>
                  </a:cubicBezTo>
                  <a:cubicBezTo>
                    <a:pt x="35982" y="5180"/>
                    <a:pt x="38601" y="3739"/>
                    <a:pt x="38863" y="1489"/>
                  </a:cubicBezTo>
                  <a:lnTo>
                    <a:pt x="38863" y="1489"/>
                  </a:lnTo>
                  <a:cubicBezTo>
                    <a:pt x="38832" y="1491"/>
                    <a:pt x="38799" y="1491"/>
                    <a:pt x="38767" y="1491"/>
                  </a:cubicBezTo>
                  <a:cubicBezTo>
                    <a:pt x="37944" y="1491"/>
                    <a:pt x="36715" y="934"/>
                    <a:pt x="35386" y="762"/>
                  </a:cubicBezTo>
                  <a:cubicBezTo>
                    <a:pt x="33778" y="559"/>
                    <a:pt x="31936" y="422"/>
                    <a:pt x="30156" y="422"/>
                  </a:cubicBezTo>
                  <a:cubicBezTo>
                    <a:pt x="29129" y="422"/>
                    <a:pt x="28123" y="467"/>
                    <a:pt x="27195" y="572"/>
                  </a:cubicBezTo>
                  <a:cubicBezTo>
                    <a:pt x="25266" y="774"/>
                    <a:pt x="23432" y="1548"/>
                    <a:pt x="21706" y="2370"/>
                  </a:cubicBezTo>
                  <a:cubicBezTo>
                    <a:pt x="19563" y="3394"/>
                    <a:pt x="17455" y="3572"/>
                    <a:pt x="15110" y="3620"/>
                  </a:cubicBezTo>
                  <a:cubicBezTo>
                    <a:pt x="15005" y="3622"/>
                    <a:pt x="14901" y="3624"/>
                    <a:pt x="14797" y="3624"/>
                  </a:cubicBezTo>
                  <a:cubicBezTo>
                    <a:pt x="12390" y="3624"/>
                    <a:pt x="10126" y="2982"/>
                    <a:pt x="7752" y="2548"/>
                  </a:cubicBezTo>
                  <a:cubicBezTo>
                    <a:pt x="6014" y="2239"/>
                    <a:pt x="4275" y="1691"/>
                    <a:pt x="2620" y="1036"/>
                  </a:cubicBezTo>
                  <a:cubicBezTo>
                    <a:pt x="1787" y="703"/>
                    <a:pt x="1311" y="417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4" name="Google Shape;254;p9"/>
          <p:cNvSpPr/>
          <p:nvPr/>
        </p:nvSpPr>
        <p:spPr>
          <a:xfrm flipH="1">
            <a:off x="7357654" y="294363"/>
            <a:ext cx="1800659" cy="2086922"/>
          </a:xfrm>
          <a:custGeom>
            <a:avLst/>
            <a:gdLst/>
            <a:ahLst/>
            <a:cxnLst/>
            <a:rect l="l" t="t" r="r" b="b"/>
            <a:pathLst>
              <a:path w="63437" h="73522" extrusionOk="0">
                <a:moveTo>
                  <a:pt x="48477" y="22259"/>
                </a:moveTo>
                <a:lnTo>
                  <a:pt x="48471" y="22325"/>
                </a:lnTo>
                <a:cubicBezTo>
                  <a:pt x="48475" y="22294"/>
                  <a:pt x="48477" y="22273"/>
                  <a:pt x="48477" y="22259"/>
                </a:cubicBezTo>
                <a:close/>
                <a:moveTo>
                  <a:pt x="30164" y="27936"/>
                </a:moveTo>
                <a:lnTo>
                  <a:pt x="30164" y="27936"/>
                </a:lnTo>
                <a:cubicBezTo>
                  <a:pt x="30173" y="27953"/>
                  <a:pt x="30183" y="27972"/>
                  <a:pt x="30194" y="27992"/>
                </a:cubicBezTo>
                <a:cubicBezTo>
                  <a:pt x="30183" y="27970"/>
                  <a:pt x="30173" y="27951"/>
                  <a:pt x="30164" y="27936"/>
                </a:cubicBezTo>
                <a:close/>
                <a:moveTo>
                  <a:pt x="36459" y="29742"/>
                </a:moveTo>
                <a:lnTo>
                  <a:pt x="36481" y="29814"/>
                </a:lnTo>
                <a:cubicBezTo>
                  <a:pt x="36472" y="29778"/>
                  <a:pt x="36465" y="29754"/>
                  <a:pt x="36459" y="29742"/>
                </a:cubicBezTo>
                <a:close/>
                <a:moveTo>
                  <a:pt x="45065" y="30231"/>
                </a:moveTo>
                <a:cubicBezTo>
                  <a:pt x="45055" y="30249"/>
                  <a:pt x="45045" y="30266"/>
                  <a:pt x="45036" y="30282"/>
                </a:cubicBezTo>
                <a:lnTo>
                  <a:pt x="45036" y="30282"/>
                </a:lnTo>
                <a:cubicBezTo>
                  <a:pt x="45048" y="30263"/>
                  <a:pt x="45058" y="30246"/>
                  <a:pt x="45065" y="30231"/>
                </a:cubicBezTo>
                <a:close/>
                <a:moveTo>
                  <a:pt x="52816" y="33683"/>
                </a:moveTo>
                <a:cubicBezTo>
                  <a:pt x="52812" y="33690"/>
                  <a:pt x="52809" y="33699"/>
                  <a:pt x="52804" y="33707"/>
                </a:cubicBezTo>
                <a:cubicBezTo>
                  <a:pt x="52809" y="33699"/>
                  <a:pt x="52813" y="33690"/>
                  <a:pt x="52816" y="33683"/>
                </a:cubicBezTo>
                <a:close/>
                <a:moveTo>
                  <a:pt x="41946" y="35553"/>
                </a:moveTo>
                <a:cubicBezTo>
                  <a:pt x="41916" y="35628"/>
                  <a:pt x="41905" y="35661"/>
                  <a:pt x="41898" y="35689"/>
                </a:cubicBezTo>
                <a:lnTo>
                  <a:pt x="41898" y="35689"/>
                </a:lnTo>
                <a:cubicBezTo>
                  <a:pt x="41927" y="35610"/>
                  <a:pt x="41946" y="35553"/>
                  <a:pt x="41946" y="35553"/>
                </a:cubicBezTo>
                <a:close/>
                <a:moveTo>
                  <a:pt x="37373" y="36310"/>
                </a:moveTo>
                <a:lnTo>
                  <a:pt x="37373" y="36310"/>
                </a:lnTo>
                <a:cubicBezTo>
                  <a:pt x="37373" y="36312"/>
                  <a:pt x="37374" y="36313"/>
                  <a:pt x="37374" y="36315"/>
                </a:cubicBezTo>
                <a:cubicBezTo>
                  <a:pt x="37374" y="36315"/>
                  <a:pt x="37374" y="36313"/>
                  <a:pt x="37373" y="36310"/>
                </a:cubicBezTo>
                <a:close/>
                <a:moveTo>
                  <a:pt x="32701" y="38270"/>
                </a:moveTo>
                <a:lnTo>
                  <a:pt x="32719" y="38339"/>
                </a:lnTo>
                <a:cubicBezTo>
                  <a:pt x="32712" y="38306"/>
                  <a:pt x="32706" y="38284"/>
                  <a:pt x="32701" y="38270"/>
                </a:cubicBezTo>
                <a:close/>
                <a:moveTo>
                  <a:pt x="47651" y="38483"/>
                </a:moveTo>
                <a:lnTo>
                  <a:pt x="47613" y="38530"/>
                </a:lnTo>
                <a:cubicBezTo>
                  <a:pt x="47638" y="38504"/>
                  <a:pt x="47650" y="38490"/>
                  <a:pt x="47651" y="38483"/>
                </a:cubicBezTo>
                <a:close/>
                <a:moveTo>
                  <a:pt x="32671" y="38557"/>
                </a:moveTo>
                <a:cubicBezTo>
                  <a:pt x="32671" y="38560"/>
                  <a:pt x="32671" y="38563"/>
                  <a:pt x="32671" y="38565"/>
                </a:cubicBezTo>
                <a:cubicBezTo>
                  <a:pt x="32676" y="38626"/>
                  <a:pt x="32685" y="38697"/>
                  <a:pt x="32695" y="38775"/>
                </a:cubicBezTo>
                <a:lnTo>
                  <a:pt x="32695" y="38775"/>
                </a:lnTo>
                <a:cubicBezTo>
                  <a:pt x="32687" y="38702"/>
                  <a:pt x="32679" y="38630"/>
                  <a:pt x="32671" y="38557"/>
                </a:cubicBezTo>
                <a:close/>
                <a:moveTo>
                  <a:pt x="21348" y="38839"/>
                </a:moveTo>
                <a:lnTo>
                  <a:pt x="21348" y="38839"/>
                </a:lnTo>
                <a:cubicBezTo>
                  <a:pt x="21348" y="38839"/>
                  <a:pt x="21360" y="38887"/>
                  <a:pt x="21372" y="38946"/>
                </a:cubicBezTo>
                <a:cubicBezTo>
                  <a:pt x="21376" y="38953"/>
                  <a:pt x="21380" y="38961"/>
                  <a:pt x="21384" y="38970"/>
                </a:cubicBezTo>
                <a:lnTo>
                  <a:pt x="21384" y="38970"/>
                </a:lnTo>
                <a:lnTo>
                  <a:pt x="21348" y="38839"/>
                </a:lnTo>
                <a:close/>
                <a:moveTo>
                  <a:pt x="32695" y="38775"/>
                </a:moveTo>
                <a:cubicBezTo>
                  <a:pt x="32730" y="39087"/>
                  <a:pt x="32759" y="39399"/>
                  <a:pt x="32778" y="39661"/>
                </a:cubicBezTo>
                <a:lnTo>
                  <a:pt x="32790" y="39673"/>
                </a:lnTo>
                <a:cubicBezTo>
                  <a:pt x="32781" y="39371"/>
                  <a:pt x="32730" y="39034"/>
                  <a:pt x="32695" y="38775"/>
                </a:cubicBezTo>
                <a:close/>
                <a:moveTo>
                  <a:pt x="46137" y="43030"/>
                </a:moveTo>
                <a:lnTo>
                  <a:pt x="46077" y="43090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6126" y="43043"/>
                  <a:pt x="46131" y="43036"/>
                  <a:pt x="46137" y="43030"/>
                </a:cubicBezTo>
                <a:close/>
                <a:moveTo>
                  <a:pt x="51083" y="43834"/>
                </a:moveTo>
                <a:cubicBezTo>
                  <a:pt x="51081" y="43836"/>
                  <a:pt x="51080" y="43838"/>
                  <a:pt x="51078" y="43840"/>
                </a:cubicBezTo>
                <a:cubicBezTo>
                  <a:pt x="51080" y="43838"/>
                  <a:pt x="51081" y="43836"/>
                  <a:pt x="51083" y="43834"/>
                </a:cubicBezTo>
                <a:close/>
                <a:moveTo>
                  <a:pt x="62055" y="45685"/>
                </a:moveTo>
                <a:lnTo>
                  <a:pt x="61925" y="45780"/>
                </a:lnTo>
                <a:lnTo>
                  <a:pt x="61925" y="45780"/>
                </a:lnTo>
                <a:lnTo>
                  <a:pt x="62056" y="45685"/>
                </a:lnTo>
                <a:cubicBezTo>
                  <a:pt x="62055" y="45685"/>
                  <a:pt x="62055" y="45685"/>
                  <a:pt x="62055" y="45685"/>
                </a:cubicBezTo>
                <a:close/>
                <a:moveTo>
                  <a:pt x="60472" y="46923"/>
                </a:moveTo>
                <a:cubicBezTo>
                  <a:pt x="60460" y="46932"/>
                  <a:pt x="60449" y="46940"/>
                  <a:pt x="60439" y="46948"/>
                </a:cubicBezTo>
                <a:lnTo>
                  <a:pt x="60439" y="46948"/>
                </a:lnTo>
                <a:cubicBezTo>
                  <a:pt x="60450" y="46940"/>
                  <a:pt x="60462" y="46932"/>
                  <a:pt x="60472" y="46923"/>
                </a:cubicBezTo>
                <a:close/>
                <a:moveTo>
                  <a:pt x="44376" y="47767"/>
                </a:moveTo>
                <a:lnTo>
                  <a:pt x="44339" y="47793"/>
                </a:lnTo>
                <a:cubicBezTo>
                  <a:pt x="44356" y="47782"/>
                  <a:pt x="44368" y="47774"/>
                  <a:pt x="44376" y="47767"/>
                </a:cubicBezTo>
                <a:close/>
                <a:moveTo>
                  <a:pt x="18729" y="49257"/>
                </a:moveTo>
                <a:cubicBezTo>
                  <a:pt x="18729" y="49257"/>
                  <a:pt x="18729" y="49352"/>
                  <a:pt x="18741" y="49436"/>
                </a:cubicBezTo>
                <a:cubicBezTo>
                  <a:pt x="18741" y="49466"/>
                  <a:pt x="18746" y="49497"/>
                  <a:pt x="18749" y="49524"/>
                </a:cubicBezTo>
                <a:lnTo>
                  <a:pt x="18749" y="49524"/>
                </a:lnTo>
                <a:cubicBezTo>
                  <a:pt x="18738" y="49393"/>
                  <a:pt x="18729" y="49257"/>
                  <a:pt x="18729" y="49257"/>
                </a:cubicBezTo>
                <a:close/>
                <a:moveTo>
                  <a:pt x="18749" y="49524"/>
                </a:moveTo>
                <a:lnTo>
                  <a:pt x="18749" y="49524"/>
                </a:lnTo>
                <a:cubicBezTo>
                  <a:pt x="18750" y="49539"/>
                  <a:pt x="18751" y="49553"/>
                  <a:pt x="18753" y="49567"/>
                </a:cubicBezTo>
                <a:cubicBezTo>
                  <a:pt x="18753" y="49554"/>
                  <a:pt x="18751" y="49540"/>
                  <a:pt x="18749" y="49524"/>
                </a:cubicBezTo>
                <a:close/>
                <a:moveTo>
                  <a:pt x="23875" y="51746"/>
                </a:moveTo>
                <a:lnTo>
                  <a:pt x="23896" y="51805"/>
                </a:lnTo>
                <a:cubicBezTo>
                  <a:pt x="23888" y="51766"/>
                  <a:pt x="23881" y="51749"/>
                  <a:pt x="23875" y="51746"/>
                </a:cubicBezTo>
                <a:close/>
                <a:moveTo>
                  <a:pt x="23856" y="52041"/>
                </a:moveTo>
                <a:lnTo>
                  <a:pt x="23856" y="52041"/>
                </a:lnTo>
                <a:cubicBezTo>
                  <a:pt x="23860" y="52073"/>
                  <a:pt x="23863" y="52107"/>
                  <a:pt x="23867" y="52143"/>
                </a:cubicBezTo>
                <a:lnTo>
                  <a:pt x="23867" y="52143"/>
                </a:lnTo>
                <a:cubicBezTo>
                  <a:pt x="23864" y="52109"/>
                  <a:pt x="23860" y="52075"/>
                  <a:pt x="23856" y="52041"/>
                </a:cubicBezTo>
                <a:close/>
                <a:moveTo>
                  <a:pt x="23867" y="52143"/>
                </a:moveTo>
                <a:lnTo>
                  <a:pt x="23867" y="52143"/>
                </a:lnTo>
                <a:cubicBezTo>
                  <a:pt x="23888" y="52338"/>
                  <a:pt x="23904" y="52532"/>
                  <a:pt x="23908" y="52698"/>
                </a:cubicBezTo>
                <a:lnTo>
                  <a:pt x="23920" y="52698"/>
                </a:lnTo>
                <a:cubicBezTo>
                  <a:pt x="23912" y="52508"/>
                  <a:pt x="23886" y="52308"/>
                  <a:pt x="23867" y="52143"/>
                </a:cubicBezTo>
                <a:close/>
                <a:moveTo>
                  <a:pt x="52941" y="52753"/>
                </a:moveTo>
                <a:cubicBezTo>
                  <a:pt x="52939" y="52754"/>
                  <a:pt x="52937" y="52756"/>
                  <a:pt x="52935" y="52757"/>
                </a:cubicBezTo>
                <a:cubicBezTo>
                  <a:pt x="52937" y="52756"/>
                  <a:pt x="52939" y="52754"/>
                  <a:pt x="52941" y="52753"/>
                </a:cubicBezTo>
                <a:close/>
                <a:moveTo>
                  <a:pt x="18868" y="54452"/>
                </a:moveTo>
                <a:cubicBezTo>
                  <a:pt x="18869" y="54459"/>
                  <a:pt x="18870" y="54465"/>
                  <a:pt x="18872" y="54472"/>
                </a:cubicBezTo>
                <a:cubicBezTo>
                  <a:pt x="18871" y="54465"/>
                  <a:pt x="18869" y="54458"/>
                  <a:pt x="18868" y="54452"/>
                </a:cubicBezTo>
                <a:close/>
                <a:moveTo>
                  <a:pt x="43469" y="55468"/>
                </a:moveTo>
                <a:lnTo>
                  <a:pt x="43410" y="55484"/>
                </a:lnTo>
                <a:cubicBezTo>
                  <a:pt x="43438" y="55478"/>
                  <a:pt x="43457" y="55472"/>
                  <a:pt x="43469" y="55468"/>
                </a:cubicBezTo>
                <a:close/>
                <a:moveTo>
                  <a:pt x="15237" y="55601"/>
                </a:moveTo>
                <a:cubicBezTo>
                  <a:pt x="15231" y="55611"/>
                  <a:pt x="15228" y="55621"/>
                  <a:pt x="15228" y="55627"/>
                </a:cubicBezTo>
                <a:cubicBezTo>
                  <a:pt x="15232" y="55623"/>
                  <a:pt x="15235" y="55614"/>
                  <a:pt x="15237" y="55601"/>
                </a:cubicBezTo>
                <a:close/>
                <a:moveTo>
                  <a:pt x="27897" y="55627"/>
                </a:moveTo>
                <a:cubicBezTo>
                  <a:pt x="27894" y="55635"/>
                  <a:pt x="27892" y="55642"/>
                  <a:pt x="27890" y="55648"/>
                </a:cubicBezTo>
                <a:lnTo>
                  <a:pt x="27890" y="55648"/>
                </a:lnTo>
                <a:cubicBezTo>
                  <a:pt x="27894" y="55634"/>
                  <a:pt x="27897" y="55627"/>
                  <a:pt x="27897" y="55627"/>
                </a:cubicBezTo>
                <a:close/>
                <a:moveTo>
                  <a:pt x="17427" y="60141"/>
                </a:moveTo>
                <a:lnTo>
                  <a:pt x="17419" y="60187"/>
                </a:lnTo>
                <a:cubicBezTo>
                  <a:pt x="17431" y="60156"/>
                  <a:pt x="17433" y="60143"/>
                  <a:pt x="17427" y="60141"/>
                </a:cubicBezTo>
                <a:close/>
                <a:moveTo>
                  <a:pt x="53444" y="62229"/>
                </a:moveTo>
                <a:lnTo>
                  <a:pt x="53444" y="62229"/>
                </a:lnTo>
                <a:cubicBezTo>
                  <a:pt x="53450" y="62231"/>
                  <a:pt x="53455" y="62233"/>
                  <a:pt x="53459" y="62235"/>
                </a:cubicBezTo>
                <a:cubicBezTo>
                  <a:pt x="53455" y="62232"/>
                  <a:pt x="53449" y="62231"/>
                  <a:pt x="53444" y="62229"/>
                </a:cubicBezTo>
                <a:close/>
                <a:moveTo>
                  <a:pt x="34268" y="63018"/>
                </a:moveTo>
                <a:cubicBezTo>
                  <a:pt x="34271" y="63020"/>
                  <a:pt x="34275" y="63021"/>
                  <a:pt x="34278" y="63021"/>
                </a:cubicBezTo>
                <a:cubicBezTo>
                  <a:pt x="34275" y="63020"/>
                  <a:pt x="34271" y="63019"/>
                  <a:pt x="34268" y="63018"/>
                </a:cubicBezTo>
                <a:close/>
                <a:moveTo>
                  <a:pt x="53060" y="63061"/>
                </a:moveTo>
                <a:cubicBezTo>
                  <a:pt x="53058" y="63063"/>
                  <a:pt x="53056" y="63066"/>
                  <a:pt x="53054" y="63068"/>
                </a:cubicBezTo>
                <a:cubicBezTo>
                  <a:pt x="53057" y="63066"/>
                  <a:pt x="53059" y="63063"/>
                  <a:pt x="53060" y="63061"/>
                </a:cubicBezTo>
                <a:close/>
                <a:moveTo>
                  <a:pt x="35838" y="63306"/>
                </a:moveTo>
                <a:cubicBezTo>
                  <a:pt x="35852" y="63307"/>
                  <a:pt x="35863" y="63308"/>
                  <a:pt x="35872" y="63308"/>
                </a:cubicBezTo>
                <a:cubicBezTo>
                  <a:pt x="35881" y="63308"/>
                  <a:pt x="35888" y="63307"/>
                  <a:pt x="35893" y="63306"/>
                </a:cubicBezTo>
                <a:close/>
                <a:moveTo>
                  <a:pt x="14681" y="64438"/>
                </a:moveTo>
                <a:cubicBezTo>
                  <a:pt x="14647" y="64471"/>
                  <a:pt x="14623" y="64493"/>
                  <a:pt x="14598" y="64515"/>
                </a:cubicBezTo>
                <a:lnTo>
                  <a:pt x="14598" y="64515"/>
                </a:lnTo>
                <a:cubicBezTo>
                  <a:pt x="14625" y="64493"/>
                  <a:pt x="14659" y="64459"/>
                  <a:pt x="14681" y="64438"/>
                </a:cubicBezTo>
                <a:close/>
                <a:moveTo>
                  <a:pt x="13716" y="67045"/>
                </a:moveTo>
                <a:cubicBezTo>
                  <a:pt x="13693" y="67045"/>
                  <a:pt x="13687" y="67046"/>
                  <a:pt x="13693" y="67048"/>
                </a:cubicBezTo>
                <a:lnTo>
                  <a:pt x="13693" y="67048"/>
                </a:lnTo>
                <a:cubicBezTo>
                  <a:pt x="13701" y="67047"/>
                  <a:pt x="13709" y="67046"/>
                  <a:pt x="13716" y="67045"/>
                </a:cubicBezTo>
                <a:close/>
                <a:moveTo>
                  <a:pt x="8532" y="69319"/>
                </a:moveTo>
                <a:cubicBezTo>
                  <a:pt x="8502" y="69338"/>
                  <a:pt x="8472" y="69358"/>
                  <a:pt x="8442" y="69379"/>
                </a:cubicBezTo>
                <a:lnTo>
                  <a:pt x="8532" y="69319"/>
                </a:lnTo>
                <a:close/>
                <a:moveTo>
                  <a:pt x="16910" y="70712"/>
                </a:moveTo>
                <a:cubicBezTo>
                  <a:pt x="16913" y="70718"/>
                  <a:pt x="16919" y="70724"/>
                  <a:pt x="16931" y="70724"/>
                </a:cubicBezTo>
                <a:cubicBezTo>
                  <a:pt x="16924" y="70720"/>
                  <a:pt x="16917" y="70716"/>
                  <a:pt x="16910" y="70712"/>
                </a:cubicBezTo>
                <a:close/>
                <a:moveTo>
                  <a:pt x="43006" y="70962"/>
                </a:moveTo>
                <a:lnTo>
                  <a:pt x="43006" y="70962"/>
                </a:lnTo>
                <a:cubicBezTo>
                  <a:pt x="42989" y="70965"/>
                  <a:pt x="42973" y="70967"/>
                  <a:pt x="42959" y="70970"/>
                </a:cubicBezTo>
                <a:lnTo>
                  <a:pt x="42959" y="70970"/>
                </a:lnTo>
                <a:cubicBezTo>
                  <a:pt x="42975" y="70968"/>
                  <a:pt x="42991" y="70965"/>
                  <a:pt x="43006" y="70962"/>
                </a:cubicBezTo>
                <a:close/>
                <a:moveTo>
                  <a:pt x="42208" y="71153"/>
                </a:moveTo>
                <a:lnTo>
                  <a:pt x="41970" y="71212"/>
                </a:lnTo>
                <a:lnTo>
                  <a:pt x="41935" y="71221"/>
                </a:lnTo>
                <a:lnTo>
                  <a:pt x="41935" y="71221"/>
                </a:lnTo>
                <a:lnTo>
                  <a:pt x="41934" y="71224"/>
                </a:lnTo>
                <a:lnTo>
                  <a:pt x="42208" y="71153"/>
                </a:lnTo>
                <a:close/>
                <a:moveTo>
                  <a:pt x="29075" y="72891"/>
                </a:moveTo>
                <a:lnTo>
                  <a:pt x="29075" y="72891"/>
                </a:lnTo>
                <a:cubicBezTo>
                  <a:pt x="29072" y="72892"/>
                  <a:pt x="29069" y="72894"/>
                  <a:pt x="29065" y="72895"/>
                </a:cubicBezTo>
                <a:lnTo>
                  <a:pt x="29065" y="72895"/>
                </a:lnTo>
                <a:cubicBezTo>
                  <a:pt x="29061" y="72898"/>
                  <a:pt x="29056" y="72900"/>
                  <a:pt x="29051" y="72903"/>
                </a:cubicBezTo>
                <a:cubicBezTo>
                  <a:pt x="29075" y="72903"/>
                  <a:pt x="29075" y="72891"/>
                  <a:pt x="29075" y="72891"/>
                </a:cubicBezTo>
                <a:close/>
                <a:moveTo>
                  <a:pt x="27956" y="73355"/>
                </a:moveTo>
                <a:cubicBezTo>
                  <a:pt x="27956" y="73355"/>
                  <a:pt x="27909" y="73367"/>
                  <a:pt x="27856" y="73387"/>
                </a:cubicBezTo>
                <a:lnTo>
                  <a:pt x="27856" y="73387"/>
                </a:lnTo>
                <a:lnTo>
                  <a:pt x="27956" y="73355"/>
                </a:lnTo>
                <a:close/>
                <a:moveTo>
                  <a:pt x="48018" y="1"/>
                </a:moveTo>
                <a:lnTo>
                  <a:pt x="47661" y="1656"/>
                </a:lnTo>
                <a:cubicBezTo>
                  <a:pt x="47661" y="1680"/>
                  <a:pt x="47649" y="1715"/>
                  <a:pt x="47637" y="1739"/>
                </a:cubicBezTo>
                <a:lnTo>
                  <a:pt x="47589" y="1739"/>
                </a:lnTo>
                <a:lnTo>
                  <a:pt x="47589" y="1775"/>
                </a:lnTo>
                <a:lnTo>
                  <a:pt x="47554" y="1965"/>
                </a:lnTo>
                <a:cubicBezTo>
                  <a:pt x="47497" y="2101"/>
                  <a:pt x="47462" y="2313"/>
                  <a:pt x="47438" y="2313"/>
                </a:cubicBezTo>
                <a:cubicBezTo>
                  <a:pt x="47437" y="2313"/>
                  <a:pt x="47436" y="2312"/>
                  <a:pt x="47435" y="2311"/>
                </a:cubicBezTo>
                <a:lnTo>
                  <a:pt x="47459" y="2216"/>
                </a:lnTo>
                <a:lnTo>
                  <a:pt x="47459" y="2216"/>
                </a:lnTo>
                <a:cubicBezTo>
                  <a:pt x="47458" y="2216"/>
                  <a:pt x="47351" y="2501"/>
                  <a:pt x="47256" y="2787"/>
                </a:cubicBezTo>
                <a:cubicBezTo>
                  <a:pt x="47161" y="3061"/>
                  <a:pt x="47066" y="3347"/>
                  <a:pt x="47066" y="3347"/>
                </a:cubicBezTo>
                <a:lnTo>
                  <a:pt x="47018" y="3347"/>
                </a:lnTo>
                <a:cubicBezTo>
                  <a:pt x="47041" y="3476"/>
                  <a:pt x="46786" y="3942"/>
                  <a:pt x="46860" y="3942"/>
                </a:cubicBezTo>
                <a:cubicBezTo>
                  <a:pt x="46861" y="3942"/>
                  <a:pt x="46862" y="3942"/>
                  <a:pt x="46863" y="3942"/>
                </a:cubicBezTo>
                <a:lnTo>
                  <a:pt x="46863" y="3942"/>
                </a:lnTo>
                <a:cubicBezTo>
                  <a:pt x="46767" y="4113"/>
                  <a:pt x="46614" y="4656"/>
                  <a:pt x="46557" y="4656"/>
                </a:cubicBezTo>
                <a:cubicBezTo>
                  <a:pt x="46551" y="4656"/>
                  <a:pt x="46545" y="4649"/>
                  <a:pt x="46542" y="4632"/>
                </a:cubicBezTo>
                <a:cubicBezTo>
                  <a:pt x="46268" y="5359"/>
                  <a:pt x="46173" y="5787"/>
                  <a:pt x="45768" y="6657"/>
                </a:cubicBezTo>
                <a:cubicBezTo>
                  <a:pt x="45577" y="6954"/>
                  <a:pt x="45256" y="7811"/>
                  <a:pt x="44994" y="8383"/>
                </a:cubicBezTo>
                <a:cubicBezTo>
                  <a:pt x="44553" y="9490"/>
                  <a:pt x="44268" y="10240"/>
                  <a:pt x="43827" y="11371"/>
                </a:cubicBezTo>
                <a:cubicBezTo>
                  <a:pt x="43470" y="12026"/>
                  <a:pt x="43148" y="13098"/>
                  <a:pt x="42827" y="13824"/>
                </a:cubicBezTo>
                <a:lnTo>
                  <a:pt x="42779" y="14050"/>
                </a:lnTo>
                <a:cubicBezTo>
                  <a:pt x="42541" y="14538"/>
                  <a:pt x="42339" y="15324"/>
                  <a:pt x="42101" y="16062"/>
                </a:cubicBezTo>
                <a:cubicBezTo>
                  <a:pt x="42065" y="16253"/>
                  <a:pt x="42053" y="16336"/>
                  <a:pt x="42041" y="16384"/>
                </a:cubicBezTo>
                <a:cubicBezTo>
                  <a:pt x="42053" y="16360"/>
                  <a:pt x="42065" y="16301"/>
                  <a:pt x="42101" y="16301"/>
                </a:cubicBezTo>
                <a:cubicBezTo>
                  <a:pt x="42020" y="16498"/>
                  <a:pt x="41961" y="16909"/>
                  <a:pt x="41925" y="16909"/>
                </a:cubicBezTo>
                <a:cubicBezTo>
                  <a:pt x="41924" y="16909"/>
                  <a:pt x="41923" y="16908"/>
                  <a:pt x="41922" y="16908"/>
                </a:cubicBezTo>
                <a:lnTo>
                  <a:pt x="41922" y="16848"/>
                </a:lnTo>
                <a:cubicBezTo>
                  <a:pt x="41921" y="16847"/>
                  <a:pt x="41919" y="16846"/>
                  <a:pt x="41917" y="16846"/>
                </a:cubicBezTo>
                <a:cubicBezTo>
                  <a:pt x="41871" y="16846"/>
                  <a:pt x="41813" y="17511"/>
                  <a:pt x="41755" y="17741"/>
                </a:cubicBezTo>
                <a:lnTo>
                  <a:pt x="41815" y="17622"/>
                </a:lnTo>
                <a:lnTo>
                  <a:pt x="41755" y="18027"/>
                </a:lnTo>
                <a:lnTo>
                  <a:pt x="41755" y="17920"/>
                </a:lnTo>
                <a:cubicBezTo>
                  <a:pt x="41684" y="19706"/>
                  <a:pt x="41565" y="20480"/>
                  <a:pt x="41636" y="22135"/>
                </a:cubicBezTo>
                <a:cubicBezTo>
                  <a:pt x="41628" y="22096"/>
                  <a:pt x="41624" y="22080"/>
                  <a:pt x="41621" y="22080"/>
                </a:cubicBezTo>
                <a:cubicBezTo>
                  <a:pt x="41609" y="22080"/>
                  <a:pt x="41650" y="22458"/>
                  <a:pt x="41601" y="22468"/>
                </a:cubicBezTo>
                <a:cubicBezTo>
                  <a:pt x="41529" y="22885"/>
                  <a:pt x="41624" y="23242"/>
                  <a:pt x="41636" y="23575"/>
                </a:cubicBezTo>
                <a:lnTo>
                  <a:pt x="41648" y="23599"/>
                </a:lnTo>
                <a:lnTo>
                  <a:pt x="41636" y="24194"/>
                </a:lnTo>
                <a:cubicBezTo>
                  <a:pt x="41623" y="24126"/>
                  <a:pt x="41616" y="24100"/>
                  <a:pt x="41615" y="24100"/>
                </a:cubicBezTo>
                <a:lnTo>
                  <a:pt x="41615" y="24100"/>
                </a:lnTo>
                <a:cubicBezTo>
                  <a:pt x="41609" y="24100"/>
                  <a:pt x="41655" y="24385"/>
                  <a:pt x="41652" y="24385"/>
                </a:cubicBezTo>
                <a:cubicBezTo>
                  <a:pt x="41652" y="24385"/>
                  <a:pt x="41647" y="24362"/>
                  <a:pt x="41636" y="24302"/>
                </a:cubicBezTo>
                <a:cubicBezTo>
                  <a:pt x="41577" y="25849"/>
                  <a:pt x="41636" y="27862"/>
                  <a:pt x="41529" y="29647"/>
                </a:cubicBezTo>
                <a:lnTo>
                  <a:pt x="41541" y="29576"/>
                </a:lnTo>
                <a:lnTo>
                  <a:pt x="41541" y="29576"/>
                </a:lnTo>
                <a:cubicBezTo>
                  <a:pt x="41529" y="30017"/>
                  <a:pt x="41517" y="30588"/>
                  <a:pt x="41458" y="30921"/>
                </a:cubicBezTo>
                <a:cubicBezTo>
                  <a:pt x="41398" y="31267"/>
                  <a:pt x="41446" y="31672"/>
                  <a:pt x="41422" y="31802"/>
                </a:cubicBezTo>
                <a:cubicBezTo>
                  <a:pt x="41422" y="32122"/>
                  <a:pt x="41356" y="32387"/>
                  <a:pt x="41340" y="32387"/>
                </a:cubicBezTo>
                <a:cubicBezTo>
                  <a:pt x="41340" y="32387"/>
                  <a:pt x="41339" y="32387"/>
                  <a:pt x="41339" y="32386"/>
                </a:cubicBezTo>
                <a:cubicBezTo>
                  <a:pt x="41303" y="32767"/>
                  <a:pt x="41339" y="33148"/>
                  <a:pt x="41220" y="33684"/>
                </a:cubicBezTo>
                <a:cubicBezTo>
                  <a:pt x="41148" y="33862"/>
                  <a:pt x="41041" y="35184"/>
                  <a:pt x="40970" y="35196"/>
                </a:cubicBezTo>
                <a:cubicBezTo>
                  <a:pt x="40922" y="35351"/>
                  <a:pt x="40886" y="35482"/>
                  <a:pt x="40862" y="35624"/>
                </a:cubicBezTo>
                <a:cubicBezTo>
                  <a:pt x="40946" y="35851"/>
                  <a:pt x="40993" y="36101"/>
                  <a:pt x="40982" y="36363"/>
                </a:cubicBezTo>
                <a:lnTo>
                  <a:pt x="40982" y="36434"/>
                </a:lnTo>
                <a:cubicBezTo>
                  <a:pt x="40982" y="36517"/>
                  <a:pt x="40970" y="36625"/>
                  <a:pt x="40946" y="36720"/>
                </a:cubicBezTo>
                <a:cubicBezTo>
                  <a:pt x="40922" y="36851"/>
                  <a:pt x="40886" y="36970"/>
                  <a:pt x="40862" y="37089"/>
                </a:cubicBezTo>
                <a:cubicBezTo>
                  <a:pt x="40708" y="37446"/>
                  <a:pt x="40755" y="37256"/>
                  <a:pt x="40636" y="37458"/>
                </a:cubicBezTo>
                <a:cubicBezTo>
                  <a:pt x="40591" y="37553"/>
                  <a:pt x="40580" y="37582"/>
                  <a:pt x="40585" y="37582"/>
                </a:cubicBezTo>
                <a:cubicBezTo>
                  <a:pt x="40593" y="37582"/>
                  <a:pt x="40643" y="37503"/>
                  <a:pt x="40647" y="37503"/>
                </a:cubicBezTo>
                <a:cubicBezTo>
                  <a:pt x="40648" y="37503"/>
                  <a:pt x="40646" y="37511"/>
                  <a:pt x="40636" y="37529"/>
                </a:cubicBezTo>
                <a:lnTo>
                  <a:pt x="40446" y="37875"/>
                </a:lnTo>
                <a:cubicBezTo>
                  <a:pt x="40485" y="37778"/>
                  <a:pt x="40493" y="37749"/>
                  <a:pt x="40487" y="37749"/>
                </a:cubicBezTo>
                <a:cubicBezTo>
                  <a:pt x="40480" y="37749"/>
                  <a:pt x="40458" y="37785"/>
                  <a:pt x="40446" y="37803"/>
                </a:cubicBezTo>
                <a:cubicBezTo>
                  <a:pt x="40315" y="38113"/>
                  <a:pt x="40029" y="38577"/>
                  <a:pt x="40029" y="38696"/>
                </a:cubicBezTo>
                <a:cubicBezTo>
                  <a:pt x="39803" y="39101"/>
                  <a:pt x="39791" y="39101"/>
                  <a:pt x="39696" y="39280"/>
                </a:cubicBezTo>
                <a:cubicBezTo>
                  <a:pt x="39743" y="39220"/>
                  <a:pt x="39803" y="39113"/>
                  <a:pt x="39815" y="39113"/>
                </a:cubicBezTo>
                <a:cubicBezTo>
                  <a:pt x="39772" y="39177"/>
                  <a:pt x="39763" y="39200"/>
                  <a:pt x="39768" y="39200"/>
                </a:cubicBezTo>
                <a:cubicBezTo>
                  <a:pt x="39773" y="39200"/>
                  <a:pt x="39798" y="39169"/>
                  <a:pt x="39812" y="39132"/>
                </a:cubicBezTo>
                <a:lnTo>
                  <a:pt x="39812" y="39132"/>
                </a:lnTo>
                <a:cubicBezTo>
                  <a:pt x="39709" y="39415"/>
                  <a:pt x="39077" y="40388"/>
                  <a:pt x="39088" y="40482"/>
                </a:cubicBezTo>
                <a:lnTo>
                  <a:pt x="39077" y="40482"/>
                </a:lnTo>
                <a:cubicBezTo>
                  <a:pt x="39088" y="40554"/>
                  <a:pt x="39160" y="40482"/>
                  <a:pt x="39100" y="40673"/>
                </a:cubicBezTo>
                <a:lnTo>
                  <a:pt x="39029" y="40780"/>
                </a:lnTo>
                <a:lnTo>
                  <a:pt x="38957" y="40958"/>
                </a:lnTo>
                <a:cubicBezTo>
                  <a:pt x="38924" y="41009"/>
                  <a:pt x="38908" y="41022"/>
                  <a:pt x="38902" y="41022"/>
                </a:cubicBezTo>
                <a:cubicBezTo>
                  <a:pt x="38895" y="41022"/>
                  <a:pt x="38898" y="41006"/>
                  <a:pt x="38898" y="41006"/>
                </a:cubicBezTo>
                <a:lnTo>
                  <a:pt x="38898" y="41006"/>
                </a:lnTo>
                <a:cubicBezTo>
                  <a:pt x="38767" y="41304"/>
                  <a:pt x="38529" y="41685"/>
                  <a:pt x="38350" y="42030"/>
                </a:cubicBezTo>
                <a:lnTo>
                  <a:pt x="38648" y="41720"/>
                </a:lnTo>
                <a:lnTo>
                  <a:pt x="38648" y="41720"/>
                </a:lnTo>
                <a:cubicBezTo>
                  <a:pt x="38469" y="41994"/>
                  <a:pt x="38124" y="42494"/>
                  <a:pt x="38136" y="42566"/>
                </a:cubicBezTo>
                <a:lnTo>
                  <a:pt x="38005" y="42709"/>
                </a:lnTo>
                <a:cubicBezTo>
                  <a:pt x="37612" y="43268"/>
                  <a:pt x="37814" y="43125"/>
                  <a:pt x="37660" y="43352"/>
                </a:cubicBezTo>
                <a:lnTo>
                  <a:pt x="37457" y="43625"/>
                </a:lnTo>
                <a:lnTo>
                  <a:pt x="37457" y="43625"/>
                </a:lnTo>
                <a:lnTo>
                  <a:pt x="37612" y="43340"/>
                </a:lnTo>
                <a:lnTo>
                  <a:pt x="37612" y="43340"/>
                </a:lnTo>
                <a:cubicBezTo>
                  <a:pt x="37443" y="43611"/>
                  <a:pt x="37359" y="43710"/>
                  <a:pt x="37219" y="43903"/>
                </a:cubicBezTo>
                <a:lnTo>
                  <a:pt x="37219" y="43903"/>
                </a:lnTo>
                <a:cubicBezTo>
                  <a:pt x="37219" y="43900"/>
                  <a:pt x="37219" y="43899"/>
                  <a:pt x="37219" y="43899"/>
                </a:cubicBezTo>
                <a:lnTo>
                  <a:pt x="37219" y="43899"/>
                </a:lnTo>
                <a:lnTo>
                  <a:pt x="37214" y="43908"/>
                </a:lnTo>
                <a:lnTo>
                  <a:pt x="37214" y="43908"/>
                </a:lnTo>
                <a:cubicBezTo>
                  <a:pt x="37208" y="43917"/>
                  <a:pt x="37202" y="43926"/>
                  <a:pt x="37195" y="43935"/>
                </a:cubicBezTo>
                <a:cubicBezTo>
                  <a:pt x="37199" y="43933"/>
                  <a:pt x="37202" y="43931"/>
                  <a:pt x="37204" y="43929"/>
                </a:cubicBezTo>
                <a:lnTo>
                  <a:pt x="37204" y="43929"/>
                </a:lnTo>
                <a:lnTo>
                  <a:pt x="37195" y="43947"/>
                </a:lnTo>
                <a:lnTo>
                  <a:pt x="37195" y="43957"/>
                </a:lnTo>
                <a:lnTo>
                  <a:pt x="37195" y="43957"/>
                </a:lnTo>
                <a:cubicBezTo>
                  <a:pt x="37192" y="43964"/>
                  <a:pt x="37189" y="43972"/>
                  <a:pt x="37183" y="43983"/>
                </a:cubicBezTo>
                <a:lnTo>
                  <a:pt x="37124" y="44006"/>
                </a:lnTo>
                <a:lnTo>
                  <a:pt x="37160" y="44018"/>
                </a:lnTo>
                <a:cubicBezTo>
                  <a:pt x="37160" y="44018"/>
                  <a:pt x="37160" y="44042"/>
                  <a:pt x="37136" y="44042"/>
                </a:cubicBezTo>
                <a:lnTo>
                  <a:pt x="37124" y="44042"/>
                </a:lnTo>
                <a:lnTo>
                  <a:pt x="37112" y="44066"/>
                </a:lnTo>
                <a:cubicBezTo>
                  <a:pt x="37064" y="44137"/>
                  <a:pt x="37005" y="44233"/>
                  <a:pt x="36945" y="44340"/>
                </a:cubicBezTo>
                <a:lnTo>
                  <a:pt x="36957" y="44364"/>
                </a:lnTo>
                <a:lnTo>
                  <a:pt x="37064" y="44161"/>
                </a:lnTo>
                <a:lnTo>
                  <a:pt x="37017" y="44292"/>
                </a:lnTo>
                <a:cubicBezTo>
                  <a:pt x="37005" y="44304"/>
                  <a:pt x="37005" y="44316"/>
                  <a:pt x="36993" y="44340"/>
                </a:cubicBezTo>
                <a:cubicBezTo>
                  <a:pt x="36886" y="44495"/>
                  <a:pt x="36814" y="44649"/>
                  <a:pt x="36707" y="44828"/>
                </a:cubicBezTo>
                <a:cubicBezTo>
                  <a:pt x="36683" y="44840"/>
                  <a:pt x="36660" y="44852"/>
                  <a:pt x="36648" y="44876"/>
                </a:cubicBezTo>
                <a:cubicBezTo>
                  <a:pt x="36648" y="44876"/>
                  <a:pt x="36660" y="44876"/>
                  <a:pt x="36695" y="44852"/>
                </a:cubicBezTo>
                <a:lnTo>
                  <a:pt x="36695" y="44852"/>
                </a:lnTo>
                <a:cubicBezTo>
                  <a:pt x="36660" y="44911"/>
                  <a:pt x="36624" y="44971"/>
                  <a:pt x="36576" y="45054"/>
                </a:cubicBezTo>
                <a:cubicBezTo>
                  <a:pt x="36588" y="44995"/>
                  <a:pt x="36624" y="44935"/>
                  <a:pt x="36636" y="44876"/>
                </a:cubicBezTo>
                <a:cubicBezTo>
                  <a:pt x="36743" y="44673"/>
                  <a:pt x="36838" y="44495"/>
                  <a:pt x="36933" y="44340"/>
                </a:cubicBezTo>
                <a:lnTo>
                  <a:pt x="36921" y="44316"/>
                </a:lnTo>
                <a:cubicBezTo>
                  <a:pt x="36826" y="44483"/>
                  <a:pt x="36719" y="44661"/>
                  <a:pt x="36636" y="44816"/>
                </a:cubicBezTo>
                <a:cubicBezTo>
                  <a:pt x="36648" y="44756"/>
                  <a:pt x="36660" y="44709"/>
                  <a:pt x="36683" y="44649"/>
                </a:cubicBezTo>
                <a:cubicBezTo>
                  <a:pt x="36826" y="44221"/>
                  <a:pt x="36945" y="43756"/>
                  <a:pt x="36993" y="43578"/>
                </a:cubicBezTo>
                <a:cubicBezTo>
                  <a:pt x="37100" y="43232"/>
                  <a:pt x="37124" y="42792"/>
                  <a:pt x="37219" y="42339"/>
                </a:cubicBezTo>
                <a:cubicBezTo>
                  <a:pt x="37314" y="41625"/>
                  <a:pt x="37302" y="41982"/>
                  <a:pt x="37362" y="41637"/>
                </a:cubicBezTo>
                <a:cubicBezTo>
                  <a:pt x="37380" y="41502"/>
                  <a:pt x="37383" y="41458"/>
                  <a:pt x="37378" y="41458"/>
                </a:cubicBezTo>
                <a:cubicBezTo>
                  <a:pt x="37370" y="41458"/>
                  <a:pt x="37340" y="41592"/>
                  <a:pt x="37335" y="41592"/>
                </a:cubicBezTo>
                <a:cubicBezTo>
                  <a:pt x="37334" y="41592"/>
                  <a:pt x="37335" y="41581"/>
                  <a:pt x="37338" y="41554"/>
                </a:cubicBezTo>
                <a:lnTo>
                  <a:pt x="37422" y="41018"/>
                </a:lnTo>
                <a:lnTo>
                  <a:pt x="37422" y="41018"/>
                </a:lnTo>
                <a:cubicBezTo>
                  <a:pt x="37416" y="41157"/>
                  <a:pt x="37418" y="41200"/>
                  <a:pt x="37424" y="41200"/>
                </a:cubicBezTo>
                <a:cubicBezTo>
                  <a:pt x="37431" y="41200"/>
                  <a:pt x="37444" y="41134"/>
                  <a:pt x="37457" y="41101"/>
                </a:cubicBezTo>
                <a:cubicBezTo>
                  <a:pt x="37493" y="40649"/>
                  <a:pt x="37576" y="39911"/>
                  <a:pt x="37529" y="39768"/>
                </a:cubicBezTo>
                <a:cubicBezTo>
                  <a:pt x="37576" y="39137"/>
                  <a:pt x="37588" y="39137"/>
                  <a:pt x="37588" y="38875"/>
                </a:cubicBezTo>
                <a:lnTo>
                  <a:pt x="37588" y="38875"/>
                </a:lnTo>
                <a:cubicBezTo>
                  <a:pt x="37576" y="38958"/>
                  <a:pt x="37576" y="39137"/>
                  <a:pt x="37553" y="39137"/>
                </a:cubicBezTo>
                <a:cubicBezTo>
                  <a:pt x="37568" y="39031"/>
                  <a:pt x="37570" y="38993"/>
                  <a:pt x="37567" y="38993"/>
                </a:cubicBezTo>
                <a:cubicBezTo>
                  <a:pt x="37562" y="38993"/>
                  <a:pt x="37547" y="39063"/>
                  <a:pt x="37541" y="39125"/>
                </a:cubicBezTo>
                <a:cubicBezTo>
                  <a:pt x="37529" y="38934"/>
                  <a:pt x="37553" y="38446"/>
                  <a:pt x="37553" y="37982"/>
                </a:cubicBezTo>
                <a:cubicBezTo>
                  <a:pt x="37553" y="37517"/>
                  <a:pt x="37541" y="37089"/>
                  <a:pt x="37517" y="37053"/>
                </a:cubicBezTo>
                <a:lnTo>
                  <a:pt x="37529" y="37053"/>
                </a:lnTo>
                <a:cubicBezTo>
                  <a:pt x="37481" y="36970"/>
                  <a:pt x="37457" y="37113"/>
                  <a:pt x="37410" y="36851"/>
                </a:cubicBezTo>
                <a:lnTo>
                  <a:pt x="37410" y="36672"/>
                </a:lnTo>
                <a:lnTo>
                  <a:pt x="37362" y="36398"/>
                </a:lnTo>
                <a:cubicBezTo>
                  <a:pt x="37362" y="36312"/>
                  <a:pt x="37365" y="36290"/>
                  <a:pt x="37368" y="36290"/>
                </a:cubicBezTo>
                <a:cubicBezTo>
                  <a:pt x="37370" y="36290"/>
                  <a:pt x="37372" y="36303"/>
                  <a:pt x="37373" y="36310"/>
                </a:cubicBezTo>
                <a:lnTo>
                  <a:pt x="37373" y="36310"/>
                </a:lnTo>
                <a:cubicBezTo>
                  <a:pt x="37314" y="35882"/>
                  <a:pt x="37255" y="35265"/>
                  <a:pt x="37195" y="34755"/>
                </a:cubicBezTo>
                <a:lnTo>
                  <a:pt x="37160" y="35315"/>
                </a:lnTo>
                <a:cubicBezTo>
                  <a:pt x="37124" y="34874"/>
                  <a:pt x="37064" y="34065"/>
                  <a:pt x="37005" y="33981"/>
                </a:cubicBezTo>
                <a:lnTo>
                  <a:pt x="37005" y="33707"/>
                </a:lnTo>
                <a:cubicBezTo>
                  <a:pt x="36933" y="32815"/>
                  <a:pt x="36874" y="33100"/>
                  <a:pt x="36826" y="32743"/>
                </a:cubicBezTo>
                <a:lnTo>
                  <a:pt x="36802" y="32291"/>
                </a:lnTo>
                <a:lnTo>
                  <a:pt x="36874" y="32743"/>
                </a:lnTo>
                <a:cubicBezTo>
                  <a:pt x="36814" y="32291"/>
                  <a:pt x="36802" y="32112"/>
                  <a:pt x="36767" y="31755"/>
                </a:cubicBezTo>
                <a:lnTo>
                  <a:pt x="36767" y="31802"/>
                </a:lnTo>
                <a:lnTo>
                  <a:pt x="36755" y="31743"/>
                </a:lnTo>
                <a:cubicBezTo>
                  <a:pt x="36719" y="31695"/>
                  <a:pt x="36660" y="31457"/>
                  <a:pt x="36624" y="31160"/>
                </a:cubicBezTo>
                <a:cubicBezTo>
                  <a:pt x="36540" y="30719"/>
                  <a:pt x="36457" y="30386"/>
                  <a:pt x="36386" y="29671"/>
                </a:cubicBezTo>
                <a:lnTo>
                  <a:pt x="36302" y="29516"/>
                </a:lnTo>
                <a:lnTo>
                  <a:pt x="36267" y="28981"/>
                </a:lnTo>
                <a:lnTo>
                  <a:pt x="36290" y="28981"/>
                </a:lnTo>
                <a:cubicBezTo>
                  <a:pt x="36350" y="29493"/>
                  <a:pt x="36529" y="30469"/>
                  <a:pt x="36648" y="31124"/>
                </a:cubicBezTo>
                <a:lnTo>
                  <a:pt x="36660" y="31136"/>
                </a:lnTo>
                <a:cubicBezTo>
                  <a:pt x="36588" y="30743"/>
                  <a:pt x="36505" y="30302"/>
                  <a:pt x="36457" y="30028"/>
                </a:cubicBezTo>
                <a:cubicBezTo>
                  <a:pt x="36448" y="29931"/>
                  <a:pt x="36433" y="29729"/>
                  <a:pt x="36450" y="29729"/>
                </a:cubicBezTo>
                <a:cubicBezTo>
                  <a:pt x="36452" y="29729"/>
                  <a:pt x="36455" y="29733"/>
                  <a:pt x="36459" y="29742"/>
                </a:cubicBezTo>
                <a:lnTo>
                  <a:pt x="36459" y="29742"/>
                </a:lnTo>
                <a:lnTo>
                  <a:pt x="36410" y="29576"/>
                </a:lnTo>
                <a:cubicBezTo>
                  <a:pt x="36326" y="28921"/>
                  <a:pt x="36279" y="28588"/>
                  <a:pt x="36243" y="28243"/>
                </a:cubicBezTo>
                <a:cubicBezTo>
                  <a:pt x="36231" y="27909"/>
                  <a:pt x="36207" y="27564"/>
                  <a:pt x="36183" y="26873"/>
                </a:cubicBezTo>
                <a:lnTo>
                  <a:pt x="36171" y="26992"/>
                </a:lnTo>
                <a:cubicBezTo>
                  <a:pt x="36159" y="26730"/>
                  <a:pt x="36148" y="26445"/>
                  <a:pt x="36159" y="26373"/>
                </a:cubicBezTo>
                <a:cubicBezTo>
                  <a:pt x="36148" y="25957"/>
                  <a:pt x="36148" y="25540"/>
                  <a:pt x="36171" y="25147"/>
                </a:cubicBezTo>
                <a:cubicBezTo>
                  <a:pt x="36183" y="24766"/>
                  <a:pt x="36207" y="24421"/>
                  <a:pt x="36243" y="24159"/>
                </a:cubicBezTo>
                <a:lnTo>
                  <a:pt x="36219" y="24040"/>
                </a:lnTo>
                <a:cubicBezTo>
                  <a:pt x="36231" y="23861"/>
                  <a:pt x="36302" y="23599"/>
                  <a:pt x="36243" y="23516"/>
                </a:cubicBezTo>
                <a:lnTo>
                  <a:pt x="36243" y="23147"/>
                </a:lnTo>
                <a:cubicBezTo>
                  <a:pt x="36267" y="22909"/>
                  <a:pt x="36243" y="22754"/>
                  <a:pt x="36290" y="22492"/>
                </a:cubicBezTo>
                <a:cubicBezTo>
                  <a:pt x="36290" y="22468"/>
                  <a:pt x="36290" y="22456"/>
                  <a:pt x="36302" y="22444"/>
                </a:cubicBezTo>
                <a:cubicBezTo>
                  <a:pt x="36362" y="21908"/>
                  <a:pt x="36267" y="22444"/>
                  <a:pt x="36338" y="21837"/>
                </a:cubicBezTo>
                <a:cubicBezTo>
                  <a:pt x="36386" y="21635"/>
                  <a:pt x="36302" y="21611"/>
                  <a:pt x="36338" y="21313"/>
                </a:cubicBezTo>
                <a:lnTo>
                  <a:pt x="36421" y="21015"/>
                </a:lnTo>
                <a:cubicBezTo>
                  <a:pt x="36517" y="20468"/>
                  <a:pt x="36457" y="20373"/>
                  <a:pt x="36540" y="19575"/>
                </a:cubicBezTo>
                <a:cubicBezTo>
                  <a:pt x="36580" y="19312"/>
                  <a:pt x="36631" y="19145"/>
                  <a:pt x="36663" y="19145"/>
                </a:cubicBezTo>
                <a:cubicBezTo>
                  <a:pt x="36680" y="19145"/>
                  <a:pt x="36691" y="19186"/>
                  <a:pt x="36695" y="19277"/>
                </a:cubicBezTo>
                <a:cubicBezTo>
                  <a:pt x="36683" y="18920"/>
                  <a:pt x="36683" y="19110"/>
                  <a:pt x="36695" y="18646"/>
                </a:cubicBezTo>
                <a:cubicBezTo>
                  <a:pt x="36702" y="18625"/>
                  <a:pt x="36707" y="18615"/>
                  <a:pt x="36712" y="18615"/>
                </a:cubicBezTo>
                <a:cubicBezTo>
                  <a:pt x="36721" y="18615"/>
                  <a:pt x="36726" y="18667"/>
                  <a:pt x="36743" y="18741"/>
                </a:cubicBezTo>
                <a:cubicBezTo>
                  <a:pt x="36814" y="18337"/>
                  <a:pt x="36755" y="18479"/>
                  <a:pt x="36779" y="18170"/>
                </a:cubicBezTo>
                <a:cubicBezTo>
                  <a:pt x="36755" y="18087"/>
                  <a:pt x="36695" y="17967"/>
                  <a:pt x="36707" y="17860"/>
                </a:cubicBezTo>
                <a:lnTo>
                  <a:pt x="36707" y="17860"/>
                </a:lnTo>
                <a:lnTo>
                  <a:pt x="36683" y="17979"/>
                </a:lnTo>
                <a:cubicBezTo>
                  <a:pt x="36695" y="17646"/>
                  <a:pt x="36719" y="17289"/>
                  <a:pt x="36779" y="16908"/>
                </a:cubicBezTo>
                <a:lnTo>
                  <a:pt x="36802" y="16920"/>
                </a:lnTo>
                <a:lnTo>
                  <a:pt x="36826" y="16515"/>
                </a:lnTo>
                <a:lnTo>
                  <a:pt x="36862" y="16491"/>
                </a:lnTo>
                <a:lnTo>
                  <a:pt x="36898" y="15908"/>
                </a:lnTo>
                <a:lnTo>
                  <a:pt x="36886" y="15979"/>
                </a:lnTo>
                <a:cubicBezTo>
                  <a:pt x="36898" y="15848"/>
                  <a:pt x="36933" y="15408"/>
                  <a:pt x="36981" y="15146"/>
                </a:cubicBezTo>
                <a:lnTo>
                  <a:pt x="36993" y="15169"/>
                </a:lnTo>
                <a:cubicBezTo>
                  <a:pt x="37100" y="14455"/>
                  <a:pt x="37100" y="13836"/>
                  <a:pt x="37136" y="12991"/>
                </a:cubicBezTo>
                <a:lnTo>
                  <a:pt x="37172" y="13110"/>
                </a:lnTo>
                <a:cubicBezTo>
                  <a:pt x="37219" y="12824"/>
                  <a:pt x="37124" y="13026"/>
                  <a:pt x="37172" y="12681"/>
                </a:cubicBezTo>
                <a:lnTo>
                  <a:pt x="37219" y="12669"/>
                </a:lnTo>
                <a:cubicBezTo>
                  <a:pt x="37183" y="12348"/>
                  <a:pt x="37243" y="12276"/>
                  <a:pt x="37255" y="12050"/>
                </a:cubicBezTo>
                <a:lnTo>
                  <a:pt x="37255" y="12050"/>
                </a:lnTo>
                <a:lnTo>
                  <a:pt x="37195" y="12145"/>
                </a:lnTo>
                <a:lnTo>
                  <a:pt x="37231" y="11741"/>
                </a:lnTo>
                <a:cubicBezTo>
                  <a:pt x="37243" y="11518"/>
                  <a:pt x="37262" y="11456"/>
                  <a:pt x="37279" y="11456"/>
                </a:cubicBezTo>
                <a:cubicBezTo>
                  <a:pt x="37295" y="11456"/>
                  <a:pt x="37309" y="11509"/>
                  <a:pt x="37314" y="11538"/>
                </a:cubicBezTo>
                <a:lnTo>
                  <a:pt x="37291" y="11240"/>
                </a:lnTo>
                <a:lnTo>
                  <a:pt x="37338" y="11181"/>
                </a:lnTo>
                <a:cubicBezTo>
                  <a:pt x="37291" y="10955"/>
                  <a:pt x="37338" y="10955"/>
                  <a:pt x="37302" y="10586"/>
                </a:cubicBezTo>
                <a:cubicBezTo>
                  <a:pt x="37305" y="10579"/>
                  <a:pt x="37307" y="10577"/>
                  <a:pt x="37310" y="10577"/>
                </a:cubicBezTo>
                <a:cubicBezTo>
                  <a:pt x="37316" y="10577"/>
                  <a:pt x="37323" y="10588"/>
                  <a:pt x="37328" y="10588"/>
                </a:cubicBezTo>
                <a:cubicBezTo>
                  <a:pt x="37334" y="10588"/>
                  <a:pt x="37338" y="10576"/>
                  <a:pt x="37338" y="10526"/>
                </a:cubicBezTo>
                <a:lnTo>
                  <a:pt x="37279" y="9895"/>
                </a:lnTo>
                <a:lnTo>
                  <a:pt x="37302" y="10264"/>
                </a:lnTo>
                <a:lnTo>
                  <a:pt x="37243" y="10228"/>
                </a:lnTo>
                <a:cubicBezTo>
                  <a:pt x="37231" y="10121"/>
                  <a:pt x="37231" y="10050"/>
                  <a:pt x="37231" y="9966"/>
                </a:cubicBezTo>
                <a:lnTo>
                  <a:pt x="37231" y="9728"/>
                </a:lnTo>
                <a:cubicBezTo>
                  <a:pt x="37231" y="9598"/>
                  <a:pt x="37231" y="9474"/>
                  <a:pt x="37220" y="9332"/>
                </a:cubicBezTo>
                <a:lnTo>
                  <a:pt x="37220" y="9332"/>
                </a:lnTo>
                <a:lnTo>
                  <a:pt x="37231" y="9431"/>
                </a:lnTo>
                <a:cubicBezTo>
                  <a:pt x="37172" y="8681"/>
                  <a:pt x="37195" y="8597"/>
                  <a:pt x="37183" y="8121"/>
                </a:cubicBezTo>
                <a:lnTo>
                  <a:pt x="37183" y="8121"/>
                </a:lnTo>
                <a:cubicBezTo>
                  <a:pt x="37183" y="8231"/>
                  <a:pt x="37178" y="8373"/>
                  <a:pt x="37171" y="8373"/>
                </a:cubicBezTo>
                <a:cubicBezTo>
                  <a:pt x="37168" y="8373"/>
                  <a:pt x="37164" y="8336"/>
                  <a:pt x="37160" y="8240"/>
                </a:cubicBezTo>
                <a:cubicBezTo>
                  <a:pt x="37136" y="8026"/>
                  <a:pt x="37172" y="8061"/>
                  <a:pt x="37160" y="7823"/>
                </a:cubicBezTo>
                <a:lnTo>
                  <a:pt x="37160" y="7823"/>
                </a:lnTo>
                <a:cubicBezTo>
                  <a:pt x="37153" y="7830"/>
                  <a:pt x="37148" y="7833"/>
                  <a:pt x="37144" y="7833"/>
                </a:cubicBezTo>
                <a:cubicBezTo>
                  <a:pt x="37135" y="7833"/>
                  <a:pt x="37132" y="7813"/>
                  <a:pt x="37124" y="7788"/>
                </a:cubicBezTo>
                <a:cubicBezTo>
                  <a:pt x="37124" y="7752"/>
                  <a:pt x="37112" y="7728"/>
                  <a:pt x="37112" y="7692"/>
                </a:cubicBezTo>
                <a:cubicBezTo>
                  <a:pt x="37112" y="7692"/>
                  <a:pt x="37112" y="7657"/>
                  <a:pt x="37107" y="7657"/>
                </a:cubicBezTo>
                <a:cubicBezTo>
                  <a:pt x="37105" y="7657"/>
                  <a:pt x="37103" y="7660"/>
                  <a:pt x="37100" y="7669"/>
                </a:cubicBezTo>
                <a:lnTo>
                  <a:pt x="37052" y="7740"/>
                </a:lnTo>
                <a:cubicBezTo>
                  <a:pt x="36933" y="7931"/>
                  <a:pt x="36802" y="8145"/>
                  <a:pt x="36648" y="8323"/>
                </a:cubicBezTo>
                <a:cubicBezTo>
                  <a:pt x="36648" y="8300"/>
                  <a:pt x="36660" y="8276"/>
                  <a:pt x="36683" y="8240"/>
                </a:cubicBezTo>
                <a:lnTo>
                  <a:pt x="36683" y="8240"/>
                </a:lnTo>
                <a:cubicBezTo>
                  <a:pt x="36600" y="8359"/>
                  <a:pt x="36576" y="8442"/>
                  <a:pt x="36445" y="8597"/>
                </a:cubicBezTo>
                <a:lnTo>
                  <a:pt x="36517" y="8407"/>
                </a:lnTo>
                <a:lnTo>
                  <a:pt x="36279" y="8835"/>
                </a:lnTo>
                <a:cubicBezTo>
                  <a:pt x="36119" y="9051"/>
                  <a:pt x="35928" y="9397"/>
                  <a:pt x="35911" y="9397"/>
                </a:cubicBezTo>
                <a:cubicBezTo>
                  <a:pt x="35910" y="9397"/>
                  <a:pt x="35909" y="9397"/>
                  <a:pt x="35909" y="9395"/>
                </a:cubicBezTo>
                <a:lnTo>
                  <a:pt x="35993" y="9240"/>
                </a:lnTo>
                <a:lnTo>
                  <a:pt x="35993" y="9240"/>
                </a:lnTo>
                <a:cubicBezTo>
                  <a:pt x="35993" y="9240"/>
                  <a:pt x="35802" y="9538"/>
                  <a:pt x="35588" y="9847"/>
                </a:cubicBezTo>
                <a:cubicBezTo>
                  <a:pt x="35409" y="10121"/>
                  <a:pt x="35255" y="10407"/>
                  <a:pt x="35255" y="10407"/>
                </a:cubicBezTo>
                <a:lnTo>
                  <a:pt x="35207" y="10407"/>
                </a:lnTo>
                <a:cubicBezTo>
                  <a:pt x="35195" y="10538"/>
                  <a:pt x="34838" y="11002"/>
                  <a:pt x="34909" y="11002"/>
                </a:cubicBezTo>
                <a:cubicBezTo>
                  <a:pt x="34772" y="11172"/>
                  <a:pt x="34512" y="11708"/>
                  <a:pt x="34464" y="11708"/>
                </a:cubicBezTo>
                <a:cubicBezTo>
                  <a:pt x="34458" y="11708"/>
                  <a:pt x="34456" y="11699"/>
                  <a:pt x="34457" y="11681"/>
                </a:cubicBezTo>
                <a:lnTo>
                  <a:pt x="34457" y="11681"/>
                </a:lnTo>
                <a:cubicBezTo>
                  <a:pt x="34040" y="12431"/>
                  <a:pt x="33885" y="12860"/>
                  <a:pt x="33409" y="13765"/>
                </a:cubicBezTo>
                <a:cubicBezTo>
                  <a:pt x="33183" y="14062"/>
                  <a:pt x="32790" y="15003"/>
                  <a:pt x="32540" y="15610"/>
                </a:cubicBezTo>
                <a:cubicBezTo>
                  <a:pt x="32099" y="16836"/>
                  <a:pt x="31861" y="17634"/>
                  <a:pt x="31564" y="18932"/>
                </a:cubicBezTo>
                <a:cubicBezTo>
                  <a:pt x="31278" y="19694"/>
                  <a:pt x="31171" y="20896"/>
                  <a:pt x="31052" y="21742"/>
                </a:cubicBezTo>
                <a:lnTo>
                  <a:pt x="31064" y="21980"/>
                </a:lnTo>
                <a:cubicBezTo>
                  <a:pt x="30968" y="22551"/>
                  <a:pt x="30980" y="23421"/>
                  <a:pt x="30945" y="24230"/>
                </a:cubicBezTo>
                <a:cubicBezTo>
                  <a:pt x="30968" y="24433"/>
                  <a:pt x="30980" y="24540"/>
                  <a:pt x="30980" y="24575"/>
                </a:cubicBezTo>
                <a:cubicBezTo>
                  <a:pt x="30980" y="24540"/>
                  <a:pt x="30980" y="24480"/>
                  <a:pt x="31004" y="24468"/>
                </a:cubicBezTo>
                <a:lnTo>
                  <a:pt x="31004" y="24468"/>
                </a:lnTo>
                <a:cubicBezTo>
                  <a:pt x="30993" y="24686"/>
                  <a:pt x="31048" y="25137"/>
                  <a:pt x="31009" y="25137"/>
                </a:cubicBezTo>
                <a:cubicBezTo>
                  <a:pt x="31007" y="25137"/>
                  <a:pt x="31006" y="25136"/>
                  <a:pt x="31004" y="25135"/>
                </a:cubicBezTo>
                <a:lnTo>
                  <a:pt x="30992" y="25075"/>
                </a:lnTo>
                <a:cubicBezTo>
                  <a:pt x="30991" y="25075"/>
                  <a:pt x="30991" y="25075"/>
                  <a:pt x="30990" y="25075"/>
                </a:cubicBezTo>
                <a:cubicBezTo>
                  <a:pt x="30948" y="25075"/>
                  <a:pt x="31064" y="25782"/>
                  <a:pt x="31064" y="26028"/>
                </a:cubicBezTo>
                <a:lnTo>
                  <a:pt x="31099" y="25885"/>
                </a:lnTo>
                <a:cubicBezTo>
                  <a:pt x="31099" y="25885"/>
                  <a:pt x="31111" y="25980"/>
                  <a:pt x="31111" y="26099"/>
                </a:cubicBezTo>
                <a:cubicBezTo>
                  <a:pt x="31123" y="26207"/>
                  <a:pt x="31147" y="26326"/>
                  <a:pt x="31147" y="26326"/>
                </a:cubicBezTo>
                <a:lnTo>
                  <a:pt x="31111" y="26207"/>
                </a:lnTo>
                <a:lnTo>
                  <a:pt x="31111" y="26207"/>
                </a:lnTo>
                <a:cubicBezTo>
                  <a:pt x="31302" y="27135"/>
                  <a:pt x="31457" y="27802"/>
                  <a:pt x="31635" y="28457"/>
                </a:cubicBezTo>
                <a:cubicBezTo>
                  <a:pt x="31814" y="29100"/>
                  <a:pt x="32004" y="29731"/>
                  <a:pt x="32361" y="30540"/>
                </a:cubicBezTo>
                <a:cubicBezTo>
                  <a:pt x="32341" y="30510"/>
                  <a:pt x="32330" y="30497"/>
                  <a:pt x="32328" y="30497"/>
                </a:cubicBezTo>
                <a:cubicBezTo>
                  <a:pt x="32313" y="30497"/>
                  <a:pt x="32509" y="30858"/>
                  <a:pt x="32469" y="30898"/>
                </a:cubicBezTo>
                <a:cubicBezTo>
                  <a:pt x="32576" y="31326"/>
                  <a:pt x="32778" y="31660"/>
                  <a:pt x="32945" y="31981"/>
                </a:cubicBezTo>
                <a:lnTo>
                  <a:pt x="32957" y="31993"/>
                </a:lnTo>
                <a:lnTo>
                  <a:pt x="33195" y="32576"/>
                </a:lnTo>
                <a:cubicBezTo>
                  <a:pt x="33157" y="32516"/>
                  <a:pt x="33141" y="32492"/>
                  <a:pt x="33139" y="32492"/>
                </a:cubicBezTo>
                <a:cubicBezTo>
                  <a:pt x="33134" y="32492"/>
                  <a:pt x="33289" y="32757"/>
                  <a:pt x="33287" y="32757"/>
                </a:cubicBezTo>
                <a:cubicBezTo>
                  <a:pt x="33287" y="32757"/>
                  <a:pt x="33274" y="32736"/>
                  <a:pt x="33242" y="32684"/>
                </a:cubicBezTo>
                <a:lnTo>
                  <a:pt x="33242" y="32684"/>
                </a:lnTo>
                <a:cubicBezTo>
                  <a:pt x="33826" y="34219"/>
                  <a:pt x="34671" y="36184"/>
                  <a:pt x="35016" y="38041"/>
                </a:cubicBezTo>
                <a:lnTo>
                  <a:pt x="35016" y="37946"/>
                </a:lnTo>
                <a:cubicBezTo>
                  <a:pt x="35100" y="38410"/>
                  <a:pt x="35219" y="38994"/>
                  <a:pt x="35255" y="39363"/>
                </a:cubicBezTo>
                <a:cubicBezTo>
                  <a:pt x="35267" y="39720"/>
                  <a:pt x="35386" y="40137"/>
                  <a:pt x="35397" y="40292"/>
                </a:cubicBezTo>
                <a:cubicBezTo>
                  <a:pt x="35454" y="40608"/>
                  <a:pt x="35435" y="40913"/>
                  <a:pt x="35413" y="40913"/>
                </a:cubicBezTo>
                <a:cubicBezTo>
                  <a:pt x="35412" y="40913"/>
                  <a:pt x="35411" y="40913"/>
                  <a:pt x="35409" y="40911"/>
                </a:cubicBezTo>
                <a:lnTo>
                  <a:pt x="35409" y="40911"/>
                </a:lnTo>
                <a:cubicBezTo>
                  <a:pt x="35445" y="41316"/>
                  <a:pt x="35517" y="41720"/>
                  <a:pt x="35493" y="42280"/>
                </a:cubicBezTo>
                <a:cubicBezTo>
                  <a:pt x="35445" y="42470"/>
                  <a:pt x="35469" y="43887"/>
                  <a:pt x="35397" y="43899"/>
                </a:cubicBezTo>
                <a:cubicBezTo>
                  <a:pt x="35278" y="44649"/>
                  <a:pt x="35267" y="45364"/>
                  <a:pt x="35052" y="46149"/>
                </a:cubicBezTo>
                <a:lnTo>
                  <a:pt x="35052" y="46102"/>
                </a:lnTo>
                <a:cubicBezTo>
                  <a:pt x="35052" y="46102"/>
                  <a:pt x="35040" y="46209"/>
                  <a:pt x="35040" y="46364"/>
                </a:cubicBezTo>
                <a:cubicBezTo>
                  <a:pt x="35028" y="46507"/>
                  <a:pt x="34993" y="46721"/>
                  <a:pt x="34981" y="46923"/>
                </a:cubicBezTo>
                <a:cubicBezTo>
                  <a:pt x="34957" y="47162"/>
                  <a:pt x="34909" y="47400"/>
                  <a:pt x="34897" y="47566"/>
                </a:cubicBezTo>
                <a:cubicBezTo>
                  <a:pt x="34576" y="48031"/>
                  <a:pt x="34266" y="48459"/>
                  <a:pt x="34028" y="48745"/>
                </a:cubicBezTo>
                <a:lnTo>
                  <a:pt x="34016" y="48828"/>
                </a:lnTo>
                <a:cubicBezTo>
                  <a:pt x="33945" y="48936"/>
                  <a:pt x="33778" y="49067"/>
                  <a:pt x="33790" y="49138"/>
                </a:cubicBezTo>
                <a:lnTo>
                  <a:pt x="33647" y="49376"/>
                </a:lnTo>
                <a:cubicBezTo>
                  <a:pt x="33540" y="49531"/>
                  <a:pt x="33492" y="49638"/>
                  <a:pt x="33362" y="49781"/>
                </a:cubicBezTo>
                <a:lnTo>
                  <a:pt x="33326" y="49817"/>
                </a:lnTo>
                <a:cubicBezTo>
                  <a:pt x="33076" y="50126"/>
                  <a:pt x="33362" y="49829"/>
                  <a:pt x="33076" y="50186"/>
                </a:cubicBezTo>
                <a:cubicBezTo>
                  <a:pt x="32969" y="50269"/>
                  <a:pt x="33004" y="50352"/>
                  <a:pt x="32897" y="50495"/>
                </a:cubicBezTo>
                <a:cubicBezTo>
                  <a:pt x="32897" y="50495"/>
                  <a:pt x="32885" y="50495"/>
                  <a:pt x="32885" y="50507"/>
                </a:cubicBezTo>
                <a:cubicBezTo>
                  <a:pt x="32873" y="50531"/>
                  <a:pt x="32873" y="50543"/>
                  <a:pt x="32850" y="50555"/>
                </a:cubicBezTo>
                <a:lnTo>
                  <a:pt x="32695" y="50686"/>
                </a:lnTo>
                <a:cubicBezTo>
                  <a:pt x="32421" y="51007"/>
                  <a:pt x="32433" y="51091"/>
                  <a:pt x="32064" y="51567"/>
                </a:cubicBezTo>
                <a:cubicBezTo>
                  <a:pt x="31945" y="51700"/>
                  <a:pt x="31855" y="51778"/>
                  <a:pt x="31820" y="51778"/>
                </a:cubicBezTo>
                <a:cubicBezTo>
                  <a:pt x="31799" y="51778"/>
                  <a:pt x="31799" y="51749"/>
                  <a:pt x="31826" y="51686"/>
                </a:cubicBezTo>
                <a:lnTo>
                  <a:pt x="31826" y="51686"/>
                </a:lnTo>
                <a:cubicBezTo>
                  <a:pt x="31707" y="51924"/>
                  <a:pt x="31778" y="51805"/>
                  <a:pt x="31587" y="52091"/>
                </a:cubicBezTo>
                <a:cubicBezTo>
                  <a:pt x="31576" y="52097"/>
                  <a:pt x="31568" y="52100"/>
                  <a:pt x="31564" y="52100"/>
                </a:cubicBezTo>
                <a:cubicBezTo>
                  <a:pt x="31552" y="52100"/>
                  <a:pt x="31570" y="52073"/>
                  <a:pt x="31587" y="52019"/>
                </a:cubicBezTo>
                <a:lnTo>
                  <a:pt x="31587" y="52019"/>
                </a:lnTo>
                <a:cubicBezTo>
                  <a:pt x="31385" y="52234"/>
                  <a:pt x="31480" y="52174"/>
                  <a:pt x="31349" y="52353"/>
                </a:cubicBezTo>
                <a:cubicBezTo>
                  <a:pt x="31337" y="52436"/>
                  <a:pt x="31349" y="52531"/>
                  <a:pt x="31302" y="52591"/>
                </a:cubicBezTo>
                <a:lnTo>
                  <a:pt x="31361" y="52531"/>
                </a:lnTo>
                <a:lnTo>
                  <a:pt x="31361" y="52531"/>
                </a:lnTo>
                <a:cubicBezTo>
                  <a:pt x="31230" y="52746"/>
                  <a:pt x="31064" y="52948"/>
                  <a:pt x="30873" y="53162"/>
                </a:cubicBezTo>
                <a:lnTo>
                  <a:pt x="30861" y="53150"/>
                </a:lnTo>
                <a:lnTo>
                  <a:pt x="30683" y="53388"/>
                </a:lnTo>
                <a:lnTo>
                  <a:pt x="30647" y="53388"/>
                </a:lnTo>
                <a:cubicBezTo>
                  <a:pt x="30647" y="53388"/>
                  <a:pt x="30587" y="53472"/>
                  <a:pt x="30516" y="53543"/>
                </a:cubicBezTo>
                <a:cubicBezTo>
                  <a:pt x="30444" y="53639"/>
                  <a:pt x="30385" y="53710"/>
                  <a:pt x="30385" y="53710"/>
                </a:cubicBezTo>
                <a:lnTo>
                  <a:pt x="30433" y="53662"/>
                </a:lnTo>
                <a:lnTo>
                  <a:pt x="30433" y="53662"/>
                </a:lnTo>
                <a:cubicBezTo>
                  <a:pt x="30385" y="53722"/>
                  <a:pt x="30254" y="53877"/>
                  <a:pt x="30135" y="54008"/>
                </a:cubicBezTo>
                <a:cubicBezTo>
                  <a:pt x="30254" y="53722"/>
                  <a:pt x="30373" y="53460"/>
                  <a:pt x="30468" y="53174"/>
                </a:cubicBezTo>
                <a:cubicBezTo>
                  <a:pt x="30683" y="52698"/>
                  <a:pt x="30945" y="52138"/>
                  <a:pt x="31004" y="51924"/>
                </a:cubicBezTo>
                <a:cubicBezTo>
                  <a:pt x="31147" y="51603"/>
                  <a:pt x="31242" y="51162"/>
                  <a:pt x="31397" y="50745"/>
                </a:cubicBezTo>
                <a:cubicBezTo>
                  <a:pt x="31587" y="50067"/>
                  <a:pt x="31528" y="50424"/>
                  <a:pt x="31647" y="50079"/>
                </a:cubicBezTo>
                <a:cubicBezTo>
                  <a:pt x="31688" y="49943"/>
                  <a:pt x="31698" y="49900"/>
                  <a:pt x="31693" y="49900"/>
                </a:cubicBezTo>
                <a:cubicBezTo>
                  <a:pt x="31684" y="49900"/>
                  <a:pt x="31632" y="50026"/>
                  <a:pt x="31628" y="50026"/>
                </a:cubicBezTo>
                <a:cubicBezTo>
                  <a:pt x="31626" y="50026"/>
                  <a:pt x="31628" y="50017"/>
                  <a:pt x="31635" y="49995"/>
                </a:cubicBezTo>
                <a:cubicBezTo>
                  <a:pt x="31635" y="49995"/>
                  <a:pt x="31683" y="49876"/>
                  <a:pt x="31718" y="49733"/>
                </a:cubicBezTo>
                <a:cubicBezTo>
                  <a:pt x="31766" y="49614"/>
                  <a:pt x="31814" y="49483"/>
                  <a:pt x="31814" y="49483"/>
                </a:cubicBezTo>
                <a:lnTo>
                  <a:pt x="31814" y="49483"/>
                </a:lnTo>
                <a:cubicBezTo>
                  <a:pt x="31780" y="49623"/>
                  <a:pt x="31776" y="49665"/>
                  <a:pt x="31782" y="49665"/>
                </a:cubicBezTo>
                <a:cubicBezTo>
                  <a:pt x="31790" y="49665"/>
                  <a:pt x="31813" y="49610"/>
                  <a:pt x="31826" y="49578"/>
                </a:cubicBezTo>
                <a:cubicBezTo>
                  <a:pt x="31933" y="49126"/>
                  <a:pt x="32159" y="48424"/>
                  <a:pt x="32123" y="48281"/>
                </a:cubicBezTo>
                <a:cubicBezTo>
                  <a:pt x="32278" y="47673"/>
                  <a:pt x="32290" y="47673"/>
                  <a:pt x="32338" y="47412"/>
                </a:cubicBezTo>
                <a:lnTo>
                  <a:pt x="32338" y="47412"/>
                </a:lnTo>
                <a:cubicBezTo>
                  <a:pt x="32324" y="47447"/>
                  <a:pt x="32310" y="47492"/>
                  <a:pt x="32296" y="47534"/>
                </a:cubicBezTo>
                <a:lnTo>
                  <a:pt x="32296" y="47534"/>
                </a:lnTo>
                <a:cubicBezTo>
                  <a:pt x="32296" y="47534"/>
                  <a:pt x="32296" y="47534"/>
                  <a:pt x="32296" y="47534"/>
                </a:cubicBezTo>
                <a:cubicBezTo>
                  <a:pt x="32290" y="47534"/>
                  <a:pt x="32263" y="47596"/>
                  <a:pt x="32242" y="47650"/>
                </a:cubicBezTo>
                <a:cubicBezTo>
                  <a:pt x="32302" y="47281"/>
                  <a:pt x="32659" y="45721"/>
                  <a:pt x="32600" y="45626"/>
                </a:cubicBezTo>
                <a:lnTo>
                  <a:pt x="32611" y="45626"/>
                </a:lnTo>
                <a:cubicBezTo>
                  <a:pt x="32588" y="45542"/>
                  <a:pt x="32528" y="45673"/>
                  <a:pt x="32528" y="45411"/>
                </a:cubicBezTo>
                <a:lnTo>
                  <a:pt x="32576" y="45233"/>
                </a:lnTo>
                <a:lnTo>
                  <a:pt x="32588" y="44959"/>
                </a:lnTo>
                <a:cubicBezTo>
                  <a:pt x="32599" y="44872"/>
                  <a:pt x="32605" y="44850"/>
                  <a:pt x="32611" y="44850"/>
                </a:cubicBezTo>
                <a:cubicBezTo>
                  <a:pt x="32617" y="44850"/>
                  <a:pt x="32623" y="44876"/>
                  <a:pt x="32635" y="44876"/>
                </a:cubicBezTo>
                <a:cubicBezTo>
                  <a:pt x="32659" y="44399"/>
                  <a:pt x="32719" y="43828"/>
                  <a:pt x="32754" y="43304"/>
                </a:cubicBezTo>
                <a:lnTo>
                  <a:pt x="32754" y="43304"/>
                </a:lnTo>
                <a:lnTo>
                  <a:pt x="32600" y="43863"/>
                </a:lnTo>
                <a:cubicBezTo>
                  <a:pt x="32659" y="43411"/>
                  <a:pt x="32730" y="42625"/>
                  <a:pt x="32707" y="42530"/>
                </a:cubicBezTo>
                <a:lnTo>
                  <a:pt x="32754" y="42268"/>
                </a:lnTo>
                <a:cubicBezTo>
                  <a:pt x="32838" y="41375"/>
                  <a:pt x="32707" y="41637"/>
                  <a:pt x="32730" y="41280"/>
                </a:cubicBezTo>
                <a:lnTo>
                  <a:pt x="32766" y="40839"/>
                </a:lnTo>
                <a:lnTo>
                  <a:pt x="32778" y="41280"/>
                </a:lnTo>
                <a:cubicBezTo>
                  <a:pt x="32790" y="40839"/>
                  <a:pt x="32814" y="40661"/>
                  <a:pt x="32814" y="40304"/>
                </a:cubicBezTo>
                <a:lnTo>
                  <a:pt x="32814" y="40292"/>
                </a:lnTo>
                <a:cubicBezTo>
                  <a:pt x="32778" y="40232"/>
                  <a:pt x="32754" y="40006"/>
                  <a:pt x="32730" y="39696"/>
                </a:cubicBezTo>
                <a:cubicBezTo>
                  <a:pt x="32719" y="39244"/>
                  <a:pt x="32635" y="38899"/>
                  <a:pt x="32611" y="38184"/>
                </a:cubicBezTo>
                <a:lnTo>
                  <a:pt x="32552" y="38029"/>
                </a:lnTo>
                <a:lnTo>
                  <a:pt x="32492" y="37494"/>
                </a:lnTo>
                <a:lnTo>
                  <a:pt x="32528" y="37494"/>
                </a:lnTo>
                <a:cubicBezTo>
                  <a:pt x="32571" y="37758"/>
                  <a:pt x="32624" y="38149"/>
                  <a:pt x="32671" y="38557"/>
                </a:cubicBezTo>
                <a:lnTo>
                  <a:pt x="32671" y="38557"/>
                </a:lnTo>
                <a:cubicBezTo>
                  <a:pt x="32671" y="38449"/>
                  <a:pt x="32671" y="38254"/>
                  <a:pt x="32691" y="38254"/>
                </a:cubicBezTo>
                <a:cubicBezTo>
                  <a:pt x="32694" y="38254"/>
                  <a:pt x="32697" y="38259"/>
                  <a:pt x="32701" y="38270"/>
                </a:cubicBezTo>
                <a:lnTo>
                  <a:pt x="32701" y="38270"/>
                </a:lnTo>
                <a:lnTo>
                  <a:pt x="32659" y="38101"/>
                </a:lnTo>
                <a:cubicBezTo>
                  <a:pt x="32469" y="36779"/>
                  <a:pt x="32469" y="36779"/>
                  <a:pt x="32230" y="35386"/>
                </a:cubicBezTo>
                <a:lnTo>
                  <a:pt x="32230" y="35386"/>
                </a:lnTo>
                <a:lnTo>
                  <a:pt x="32242" y="35505"/>
                </a:lnTo>
                <a:cubicBezTo>
                  <a:pt x="32171" y="35243"/>
                  <a:pt x="32099" y="34970"/>
                  <a:pt x="32111" y="34898"/>
                </a:cubicBezTo>
                <a:cubicBezTo>
                  <a:pt x="31933" y="34124"/>
                  <a:pt x="31766" y="33350"/>
                  <a:pt x="31623" y="32707"/>
                </a:cubicBezTo>
                <a:lnTo>
                  <a:pt x="31540" y="32612"/>
                </a:lnTo>
                <a:cubicBezTo>
                  <a:pt x="31504" y="32445"/>
                  <a:pt x="31480" y="32160"/>
                  <a:pt x="31409" y="32100"/>
                </a:cubicBezTo>
                <a:lnTo>
                  <a:pt x="31290" y="31743"/>
                </a:lnTo>
                <a:cubicBezTo>
                  <a:pt x="31218" y="31505"/>
                  <a:pt x="31159" y="31374"/>
                  <a:pt x="31099" y="31100"/>
                </a:cubicBezTo>
                <a:cubicBezTo>
                  <a:pt x="31099" y="31088"/>
                  <a:pt x="31099" y="31076"/>
                  <a:pt x="31087" y="31064"/>
                </a:cubicBezTo>
                <a:cubicBezTo>
                  <a:pt x="30933" y="30540"/>
                  <a:pt x="31052" y="31076"/>
                  <a:pt x="30885" y="30481"/>
                </a:cubicBezTo>
                <a:cubicBezTo>
                  <a:pt x="30861" y="30290"/>
                  <a:pt x="30766" y="30290"/>
                  <a:pt x="30683" y="29993"/>
                </a:cubicBezTo>
                <a:lnTo>
                  <a:pt x="30647" y="29671"/>
                </a:lnTo>
                <a:cubicBezTo>
                  <a:pt x="30516" y="29135"/>
                  <a:pt x="30433" y="29064"/>
                  <a:pt x="30171" y="28326"/>
                </a:cubicBezTo>
                <a:cubicBezTo>
                  <a:pt x="30104" y="28060"/>
                  <a:pt x="30084" y="27887"/>
                  <a:pt x="30118" y="27887"/>
                </a:cubicBezTo>
                <a:cubicBezTo>
                  <a:pt x="30129" y="27887"/>
                  <a:pt x="30144" y="27903"/>
                  <a:pt x="30164" y="27936"/>
                </a:cubicBezTo>
                <a:lnTo>
                  <a:pt x="30164" y="27936"/>
                </a:lnTo>
                <a:cubicBezTo>
                  <a:pt x="30036" y="27704"/>
                  <a:pt x="30088" y="27833"/>
                  <a:pt x="29933" y="27433"/>
                </a:cubicBezTo>
                <a:cubicBezTo>
                  <a:pt x="29933" y="27403"/>
                  <a:pt x="29936" y="27390"/>
                  <a:pt x="29942" y="27390"/>
                </a:cubicBezTo>
                <a:cubicBezTo>
                  <a:pt x="29954" y="27390"/>
                  <a:pt x="29978" y="27431"/>
                  <a:pt x="30016" y="27492"/>
                </a:cubicBezTo>
                <a:cubicBezTo>
                  <a:pt x="29909" y="27088"/>
                  <a:pt x="29909" y="27254"/>
                  <a:pt x="29813" y="26969"/>
                </a:cubicBezTo>
                <a:cubicBezTo>
                  <a:pt x="29742" y="26897"/>
                  <a:pt x="29659" y="26814"/>
                  <a:pt x="29623" y="26730"/>
                </a:cubicBezTo>
                <a:lnTo>
                  <a:pt x="29623" y="26730"/>
                </a:lnTo>
                <a:lnTo>
                  <a:pt x="29659" y="26849"/>
                </a:lnTo>
                <a:cubicBezTo>
                  <a:pt x="29540" y="26552"/>
                  <a:pt x="29397" y="26207"/>
                  <a:pt x="29313" y="25837"/>
                </a:cubicBezTo>
                <a:lnTo>
                  <a:pt x="29337" y="25837"/>
                </a:lnTo>
                <a:lnTo>
                  <a:pt x="29206" y="25445"/>
                </a:lnTo>
                <a:lnTo>
                  <a:pt x="29218" y="25421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60" y="24934"/>
                  <a:pt x="29062" y="24940"/>
                  <a:pt x="29063" y="24945"/>
                </a:cubicBezTo>
                <a:lnTo>
                  <a:pt x="29040" y="24873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06" y="24782"/>
                  <a:pt x="28882" y="24387"/>
                  <a:pt x="28825" y="24135"/>
                </a:cubicBezTo>
                <a:lnTo>
                  <a:pt x="28837" y="24135"/>
                </a:lnTo>
                <a:cubicBezTo>
                  <a:pt x="28670" y="23444"/>
                  <a:pt x="28444" y="22885"/>
                  <a:pt x="28242" y="22087"/>
                </a:cubicBezTo>
                <a:lnTo>
                  <a:pt x="28242" y="22087"/>
                </a:lnTo>
                <a:lnTo>
                  <a:pt x="28301" y="22194"/>
                </a:lnTo>
                <a:cubicBezTo>
                  <a:pt x="28254" y="21908"/>
                  <a:pt x="28242" y="22135"/>
                  <a:pt x="28170" y="21789"/>
                </a:cubicBezTo>
                <a:lnTo>
                  <a:pt x="28194" y="21754"/>
                </a:lnTo>
                <a:cubicBezTo>
                  <a:pt x="28075" y="21480"/>
                  <a:pt x="28111" y="21385"/>
                  <a:pt x="28087" y="21182"/>
                </a:cubicBezTo>
                <a:lnTo>
                  <a:pt x="28087" y="21182"/>
                </a:lnTo>
                <a:lnTo>
                  <a:pt x="28063" y="21277"/>
                </a:lnTo>
                <a:lnTo>
                  <a:pt x="27992" y="20896"/>
                </a:lnTo>
                <a:cubicBezTo>
                  <a:pt x="27947" y="20672"/>
                  <a:pt x="27950" y="20610"/>
                  <a:pt x="27969" y="20610"/>
                </a:cubicBezTo>
                <a:cubicBezTo>
                  <a:pt x="27985" y="20610"/>
                  <a:pt x="28011" y="20655"/>
                  <a:pt x="28028" y="20682"/>
                </a:cubicBezTo>
                <a:lnTo>
                  <a:pt x="27932" y="20420"/>
                </a:lnTo>
                <a:lnTo>
                  <a:pt x="27956" y="20361"/>
                </a:lnTo>
                <a:cubicBezTo>
                  <a:pt x="27873" y="20170"/>
                  <a:pt x="27932" y="20146"/>
                  <a:pt x="27825" y="19789"/>
                </a:cubicBezTo>
                <a:cubicBezTo>
                  <a:pt x="27827" y="19786"/>
                  <a:pt x="27828" y="19785"/>
                  <a:pt x="27830" y="19785"/>
                </a:cubicBezTo>
                <a:cubicBezTo>
                  <a:pt x="27834" y="19785"/>
                  <a:pt x="27838" y="19794"/>
                  <a:pt x="27840" y="19794"/>
                </a:cubicBezTo>
                <a:cubicBezTo>
                  <a:pt x="27843" y="19794"/>
                  <a:pt x="27843" y="19780"/>
                  <a:pt x="27837" y="19718"/>
                </a:cubicBezTo>
                <a:lnTo>
                  <a:pt x="27754" y="19420"/>
                </a:lnTo>
                <a:lnTo>
                  <a:pt x="27730" y="19360"/>
                </a:lnTo>
                <a:cubicBezTo>
                  <a:pt x="27718" y="19337"/>
                  <a:pt x="27718" y="19289"/>
                  <a:pt x="27706" y="19253"/>
                </a:cubicBezTo>
                <a:lnTo>
                  <a:pt x="27658" y="19075"/>
                </a:lnTo>
                <a:cubicBezTo>
                  <a:pt x="27647" y="19039"/>
                  <a:pt x="27647" y="19003"/>
                  <a:pt x="27635" y="18979"/>
                </a:cubicBezTo>
                <a:lnTo>
                  <a:pt x="27635" y="18979"/>
                </a:lnTo>
                <a:cubicBezTo>
                  <a:pt x="27647" y="19039"/>
                  <a:pt x="27658" y="19134"/>
                  <a:pt x="27694" y="19241"/>
                </a:cubicBezTo>
                <a:cubicBezTo>
                  <a:pt x="27706" y="19313"/>
                  <a:pt x="27718" y="19372"/>
                  <a:pt x="27730" y="19420"/>
                </a:cubicBezTo>
                <a:cubicBezTo>
                  <a:pt x="27754" y="19456"/>
                  <a:pt x="27754" y="19480"/>
                  <a:pt x="27754" y="19480"/>
                </a:cubicBezTo>
                <a:lnTo>
                  <a:pt x="27670" y="19456"/>
                </a:lnTo>
                <a:cubicBezTo>
                  <a:pt x="27658" y="19420"/>
                  <a:pt x="27658" y="19408"/>
                  <a:pt x="27658" y="19372"/>
                </a:cubicBezTo>
                <a:cubicBezTo>
                  <a:pt x="27647" y="19337"/>
                  <a:pt x="27647" y="19301"/>
                  <a:pt x="27635" y="19277"/>
                </a:cubicBezTo>
                <a:cubicBezTo>
                  <a:pt x="27611" y="19194"/>
                  <a:pt x="27599" y="19134"/>
                  <a:pt x="27587" y="19075"/>
                </a:cubicBezTo>
                <a:cubicBezTo>
                  <a:pt x="27575" y="18956"/>
                  <a:pt x="27551" y="18860"/>
                  <a:pt x="27539" y="18753"/>
                </a:cubicBezTo>
                <a:cubicBezTo>
                  <a:pt x="27516" y="18539"/>
                  <a:pt x="27492" y="18360"/>
                  <a:pt x="27456" y="18146"/>
                </a:cubicBezTo>
                <a:lnTo>
                  <a:pt x="27456" y="18146"/>
                </a:lnTo>
                <a:lnTo>
                  <a:pt x="27516" y="18420"/>
                </a:lnTo>
                <a:cubicBezTo>
                  <a:pt x="27396" y="17682"/>
                  <a:pt x="27408" y="17586"/>
                  <a:pt x="27349" y="17098"/>
                </a:cubicBezTo>
                <a:lnTo>
                  <a:pt x="27349" y="17098"/>
                </a:lnTo>
                <a:cubicBezTo>
                  <a:pt x="27357" y="17220"/>
                  <a:pt x="27365" y="17375"/>
                  <a:pt x="27358" y="17375"/>
                </a:cubicBezTo>
                <a:cubicBezTo>
                  <a:pt x="27355" y="17375"/>
                  <a:pt x="27348" y="17341"/>
                  <a:pt x="27337" y="17253"/>
                </a:cubicBezTo>
                <a:cubicBezTo>
                  <a:pt x="27301" y="17039"/>
                  <a:pt x="27337" y="17051"/>
                  <a:pt x="27301" y="16801"/>
                </a:cubicBezTo>
                <a:cubicBezTo>
                  <a:pt x="27301" y="16813"/>
                  <a:pt x="27300" y="16818"/>
                  <a:pt x="27297" y="16818"/>
                </a:cubicBezTo>
                <a:cubicBezTo>
                  <a:pt x="27293" y="16818"/>
                  <a:pt x="27285" y="16800"/>
                  <a:pt x="27277" y="16777"/>
                </a:cubicBezTo>
                <a:cubicBezTo>
                  <a:pt x="27277" y="16753"/>
                  <a:pt x="27254" y="16729"/>
                  <a:pt x="27254" y="16693"/>
                </a:cubicBezTo>
                <a:cubicBezTo>
                  <a:pt x="27254" y="16675"/>
                  <a:pt x="27252" y="16668"/>
                  <a:pt x="27250" y="16668"/>
                </a:cubicBezTo>
                <a:cubicBezTo>
                  <a:pt x="27242" y="16668"/>
                  <a:pt x="27227" y="16732"/>
                  <a:pt x="27218" y="16777"/>
                </a:cubicBezTo>
                <a:cubicBezTo>
                  <a:pt x="27135" y="16991"/>
                  <a:pt x="27051" y="17229"/>
                  <a:pt x="26980" y="17432"/>
                </a:cubicBezTo>
                <a:cubicBezTo>
                  <a:pt x="26980" y="17396"/>
                  <a:pt x="26980" y="17384"/>
                  <a:pt x="26992" y="17336"/>
                </a:cubicBezTo>
                <a:lnTo>
                  <a:pt x="26992" y="17336"/>
                </a:lnTo>
                <a:cubicBezTo>
                  <a:pt x="26944" y="17467"/>
                  <a:pt x="26932" y="17563"/>
                  <a:pt x="26837" y="17753"/>
                </a:cubicBezTo>
                <a:lnTo>
                  <a:pt x="26885" y="17515"/>
                </a:lnTo>
                <a:lnTo>
                  <a:pt x="26742" y="18039"/>
                </a:lnTo>
                <a:cubicBezTo>
                  <a:pt x="26643" y="18270"/>
                  <a:pt x="26533" y="18654"/>
                  <a:pt x="26508" y="18654"/>
                </a:cubicBezTo>
                <a:cubicBezTo>
                  <a:pt x="26506" y="18654"/>
                  <a:pt x="26504" y="18651"/>
                  <a:pt x="26504" y="18646"/>
                </a:cubicBezTo>
                <a:lnTo>
                  <a:pt x="26539" y="18479"/>
                </a:lnTo>
                <a:lnTo>
                  <a:pt x="26111" y="19956"/>
                </a:lnTo>
                <a:lnTo>
                  <a:pt x="26063" y="19956"/>
                </a:lnTo>
                <a:cubicBezTo>
                  <a:pt x="26075" y="20084"/>
                  <a:pt x="25824" y="20588"/>
                  <a:pt x="25880" y="20588"/>
                </a:cubicBezTo>
                <a:cubicBezTo>
                  <a:pt x="25881" y="20588"/>
                  <a:pt x="25883" y="20587"/>
                  <a:pt x="25884" y="20587"/>
                </a:cubicBezTo>
                <a:lnTo>
                  <a:pt x="25884" y="20587"/>
                </a:lnTo>
                <a:cubicBezTo>
                  <a:pt x="25778" y="20778"/>
                  <a:pt x="25643" y="21351"/>
                  <a:pt x="25599" y="21351"/>
                </a:cubicBezTo>
                <a:cubicBezTo>
                  <a:pt x="25593" y="21351"/>
                  <a:pt x="25589" y="21343"/>
                  <a:pt x="25587" y="21325"/>
                </a:cubicBezTo>
                <a:cubicBezTo>
                  <a:pt x="25325" y="22135"/>
                  <a:pt x="25241" y="22575"/>
                  <a:pt x="24944" y="23563"/>
                </a:cubicBezTo>
                <a:cubicBezTo>
                  <a:pt x="24789" y="23885"/>
                  <a:pt x="24563" y="24873"/>
                  <a:pt x="24432" y="25504"/>
                </a:cubicBezTo>
                <a:cubicBezTo>
                  <a:pt x="24206" y="26778"/>
                  <a:pt x="24098" y="27611"/>
                  <a:pt x="24027" y="28933"/>
                </a:cubicBezTo>
                <a:cubicBezTo>
                  <a:pt x="23872" y="29719"/>
                  <a:pt x="24015" y="30910"/>
                  <a:pt x="24027" y="31755"/>
                </a:cubicBezTo>
                <a:lnTo>
                  <a:pt x="24087" y="31981"/>
                </a:lnTo>
                <a:cubicBezTo>
                  <a:pt x="24087" y="32541"/>
                  <a:pt x="24253" y="33410"/>
                  <a:pt x="24348" y="34196"/>
                </a:cubicBezTo>
                <a:cubicBezTo>
                  <a:pt x="24420" y="34410"/>
                  <a:pt x="24432" y="34493"/>
                  <a:pt x="24444" y="34529"/>
                </a:cubicBezTo>
                <a:cubicBezTo>
                  <a:pt x="24444" y="34493"/>
                  <a:pt x="24432" y="34434"/>
                  <a:pt x="24456" y="34422"/>
                </a:cubicBezTo>
                <a:cubicBezTo>
                  <a:pt x="24490" y="34642"/>
                  <a:pt x="24604" y="35066"/>
                  <a:pt x="24555" y="35066"/>
                </a:cubicBezTo>
                <a:cubicBezTo>
                  <a:pt x="24554" y="35066"/>
                  <a:pt x="24552" y="35065"/>
                  <a:pt x="24551" y="35065"/>
                </a:cubicBezTo>
                <a:lnTo>
                  <a:pt x="24527" y="35005"/>
                </a:lnTo>
                <a:cubicBezTo>
                  <a:pt x="24526" y="35005"/>
                  <a:pt x="24525" y="35005"/>
                  <a:pt x="24524" y="35005"/>
                </a:cubicBezTo>
                <a:cubicBezTo>
                  <a:pt x="24476" y="35005"/>
                  <a:pt x="24706" y="35676"/>
                  <a:pt x="24729" y="35922"/>
                </a:cubicBezTo>
                <a:lnTo>
                  <a:pt x="24741" y="35779"/>
                </a:lnTo>
                <a:lnTo>
                  <a:pt x="24849" y="36196"/>
                </a:lnTo>
                <a:lnTo>
                  <a:pt x="24801" y="36089"/>
                </a:lnTo>
                <a:lnTo>
                  <a:pt x="24801" y="36089"/>
                </a:lnTo>
                <a:cubicBezTo>
                  <a:pt x="25384" y="37863"/>
                  <a:pt x="25515" y="38696"/>
                  <a:pt x="26194" y="40304"/>
                </a:cubicBezTo>
                <a:cubicBezTo>
                  <a:pt x="26172" y="40270"/>
                  <a:pt x="26162" y="40256"/>
                  <a:pt x="26160" y="40256"/>
                </a:cubicBezTo>
                <a:cubicBezTo>
                  <a:pt x="26148" y="40256"/>
                  <a:pt x="26341" y="40621"/>
                  <a:pt x="26301" y="40661"/>
                </a:cubicBezTo>
                <a:cubicBezTo>
                  <a:pt x="26396" y="41089"/>
                  <a:pt x="26599" y="41411"/>
                  <a:pt x="26754" y="41744"/>
                </a:cubicBezTo>
                <a:lnTo>
                  <a:pt x="26765" y="41756"/>
                </a:lnTo>
                <a:lnTo>
                  <a:pt x="26992" y="42339"/>
                </a:lnTo>
                <a:cubicBezTo>
                  <a:pt x="26951" y="42276"/>
                  <a:pt x="26933" y="42251"/>
                  <a:pt x="26930" y="42251"/>
                </a:cubicBezTo>
                <a:cubicBezTo>
                  <a:pt x="26922" y="42251"/>
                  <a:pt x="27075" y="42519"/>
                  <a:pt x="27072" y="42519"/>
                </a:cubicBezTo>
                <a:cubicBezTo>
                  <a:pt x="27071" y="42519"/>
                  <a:pt x="27059" y="42499"/>
                  <a:pt x="27027" y="42447"/>
                </a:cubicBezTo>
                <a:lnTo>
                  <a:pt x="27027" y="42447"/>
                </a:lnTo>
                <a:cubicBezTo>
                  <a:pt x="27563" y="43971"/>
                  <a:pt x="28385" y="45935"/>
                  <a:pt x="28718" y="47769"/>
                </a:cubicBezTo>
                <a:lnTo>
                  <a:pt x="28718" y="47685"/>
                </a:lnTo>
                <a:cubicBezTo>
                  <a:pt x="28801" y="48138"/>
                  <a:pt x="28909" y="48721"/>
                  <a:pt x="28909" y="49078"/>
                </a:cubicBezTo>
                <a:cubicBezTo>
                  <a:pt x="28909" y="49436"/>
                  <a:pt x="29016" y="49852"/>
                  <a:pt x="29016" y="49983"/>
                </a:cubicBezTo>
                <a:cubicBezTo>
                  <a:pt x="29050" y="50316"/>
                  <a:pt x="28996" y="50616"/>
                  <a:pt x="28981" y="50616"/>
                </a:cubicBezTo>
                <a:cubicBezTo>
                  <a:pt x="28981" y="50616"/>
                  <a:pt x="28980" y="50615"/>
                  <a:pt x="28980" y="50614"/>
                </a:cubicBezTo>
                <a:lnTo>
                  <a:pt x="28980" y="50614"/>
                </a:lnTo>
                <a:cubicBezTo>
                  <a:pt x="28980" y="51019"/>
                  <a:pt x="29028" y="51400"/>
                  <a:pt x="28920" y="51972"/>
                </a:cubicBezTo>
                <a:cubicBezTo>
                  <a:pt x="28873" y="52055"/>
                  <a:pt x="28849" y="52460"/>
                  <a:pt x="28790" y="52829"/>
                </a:cubicBezTo>
                <a:cubicBezTo>
                  <a:pt x="28730" y="53198"/>
                  <a:pt x="28659" y="53543"/>
                  <a:pt x="28623" y="53543"/>
                </a:cubicBezTo>
                <a:lnTo>
                  <a:pt x="28623" y="53555"/>
                </a:lnTo>
                <a:cubicBezTo>
                  <a:pt x="28385" y="54258"/>
                  <a:pt x="28242" y="54960"/>
                  <a:pt x="27885" y="55674"/>
                </a:cubicBezTo>
                <a:cubicBezTo>
                  <a:pt x="27885" y="55674"/>
                  <a:pt x="27885" y="55667"/>
                  <a:pt x="27890" y="55648"/>
                </a:cubicBezTo>
                <a:lnTo>
                  <a:pt x="27890" y="55648"/>
                </a:lnTo>
                <a:cubicBezTo>
                  <a:pt x="27863" y="55734"/>
                  <a:pt x="27756" y="56072"/>
                  <a:pt x="27623" y="56401"/>
                </a:cubicBezTo>
                <a:cubicBezTo>
                  <a:pt x="27551" y="56591"/>
                  <a:pt x="27480" y="56794"/>
                  <a:pt x="27420" y="56937"/>
                </a:cubicBezTo>
                <a:cubicBezTo>
                  <a:pt x="27408" y="56972"/>
                  <a:pt x="27408" y="56984"/>
                  <a:pt x="27385" y="56996"/>
                </a:cubicBezTo>
                <a:cubicBezTo>
                  <a:pt x="27362" y="57019"/>
                  <a:pt x="27334" y="57042"/>
                  <a:pt x="27308" y="57068"/>
                </a:cubicBezTo>
                <a:lnTo>
                  <a:pt x="27308" y="57068"/>
                </a:lnTo>
                <a:lnTo>
                  <a:pt x="27361" y="57008"/>
                </a:lnTo>
                <a:lnTo>
                  <a:pt x="27361" y="57008"/>
                </a:lnTo>
                <a:cubicBezTo>
                  <a:pt x="27123" y="57246"/>
                  <a:pt x="27087" y="57246"/>
                  <a:pt x="26944" y="57365"/>
                </a:cubicBezTo>
                <a:cubicBezTo>
                  <a:pt x="26970" y="57352"/>
                  <a:pt x="27007" y="57332"/>
                  <a:pt x="27017" y="57332"/>
                </a:cubicBezTo>
                <a:cubicBezTo>
                  <a:pt x="27026" y="57332"/>
                  <a:pt x="27016" y="57346"/>
                  <a:pt x="26968" y="57389"/>
                </a:cubicBezTo>
                <a:cubicBezTo>
                  <a:pt x="26896" y="57460"/>
                  <a:pt x="26908" y="57401"/>
                  <a:pt x="26837" y="57460"/>
                </a:cubicBezTo>
                <a:cubicBezTo>
                  <a:pt x="26849" y="57508"/>
                  <a:pt x="26694" y="57687"/>
                  <a:pt x="26515" y="57818"/>
                </a:cubicBezTo>
                <a:lnTo>
                  <a:pt x="26515" y="57782"/>
                </a:lnTo>
                <a:cubicBezTo>
                  <a:pt x="26480" y="57829"/>
                  <a:pt x="26468" y="57865"/>
                  <a:pt x="26373" y="57925"/>
                </a:cubicBezTo>
                <a:lnTo>
                  <a:pt x="26396" y="57841"/>
                </a:lnTo>
                <a:lnTo>
                  <a:pt x="26396" y="57841"/>
                </a:lnTo>
                <a:lnTo>
                  <a:pt x="26289" y="58008"/>
                </a:lnTo>
                <a:cubicBezTo>
                  <a:pt x="26196" y="58070"/>
                  <a:pt x="26094" y="58196"/>
                  <a:pt x="26069" y="58196"/>
                </a:cubicBezTo>
                <a:cubicBezTo>
                  <a:pt x="26065" y="58196"/>
                  <a:pt x="26063" y="58193"/>
                  <a:pt x="26063" y="58187"/>
                </a:cubicBezTo>
                <a:lnTo>
                  <a:pt x="26111" y="58127"/>
                </a:lnTo>
                <a:lnTo>
                  <a:pt x="26111" y="58127"/>
                </a:lnTo>
                <a:lnTo>
                  <a:pt x="25384" y="58734"/>
                </a:lnTo>
                <a:lnTo>
                  <a:pt x="25349" y="58722"/>
                </a:lnTo>
                <a:cubicBezTo>
                  <a:pt x="25325" y="58830"/>
                  <a:pt x="24944" y="59032"/>
                  <a:pt x="25003" y="59068"/>
                </a:cubicBezTo>
                <a:cubicBezTo>
                  <a:pt x="24873" y="59138"/>
                  <a:pt x="24580" y="59421"/>
                  <a:pt x="24522" y="59421"/>
                </a:cubicBezTo>
                <a:cubicBezTo>
                  <a:pt x="24511" y="59421"/>
                  <a:pt x="24508" y="59411"/>
                  <a:pt x="24515" y="59389"/>
                </a:cubicBezTo>
                <a:lnTo>
                  <a:pt x="24515" y="59389"/>
                </a:lnTo>
                <a:cubicBezTo>
                  <a:pt x="24027" y="59782"/>
                  <a:pt x="23801" y="60032"/>
                  <a:pt x="23182" y="60449"/>
                </a:cubicBezTo>
                <a:cubicBezTo>
                  <a:pt x="22920" y="60568"/>
                  <a:pt x="22348" y="61020"/>
                  <a:pt x="21932" y="61270"/>
                </a:cubicBezTo>
                <a:cubicBezTo>
                  <a:pt x="21515" y="61580"/>
                  <a:pt x="21181" y="61818"/>
                  <a:pt x="20824" y="62056"/>
                </a:cubicBezTo>
                <a:cubicBezTo>
                  <a:pt x="20943" y="61866"/>
                  <a:pt x="21062" y="61675"/>
                  <a:pt x="21170" y="61461"/>
                </a:cubicBezTo>
                <a:cubicBezTo>
                  <a:pt x="21348" y="61151"/>
                  <a:pt x="21610" y="60723"/>
                  <a:pt x="21670" y="60568"/>
                </a:cubicBezTo>
                <a:cubicBezTo>
                  <a:pt x="21789" y="60366"/>
                  <a:pt x="21872" y="60080"/>
                  <a:pt x="21991" y="59806"/>
                </a:cubicBezTo>
                <a:cubicBezTo>
                  <a:pt x="22146" y="59377"/>
                  <a:pt x="22110" y="59604"/>
                  <a:pt x="22205" y="59389"/>
                </a:cubicBezTo>
                <a:cubicBezTo>
                  <a:pt x="22243" y="59307"/>
                  <a:pt x="22253" y="59281"/>
                  <a:pt x="22250" y="59281"/>
                </a:cubicBezTo>
                <a:cubicBezTo>
                  <a:pt x="22246" y="59281"/>
                  <a:pt x="22205" y="59353"/>
                  <a:pt x="22194" y="59353"/>
                </a:cubicBezTo>
                <a:cubicBezTo>
                  <a:pt x="22190" y="59353"/>
                  <a:pt x="22190" y="59347"/>
                  <a:pt x="22193" y="59330"/>
                </a:cubicBezTo>
                <a:lnTo>
                  <a:pt x="22348" y="59020"/>
                </a:lnTo>
                <a:lnTo>
                  <a:pt x="22348" y="59020"/>
                </a:lnTo>
                <a:cubicBezTo>
                  <a:pt x="22321" y="59108"/>
                  <a:pt x="22314" y="59135"/>
                  <a:pt x="22317" y="59135"/>
                </a:cubicBezTo>
                <a:cubicBezTo>
                  <a:pt x="22322" y="59135"/>
                  <a:pt x="22341" y="59099"/>
                  <a:pt x="22360" y="59080"/>
                </a:cubicBezTo>
                <a:cubicBezTo>
                  <a:pt x="22467" y="58794"/>
                  <a:pt x="22670" y="58365"/>
                  <a:pt x="22646" y="58258"/>
                </a:cubicBezTo>
                <a:cubicBezTo>
                  <a:pt x="22801" y="57889"/>
                  <a:pt x="22824" y="57889"/>
                  <a:pt x="22884" y="57722"/>
                </a:cubicBezTo>
                <a:lnTo>
                  <a:pt x="22884" y="57722"/>
                </a:lnTo>
                <a:cubicBezTo>
                  <a:pt x="22850" y="57768"/>
                  <a:pt x="22805" y="57878"/>
                  <a:pt x="22791" y="57878"/>
                </a:cubicBezTo>
                <a:cubicBezTo>
                  <a:pt x="22790" y="57878"/>
                  <a:pt x="22789" y="57878"/>
                  <a:pt x="22789" y="57877"/>
                </a:cubicBezTo>
                <a:cubicBezTo>
                  <a:pt x="22819" y="57812"/>
                  <a:pt x="22826" y="57789"/>
                  <a:pt x="22823" y="57789"/>
                </a:cubicBezTo>
                <a:cubicBezTo>
                  <a:pt x="22819" y="57789"/>
                  <a:pt x="22804" y="57815"/>
                  <a:pt x="22795" y="57843"/>
                </a:cubicBezTo>
                <a:lnTo>
                  <a:pt x="22795" y="57843"/>
                </a:lnTo>
                <a:cubicBezTo>
                  <a:pt x="22874" y="57573"/>
                  <a:pt x="23312" y="56672"/>
                  <a:pt x="23277" y="56591"/>
                </a:cubicBezTo>
                <a:lnTo>
                  <a:pt x="23301" y="56591"/>
                </a:lnTo>
                <a:cubicBezTo>
                  <a:pt x="23265" y="56520"/>
                  <a:pt x="23205" y="56591"/>
                  <a:pt x="23241" y="56436"/>
                </a:cubicBezTo>
                <a:lnTo>
                  <a:pt x="23301" y="56329"/>
                </a:lnTo>
                <a:lnTo>
                  <a:pt x="23325" y="56151"/>
                </a:lnTo>
                <a:cubicBezTo>
                  <a:pt x="23347" y="56100"/>
                  <a:pt x="23359" y="56087"/>
                  <a:pt x="23365" y="56087"/>
                </a:cubicBezTo>
                <a:cubicBezTo>
                  <a:pt x="23372" y="56087"/>
                  <a:pt x="23372" y="56103"/>
                  <a:pt x="23372" y="56103"/>
                </a:cubicBezTo>
                <a:cubicBezTo>
                  <a:pt x="23432" y="55817"/>
                  <a:pt x="23563" y="55448"/>
                  <a:pt x="23634" y="55103"/>
                </a:cubicBezTo>
                <a:lnTo>
                  <a:pt x="23634" y="55103"/>
                </a:lnTo>
                <a:cubicBezTo>
                  <a:pt x="23634" y="55103"/>
                  <a:pt x="23598" y="55198"/>
                  <a:pt x="23539" y="55270"/>
                </a:cubicBezTo>
                <a:cubicBezTo>
                  <a:pt x="23491" y="55365"/>
                  <a:pt x="23432" y="55436"/>
                  <a:pt x="23432" y="55436"/>
                </a:cubicBezTo>
                <a:cubicBezTo>
                  <a:pt x="23539" y="55163"/>
                  <a:pt x="23682" y="54651"/>
                  <a:pt x="23658" y="54591"/>
                </a:cubicBezTo>
                <a:lnTo>
                  <a:pt x="23717" y="54424"/>
                </a:lnTo>
                <a:cubicBezTo>
                  <a:pt x="23860" y="53841"/>
                  <a:pt x="23729" y="54008"/>
                  <a:pt x="23777" y="53781"/>
                </a:cubicBezTo>
                <a:lnTo>
                  <a:pt x="23837" y="53484"/>
                </a:lnTo>
                <a:lnTo>
                  <a:pt x="23837" y="53484"/>
                </a:lnTo>
                <a:lnTo>
                  <a:pt x="23813" y="53781"/>
                </a:lnTo>
                <a:cubicBezTo>
                  <a:pt x="23848" y="53519"/>
                  <a:pt x="23860" y="53400"/>
                  <a:pt x="23908" y="53127"/>
                </a:cubicBezTo>
                <a:lnTo>
                  <a:pt x="23908" y="53115"/>
                </a:lnTo>
                <a:cubicBezTo>
                  <a:pt x="23896" y="53079"/>
                  <a:pt x="23872" y="52924"/>
                  <a:pt x="23860" y="52710"/>
                </a:cubicBezTo>
                <a:cubicBezTo>
                  <a:pt x="23848" y="52412"/>
                  <a:pt x="23801" y="52186"/>
                  <a:pt x="23801" y="51710"/>
                </a:cubicBezTo>
                <a:lnTo>
                  <a:pt x="23741" y="51614"/>
                </a:lnTo>
                <a:lnTo>
                  <a:pt x="23729" y="51257"/>
                </a:lnTo>
                <a:lnTo>
                  <a:pt x="23753" y="51257"/>
                </a:lnTo>
                <a:cubicBezTo>
                  <a:pt x="23780" y="51447"/>
                  <a:pt x="23823" y="51740"/>
                  <a:pt x="23856" y="52041"/>
                </a:cubicBezTo>
                <a:lnTo>
                  <a:pt x="23856" y="52041"/>
                </a:lnTo>
                <a:cubicBezTo>
                  <a:pt x="23853" y="52007"/>
                  <a:pt x="23850" y="51976"/>
                  <a:pt x="23848" y="51948"/>
                </a:cubicBezTo>
                <a:cubicBezTo>
                  <a:pt x="23848" y="51886"/>
                  <a:pt x="23855" y="51745"/>
                  <a:pt x="23873" y="51745"/>
                </a:cubicBezTo>
                <a:cubicBezTo>
                  <a:pt x="23874" y="51745"/>
                  <a:pt x="23874" y="51745"/>
                  <a:pt x="23875" y="51746"/>
                </a:cubicBezTo>
                <a:lnTo>
                  <a:pt x="23875" y="51746"/>
                </a:lnTo>
                <a:lnTo>
                  <a:pt x="23837" y="51638"/>
                </a:lnTo>
                <a:cubicBezTo>
                  <a:pt x="23717" y="50793"/>
                  <a:pt x="23717" y="50805"/>
                  <a:pt x="23598" y="49852"/>
                </a:cubicBezTo>
                <a:lnTo>
                  <a:pt x="23598" y="49924"/>
                </a:lnTo>
                <a:cubicBezTo>
                  <a:pt x="23551" y="49745"/>
                  <a:pt x="23503" y="49567"/>
                  <a:pt x="23539" y="49531"/>
                </a:cubicBezTo>
                <a:cubicBezTo>
                  <a:pt x="23444" y="48995"/>
                  <a:pt x="23360" y="48424"/>
                  <a:pt x="23336" y="48066"/>
                </a:cubicBezTo>
                <a:lnTo>
                  <a:pt x="23277" y="47995"/>
                </a:lnTo>
                <a:cubicBezTo>
                  <a:pt x="23265" y="47876"/>
                  <a:pt x="23301" y="47697"/>
                  <a:pt x="23217" y="47650"/>
                </a:cubicBezTo>
                <a:lnTo>
                  <a:pt x="23158" y="47412"/>
                </a:lnTo>
                <a:cubicBezTo>
                  <a:pt x="23134" y="47269"/>
                  <a:pt x="23086" y="47162"/>
                  <a:pt x="23086" y="46983"/>
                </a:cubicBezTo>
                <a:lnTo>
                  <a:pt x="23086" y="46947"/>
                </a:lnTo>
                <a:cubicBezTo>
                  <a:pt x="23027" y="46590"/>
                  <a:pt x="23063" y="46971"/>
                  <a:pt x="23003" y="46554"/>
                </a:cubicBezTo>
                <a:cubicBezTo>
                  <a:pt x="23003" y="46411"/>
                  <a:pt x="22920" y="46411"/>
                  <a:pt x="22896" y="46221"/>
                </a:cubicBezTo>
                <a:lnTo>
                  <a:pt x="22908" y="46019"/>
                </a:lnTo>
                <a:cubicBezTo>
                  <a:pt x="22860" y="45661"/>
                  <a:pt x="22801" y="45602"/>
                  <a:pt x="22682" y="45090"/>
                </a:cubicBezTo>
                <a:cubicBezTo>
                  <a:pt x="22665" y="44914"/>
                  <a:pt x="22672" y="44797"/>
                  <a:pt x="22706" y="44797"/>
                </a:cubicBezTo>
                <a:cubicBezTo>
                  <a:pt x="22721" y="44797"/>
                  <a:pt x="22740" y="44818"/>
                  <a:pt x="22765" y="44864"/>
                </a:cubicBezTo>
                <a:cubicBezTo>
                  <a:pt x="22658" y="44661"/>
                  <a:pt x="22705" y="44780"/>
                  <a:pt x="22610" y="44483"/>
                </a:cubicBezTo>
                <a:cubicBezTo>
                  <a:pt x="22614" y="44467"/>
                  <a:pt x="22619" y="44461"/>
                  <a:pt x="22625" y="44461"/>
                </a:cubicBezTo>
                <a:cubicBezTo>
                  <a:pt x="22637" y="44461"/>
                  <a:pt x="22654" y="44490"/>
                  <a:pt x="22670" y="44530"/>
                </a:cubicBezTo>
                <a:cubicBezTo>
                  <a:pt x="22646" y="44256"/>
                  <a:pt x="22610" y="44364"/>
                  <a:pt x="22586" y="44173"/>
                </a:cubicBezTo>
                <a:cubicBezTo>
                  <a:pt x="22527" y="44125"/>
                  <a:pt x="22443" y="44066"/>
                  <a:pt x="22432" y="44006"/>
                </a:cubicBezTo>
                <a:lnTo>
                  <a:pt x="22432" y="44078"/>
                </a:lnTo>
                <a:cubicBezTo>
                  <a:pt x="22360" y="43875"/>
                  <a:pt x="22301" y="43649"/>
                  <a:pt x="22265" y="43399"/>
                </a:cubicBezTo>
                <a:lnTo>
                  <a:pt x="22301" y="43399"/>
                </a:lnTo>
                <a:lnTo>
                  <a:pt x="22229" y="43137"/>
                </a:lnTo>
                <a:lnTo>
                  <a:pt x="22253" y="43125"/>
                </a:lnTo>
                <a:lnTo>
                  <a:pt x="22170" y="42756"/>
                </a:lnTo>
                <a:lnTo>
                  <a:pt x="22170" y="42816"/>
                </a:lnTo>
                <a:cubicBezTo>
                  <a:pt x="22134" y="42720"/>
                  <a:pt x="22074" y="42447"/>
                  <a:pt x="22051" y="42280"/>
                </a:cubicBezTo>
                <a:lnTo>
                  <a:pt x="22062" y="42280"/>
                </a:lnTo>
                <a:cubicBezTo>
                  <a:pt x="22003" y="41804"/>
                  <a:pt x="21848" y="41447"/>
                  <a:pt x="21729" y="40911"/>
                </a:cubicBezTo>
                <a:lnTo>
                  <a:pt x="21729" y="40911"/>
                </a:lnTo>
                <a:lnTo>
                  <a:pt x="21777" y="40970"/>
                </a:lnTo>
                <a:cubicBezTo>
                  <a:pt x="21765" y="40780"/>
                  <a:pt x="21717" y="40923"/>
                  <a:pt x="21693" y="40696"/>
                </a:cubicBezTo>
                <a:lnTo>
                  <a:pt x="21717" y="40685"/>
                </a:lnTo>
                <a:cubicBezTo>
                  <a:pt x="21634" y="40506"/>
                  <a:pt x="21670" y="40435"/>
                  <a:pt x="21658" y="40304"/>
                </a:cubicBezTo>
                <a:lnTo>
                  <a:pt x="21658" y="40304"/>
                </a:lnTo>
                <a:lnTo>
                  <a:pt x="21634" y="40375"/>
                </a:lnTo>
                <a:lnTo>
                  <a:pt x="21586" y="40125"/>
                </a:lnTo>
                <a:cubicBezTo>
                  <a:pt x="21560" y="39970"/>
                  <a:pt x="21566" y="39931"/>
                  <a:pt x="21584" y="39931"/>
                </a:cubicBezTo>
                <a:cubicBezTo>
                  <a:pt x="21600" y="39931"/>
                  <a:pt x="21624" y="39959"/>
                  <a:pt x="21646" y="39970"/>
                </a:cubicBezTo>
                <a:lnTo>
                  <a:pt x="21574" y="39792"/>
                </a:lnTo>
                <a:lnTo>
                  <a:pt x="21598" y="39744"/>
                </a:lnTo>
                <a:cubicBezTo>
                  <a:pt x="21527" y="39625"/>
                  <a:pt x="21574" y="39613"/>
                  <a:pt x="21491" y="39375"/>
                </a:cubicBezTo>
                <a:cubicBezTo>
                  <a:pt x="21496" y="39370"/>
                  <a:pt x="21500" y="39369"/>
                  <a:pt x="21503" y="39369"/>
                </a:cubicBezTo>
                <a:cubicBezTo>
                  <a:pt x="21510" y="39369"/>
                  <a:pt x="21515" y="39374"/>
                  <a:pt x="21519" y="39374"/>
                </a:cubicBezTo>
                <a:cubicBezTo>
                  <a:pt x="21524" y="39374"/>
                  <a:pt x="21527" y="39365"/>
                  <a:pt x="21527" y="39327"/>
                </a:cubicBezTo>
                <a:cubicBezTo>
                  <a:pt x="21527" y="39327"/>
                  <a:pt x="21479" y="39244"/>
                  <a:pt x="21455" y="39137"/>
                </a:cubicBezTo>
                <a:cubicBezTo>
                  <a:pt x="21434" y="39116"/>
                  <a:pt x="21413" y="39031"/>
                  <a:pt x="21384" y="38970"/>
                </a:cubicBezTo>
                <a:lnTo>
                  <a:pt x="21384" y="38970"/>
                </a:lnTo>
                <a:lnTo>
                  <a:pt x="21408" y="39053"/>
                </a:lnTo>
                <a:cubicBezTo>
                  <a:pt x="21431" y="39113"/>
                  <a:pt x="21455" y="39184"/>
                  <a:pt x="21455" y="39184"/>
                </a:cubicBezTo>
                <a:lnTo>
                  <a:pt x="21372" y="39172"/>
                </a:lnTo>
                <a:cubicBezTo>
                  <a:pt x="21348" y="39125"/>
                  <a:pt x="21336" y="39030"/>
                  <a:pt x="21300" y="38946"/>
                </a:cubicBezTo>
                <a:cubicBezTo>
                  <a:pt x="21289" y="38875"/>
                  <a:pt x="21277" y="38791"/>
                  <a:pt x="21253" y="38732"/>
                </a:cubicBezTo>
                <a:cubicBezTo>
                  <a:pt x="21232" y="38615"/>
                  <a:pt x="21220" y="38508"/>
                  <a:pt x="21184" y="38386"/>
                </a:cubicBezTo>
                <a:lnTo>
                  <a:pt x="21184" y="38386"/>
                </a:lnTo>
                <a:lnTo>
                  <a:pt x="21229" y="38530"/>
                </a:lnTo>
                <a:cubicBezTo>
                  <a:pt x="21098" y="38053"/>
                  <a:pt x="21110" y="37982"/>
                  <a:pt x="21050" y="37660"/>
                </a:cubicBezTo>
                <a:lnTo>
                  <a:pt x="21050" y="37660"/>
                </a:lnTo>
                <a:cubicBezTo>
                  <a:pt x="21059" y="37742"/>
                  <a:pt x="21067" y="37846"/>
                  <a:pt x="21060" y="37846"/>
                </a:cubicBezTo>
                <a:cubicBezTo>
                  <a:pt x="21056" y="37846"/>
                  <a:pt x="21050" y="37824"/>
                  <a:pt x="21039" y="37768"/>
                </a:cubicBezTo>
                <a:cubicBezTo>
                  <a:pt x="21003" y="37637"/>
                  <a:pt x="21039" y="37637"/>
                  <a:pt x="20991" y="37482"/>
                </a:cubicBezTo>
                <a:cubicBezTo>
                  <a:pt x="20988" y="37487"/>
                  <a:pt x="20984" y="37490"/>
                  <a:pt x="20979" y="37490"/>
                </a:cubicBezTo>
                <a:cubicBezTo>
                  <a:pt x="20940" y="37490"/>
                  <a:pt x="20866" y="37242"/>
                  <a:pt x="20812" y="36886"/>
                </a:cubicBezTo>
                <a:cubicBezTo>
                  <a:pt x="20812" y="36878"/>
                  <a:pt x="20812" y="36870"/>
                  <a:pt x="20817" y="36870"/>
                </a:cubicBezTo>
                <a:cubicBezTo>
                  <a:pt x="20818" y="36870"/>
                  <a:pt x="20821" y="36871"/>
                  <a:pt x="20824" y="36875"/>
                </a:cubicBezTo>
                <a:cubicBezTo>
                  <a:pt x="20812" y="36815"/>
                  <a:pt x="20800" y="36815"/>
                  <a:pt x="20765" y="36636"/>
                </a:cubicBezTo>
                <a:lnTo>
                  <a:pt x="20800" y="36553"/>
                </a:lnTo>
                <a:lnTo>
                  <a:pt x="20717" y="36434"/>
                </a:lnTo>
                <a:cubicBezTo>
                  <a:pt x="20705" y="36374"/>
                  <a:pt x="20705" y="36339"/>
                  <a:pt x="20693" y="36315"/>
                </a:cubicBezTo>
                <a:cubicBezTo>
                  <a:pt x="20681" y="36339"/>
                  <a:pt x="20681" y="36351"/>
                  <a:pt x="20658" y="36386"/>
                </a:cubicBezTo>
                <a:cubicBezTo>
                  <a:pt x="20646" y="36434"/>
                  <a:pt x="20646" y="36458"/>
                  <a:pt x="20634" y="36494"/>
                </a:cubicBezTo>
                <a:cubicBezTo>
                  <a:pt x="20627" y="36529"/>
                  <a:pt x="20615" y="36552"/>
                  <a:pt x="20607" y="36552"/>
                </a:cubicBezTo>
                <a:cubicBezTo>
                  <a:pt x="20602" y="36552"/>
                  <a:pt x="20598" y="36541"/>
                  <a:pt x="20598" y="36517"/>
                </a:cubicBezTo>
                <a:lnTo>
                  <a:pt x="20634" y="36386"/>
                </a:lnTo>
                <a:lnTo>
                  <a:pt x="20634" y="36386"/>
                </a:lnTo>
                <a:cubicBezTo>
                  <a:pt x="20634" y="36387"/>
                  <a:pt x="20538" y="36708"/>
                  <a:pt x="20443" y="37029"/>
                </a:cubicBezTo>
                <a:cubicBezTo>
                  <a:pt x="20336" y="37351"/>
                  <a:pt x="20241" y="37684"/>
                  <a:pt x="20241" y="37684"/>
                </a:cubicBezTo>
                <a:lnTo>
                  <a:pt x="20217" y="37625"/>
                </a:lnTo>
                <a:cubicBezTo>
                  <a:pt x="20217" y="37839"/>
                  <a:pt x="20003" y="38339"/>
                  <a:pt x="20062" y="38375"/>
                </a:cubicBezTo>
                <a:cubicBezTo>
                  <a:pt x="20027" y="38482"/>
                  <a:pt x="19967" y="38756"/>
                  <a:pt x="19919" y="38958"/>
                </a:cubicBezTo>
                <a:cubicBezTo>
                  <a:pt x="19907" y="39018"/>
                  <a:pt x="19907" y="39065"/>
                  <a:pt x="19884" y="39113"/>
                </a:cubicBezTo>
                <a:cubicBezTo>
                  <a:pt x="19872" y="39149"/>
                  <a:pt x="19872" y="39149"/>
                  <a:pt x="19872" y="39184"/>
                </a:cubicBezTo>
                <a:cubicBezTo>
                  <a:pt x="19864" y="39199"/>
                  <a:pt x="19857" y="39214"/>
                  <a:pt x="19852" y="39214"/>
                </a:cubicBezTo>
                <a:cubicBezTo>
                  <a:pt x="19850" y="39214"/>
                  <a:pt x="19848" y="39209"/>
                  <a:pt x="19848" y="39196"/>
                </a:cubicBezTo>
                <a:cubicBezTo>
                  <a:pt x="19741" y="39744"/>
                  <a:pt x="19765" y="40065"/>
                  <a:pt x="19681" y="40732"/>
                </a:cubicBezTo>
                <a:cubicBezTo>
                  <a:pt x="19586" y="40970"/>
                  <a:pt x="19574" y="41637"/>
                  <a:pt x="19562" y="42066"/>
                </a:cubicBezTo>
                <a:cubicBezTo>
                  <a:pt x="19574" y="42923"/>
                  <a:pt x="19622" y="43471"/>
                  <a:pt x="19693" y="44328"/>
                </a:cubicBezTo>
                <a:cubicBezTo>
                  <a:pt x="19634" y="44852"/>
                  <a:pt x="19824" y="45614"/>
                  <a:pt x="19848" y="46173"/>
                </a:cubicBezTo>
                <a:lnTo>
                  <a:pt x="19907" y="46328"/>
                </a:lnTo>
                <a:cubicBezTo>
                  <a:pt x="19884" y="46697"/>
                  <a:pt x="20038" y="47245"/>
                  <a:pt x="20050" y="47769"/>
                </a:cubicBezTo>
                <a:cubicBezTo>
                  <a:pt x="20086" y="47888"/>
                  <a:pt x="20098" y="47959"/>
                  <a:pt x="20110" y="47995"/>
                </a:cubicBezTo>
                <a:cubicBezTo>
                  <a:pt x="20110" y="47959"/>
                  <a:pt x="20110" y="47935"/>
                  <a:pt x="20122" y="47924"/>
                </a:cubicBezTo>
                <a:cubicBezTo>
                  <a:pt x="20122" y="48064"/>
                  <a:pt x="20202" y="48352"/>
                  <a:pt x="20149" y="48352"/>
                </a:cubicBezTo>
                <a:cubicBezTo>
                  <a:pt x="20148" y="48352"/>
                  <a:pt x="20147" y="48352"/>
                  <a:pt x="20146" y="48352"/>
                </a:cubicBezTo>
                <a:lnTo>
                  <a:pt x="20122" y="48316"/>
                </a:lnTo>
                <a:cubicBezTo>
                  <a:pt x="20121" y="48316"/>
                  <a:pt x="20121" y="48316"/>
                  <a:pt x="20120" y="48316"/>
                </a:cubicBezTo>
                <a:cubicBezTo>
                  <a:pt x="20089" y="48316"/>
                  <a:pt x="20217" y="48771"/>
                  <a:pt x="20205" y="48936"/>
                </a:cubicBezTo>
                <a:lnTo>
                  <a:pt x="20229" y="48840"/>
                </a:lnTo>
                <a:lnTo>
                  <a:pt x="20265" y="49126"/>
                </a:lnTo>
                <a:lnTo>
                  <a:pt x="20265" y="49126"/>
                </a:lnTo>
                <a:lnTo>
                  <a:pt x="20241" y="49055"/>
                </a:lnTo>
                <a:lnTo>
                  <a:pt x="20241" y="49055"/>
                </a:lnTo>
                <a:cubicBezTo>
                  <a:pt x="20527" y="50245"/>
                  <a:pt x="20467" y="50793"/>
                  <a:pt x="20705" y="51912"/>
                </a:cubicBezTo>
                <a:cubicBezTo>
                  <a:pt x="20693" y="51885"/>
                  <a:pt x="20687" y="51874"/>
                  <a:pt x="20684" y="51874"/>
                </a:cubicBezTo>
                <a:cubicBezTo>
                  <a:pt x="20673" y="51874"/>
                  <a:pt x="20754" y="52131"/>
                  <a:pt x="20705" y="52150"/>
                </a:cubicBezTo>
                <a:cubicBezTo>
                  <a:pt x="20681" y="52448"/>
                  <a:pt x="20777" y="52662"/>
                  <a:pt x="20824" y="52900"/>
                </a:cubicBezTo>
                <a:lnTo>
                  <a:pt x="20836" y="52924"/>
                </a:lnTo>
                <a:lnTo>
                  <a:pt x="20872" y="53317"/>
                </a:lnTo>
                <a:cubicBezTo>
                  <a:pt x="20854" y="53271"/>
                  <a:pt x="20845" y="53254"/>
                  <a:pt x="20843" y="53254"/>
                </a:cubicBezTo>
                <a:cubicBezTo>
                  <a:pt x="20837" y="53254"/>
                  <a:pt x="20901" y="53448"/>
                  <a:pt x="20894" y="53448"/>
                </a:cubicBezTo>
                <a:cubicBezTo>
                  <a:pt x="20892" y="53448"/>
                  <a:pt x="20886" y="53434"/>
                  <a:pt x="20872" y="53400"/>
                </a:cubicBezTo>
                <a:lnTo>
                  <a:pt x="20872" y="53400"/>
                </a:lnTo>
                <a:cubicBezTo>
                  <a:pt x="20919" y="54448"/>
                  <a:pt x="21062" y="55853"/>
                  <a:pt x="20979" y="57068"/>
                </a:cubicBezTo>
                <a:lnTo>
                  <a:pt x="20991" y="57008"/>
                </a:lnTo>
                <a:lnTo>
                  <a:pt x="20991" y="57008"/>
                </a:lnTo>
                <a:cubicBezTo>
                  <a:pt x="20979" y="57329"/>
                  <a:pt x="20979" y="57710"/>
                  <a:pt x="20919" y="57937"/>
                </a:cubicBezTo>
                <a:cubicBezTo>
                  <a:pt x="20872" y="58175"/>
                  <a:pt x="20919" y="58461"/>
                  <a:pt x="20896" y="58544"/>
                </a:cubicBezTo>
                <a:cubicBezTo>
                  <a:pt x="20896" y="58765"/>
                  <a:pt x="20842" y="58947"/>
                  <a:pt x="20827" y="58947"/>
                </a:cubicBezTo>
                <a:cubicBezTo>
                  <a:pt x="20823" y="58947"/>
                  <a:pt x="20822" y="58936"/>
                  <a:pt x="20824" y="58913"/>
                </a:cubicBezTo>
                <a:lnTo>
                  <a:pt x="20824" y="58913"/>
                </a:lnTo>
                <a:cubicBezTo>
                  <a:pt x="20777" y="59187"/>
                  <a:pt x="20812" y="59449"/>
                  <a:pt x="20705" y="59830"/>
                </a:cubicBezTo>
                <a:cubicBezTo>
                  <a:pt x="20658" y="59889"/>
                  <a:pt x="20622" y="60139"/>
                  <a:pt x="20574" y="60377"/>
                </a:cubicBezTo>
                <a:cubicBezTo>
                  <a:pt x="20527" y="60616"/>
                  <a:pt x="20467" y="60842"/>
                  <a:pt x="20443" y="60842"/>
                </a:cubicBezTo>
                <a:cubicBezTo>
                  <a:pt x="20241" y="61282"/>
                  <a:pt x="20157" y="61747"/>
                  <a:pt x="19848" y="62151"/>
                </a:cubicBezTo>
                <a:lnTo>
                  <a:pt x="19848" y="62116"/>
                </a:lnTo>
                <a:cubicBezTo>
                  <a:pt x="19848" y="62116"/>
                  <a:pt x="19753" y="62366"/>
                  <a:pt x="19622" y="62592"/>
                </a:cubicBezTo>
                <a:cubicBezTo>
                  <a:pt x="19550" y="62723"/>
                  <a:pt x="19467" y="62842"/>
                  <a:pt x="19407" y="62937"/>
                </a:cubicBezTo>
                <a:cubicBezTo>
                  <a:pt x="18967" y="63199"/>
                  <a:pt x="18479" y="63580"/>
                  <a:pt x="18026" y="63771"/>
                </a:cubicBezTo>
                <a:lnTo>
                  <a:pt x="17895" y="63890"/>
                </a:lnTo>
                <a:cubicBezTo>
                  <a:pt x="17502" y="64033"/>
                  <a:pt x="16990" y="64426"/>
                  <a:pt x="16431" y="64652"/>
                </a:cubicBezTo>
                <a:cubicBezTo>
                  <a:pt x="16312" y="64723"/>
                  <a:pt x="16252" y="64771"/>
                  <a:pt x="16228" y="64783"/>
                </a:cubicBezTo>
                <a:cubicBezTo>
                  <a:pt x="16245" y="64775"/>
                  <a:pt x="16267" y="64761"/>
                  <a:pt x="16287" y="64761"/>
                </a:cubicBezTo>
                <a:cubicBezTo>
                  <a:pt x="16296" y="64761"/>
                  <a:pt x="16304" y="64763"/>
                  <a:pt x="16312" y="64771"/>
                </a:cubicBezTo>
                <a:cubicBezTo>
                  <a:pt x="16185" y="64823"/>
                  <a:pt x="15938" y="64969"/>
                  <a:pt x="15882" y="64969"/>
                </a:cubicBezTo>
                <a:cubicBezTo>
                  <a:pt x="15875" y="64969"/>
                  <a:pt x="15871" y="64967"/>
                  <a:pt x="15871" y="64961"/>
                </a:cubicBezTo>
                <a:lnTo>
                  <a:pt x="15895" y="64926"/>
                </a:lnTo>
                <a:cubicBezTo>
                  <a:pt x="15895" y="64924"/>
                  <a:pt x="15894" y="64923"/>
                  <a:pt x="15891" y="64923"/>
                </a:cubicBezTo>
                <a:cubicBezTo>
                  <a:pt x="15848" y="64923"/>
                  <a:pt x="15456" y="65191"/>
                  <a:pt x="15276" y="65247"/>
                </a:cubicBezTo>
                <a:lnTo>
                  <a:pt x="15395" y="65247"/>
                </a:lnTo>
                <a:lnTo>
                  <a:pt x="15109" y="65378"/>
                </a:lnTo>
                <a:lnTo>
                  <a:pt x="15181" y="65330"/>
                </a:lnTo>
                <a:lnTo>
                  <a:pt x="15181" y="65330"/>
                </a:lnTo>
                <a:cubicBezTo>
                  <a:pt x="14812" y="65557"/>
                  <a:pt x="14502" y="65723"/>
                  <a:pt x="14204" y="65866"/>
                </a:cubicBezTo>
                <a:cubicBezTo>
                  <a:pt x="14026" y="65902"/>
                  <a:pt x="13859" y="65926"/>
                  <a:pt x="13788" y="65961"/>
                </a:cubicBezTo>
                <a:cubicBezTo>
                  <a:pt x="13788" y="65961"/>
                  <a:pt x="13895" y="65938"/>
                  <a:pt x="14050" y="65938"/>
                </a:cubicBezTo>
                <a:cubicBezTo>
                  <a:pt x="13478" y="66223"/>
                  <a:pt x="12954" y="66438"/>
                  <a:pt x="12240" y="66831"/>
                </a:cubicBezTo>
                <a:cubicBezTo>
                  <a:pt x="12268" y="66809"/>
                  <a:pt x="12277" y="66800"/>
                  <a:pt x="12274" y="66800"/>
                </a:cubicBezTo>
                <a:cubicBezTo>
                  <a:pt x="12264" y="66800"/>
                  <a:pt x="12152" y="66870"/>
                  <a:pt x="12073" y="66914"/>
                </a:cubicBezTo>
                <a:cubicBezTo>
                  <a:pt x="12121" y="66866"/>
                  <a:pt x="12168" y="66819"/>
                  <a:pt x="12228" y="66771"/>
                </a:cubicBezTo>
                <a:cubicBezTo>
                  <a:pt x="12442" y="66581"/>
                  <a:pt x="12764" y="66354"/>
                  <a:pt x="12835" y="66271"/>
                </a:cubicBezTo>
                <a:cubicBezTo>
                  <a:pt x="13002" y="66152"/>
                  <a:pt x="13133" y="65938"/>
                  <a:pt x="13311" y="65783"/>
                </a:cubicBezTo>
                <a:cubicBezTo>
                  <a:pt x="13573" y="65497"/>
                  <a:pt x="13478" y="65664"/>
                  <a:pt x="13621" y="65521"/>
                </a:cubicBezTo>
                <a:cubicBezTo>
                  <a:pt x="13680" y="65470"/>
                  <a:pt x="13693" y="65455"/>
                  <a:pt x="13688" y="65455"/>
                </a:cubicBezTo>
                <a:cubicBezTo>
                  <a:pt x="13680" y="65455"/>
                  <a:pt x="13634" y="65485"/>
                  <a:pt x="13622" y="65485"/>
                </a:cubicBezTo>
                <a:cubicBezTo>
                  <a:pt x="13617" y="65485"/>
                  <a:pt x="13618" y="65479"/>
                  <a:pt x="13633" y="65461"/>
                </a:cubicBezTo>
                <a:lnTo>
                  <a:pt x="13859" y="65271"/>
                </a:lnTo>
                <a:lnTo>
                  <a:pt x="13859" y="65271"/>
                </a:lnTo>
                <a:cubicBezTo>
                  <a:pt x="13805" y="65336"/>
                  <a:pt x="13794" y="65354"/>
                  <a:pt x="13800" y="65354"/>
                </a:cubicBezTo>
                <a:cubicBezTo>
                  <a:pt x="13805" y="65354"/>
                  <a:pt x="13829" y="65336"/>
                  <a:pt x="13847" y="65330"/>
                </a:cubicBezTo>
                <a:cubicBezTo>
                  <a:pt x="14026" y="65152"/>
                  <a:pt x="14312" y="64866"/>
                  <a:pt x="14323" y="64783"/>
                </a:cubicBezTo>
                <a:cubicBezTo>
                  <a:pt x="14487" y="64611"/>
                  <a:pt x="14544" y="64563"/>
                  <a:pt x="14598" y="64515"/>
                </a:cubicBezTo>
                <a:lnTo>
                  <a:pt x="14598" y="64515"/>
                </a:lnTo>
                <a:cubicBezTo>
                  <a:pt x="14584" y="64526"/>
                  <a:pt x="14572" y="64534"/>
                  <a:pt x="14565" y="64534"/>
                </a:cubicBezTo>
                <a:cubicBezTo>
                  <a:pt x="14564" y="64534"/>
                  <a:pt x="14562" y="64534"/>
                  <a:pt x="14562" y="64533"/>
                </a:cubicBezTo>
                <a:cubicBezTo>
                  <a:pt x="14613" y="64487"/>
                  <a:pt x="14626" y="64472"/>
                  <a:pt x="14620" y="64472"/>
                </a:cubicBezTo>
                <a:cubicBezTo>
                  <a:pt x="14615" y="64472"/>
                  <a:pt x="14586" y="64490"/>
                  <a:pt x="14562" y="64509"/>
                </a:cubicBezTo>
                <a:cubicBezTo>
                  <a:pt x="14681" y="64330"/>
                  <a:pt x="15300" y="63723"/>
                  <a:pt x="15276" y="63652"/>
                </a:cubicBezTo>
                <a:lnTo>
                  <a:pt x="15288" y="63652"/>
                </a:lnTo>
                <a:cubicBezTo>
                  <a:pt x="15288" y="63592"/>
                  <a:pt x="15204" y="63616"/>
                  <a:pt x="15276" y="63485"/>
                </a:cubicBezTo>
                <a:lnTo>
                  <a:pt x="15347" y="63414"/>
                </a:lnTo>
                <a:lnTo>
                  <a:pt x="15419" y="63283"/>
                </a:lnTo>
                <a:cubicBezTo>
                  <a:pt x="15458" y="63244"/>
                  <a:pt x="15471" y="63233"/>
                  <a:pt x="15475" y="63233"/>
                </a:cubicBezTo>
                <a:cubicBezTo>
                  <a:pt x="15479" y="63233"/>
                  <a:pt x="15472" y="63247"/>
                  <a:pt x="15478" y="63247"/>
                </a:cubicBezTo>
                <a:cubicBezTo>
                  <a:pt x="15597" y="63044"/>
                  <a:pt x="15812" y="62782"/>
                  <a:pt x="15978" y="62532"/>
                </a:cubicBezTo>
                <a:lnTo>
                  <a:pt x="15978" y="62532"/>
                </a:lnTo>
                <a:lnTo>
                  <a:pt x="15705" y="62723"/>
                </a:lnTo>
                <a:cubicBezTo>
                  <a:pt x="15859" y="62532"/>
                  <a:pt x="16133" y="62211"/>
                  <a:pt x="16133" y="62128"/>
                </a:cubicBezTo>
                <a:lnTo>
                  <a:pt x="16240" y="62032"/>
                </a:lnTo>
                <a:cubicBezTo>
                  <a:pt x="16550" y="61639"/>
                  <a:pt x="16395" y="61711"/>
                  <a:pt x="16514" y="61568"/>
                </a:cubicBezTo>
                <a:lnTo>
                  <a:pt x="16669" y="61378"/>
                </a:lnTo>
                <a:lnTo>
                  <a:pt x="16550" y="61580"/>
                </a:lnTo>
                <a:cubicBezTo>
                  <a:pt x="16669" y="61401"/>
                  <a:pt x="16728" y="61318"/>
                  <a:pt x="16871" y="61139"/>
                </a:cubicBezTo>
                <a:lnTo>
                  <a:pt x="16871" y="61139"/>
                </a:lnTo>
                <a:lnTo>
                  <a:pt x="16848" y="61151"/>
                </a:lnTo>
                <a:lnTo>
                  <a:pt x="16871" y="61116"/>
                </a:lnTo>
                <a:cubicBezTo>
                  <a:pt x="16871" y="61092"/>
                  <a:pt x="16907" y="60961"/>
                  <a:pt x="16990" y="60806"/>
                </a:cubicBezTo>
                <a:cubicBezTo>
                  <a:pt x="17109" y="60604"/>
                  <a:pt x="17145" y="60401"/>
                  <a:pt x="17360" y="60068"/>
                </a:cubicBezTo>
                <a:lnTo>
                  <a:pt x="17360" y="59961"/>
                </a:lnTo>
                <a:lnTo>
                  <a:pt x="17502" y="59711"/>
                </a:lnTo>
                <a:lnTo>
                  <a:pt x="17538" y="59723"/>
                </a:lnTo>
                <a:cubicBezTo>
                  <a:pt x="17419" y="59985"/>
                  <a:pt x="17229" y="60496"/>
                  <a:pt x="17050" y="60818"/>
                </a:cubicBezTo>
                <a:lnTo>
                  <a:pt x="17062" y="60842"/>
                </a:lnTo>
                <a:cubicBezTo>
                  <a:pt x="17169" y="60639"/>
                  <a:pt x="17252" y="60401"/>
                  <a:pt x="17312" y="60270"/>
                </a:cubicBezTo>
                <a:cubicBezTo>
                  <a:pt x="17338" y="60227"/>
                  <a:pt x="17407" y="60141"/>
                  <a:pt x="17425" y="60141"/>
                </a:cubicBezTo>
                <a:cubicBezTo>
                  <a:pt x="17426" y="60141"/>
                  <a:pt x="17426" y="60141"/>
                  <a:pt x="17427" y="60141"/>
                </a:cubicBezTo>
                <a:lnTo>
                  <a:pt x="17427" y="60141"/>
                </a:lnTo>
                <a:lnTo>
                  <a:pt x="17443" y="60044"/>
                </a:lnTo>
                <a:cubicBezTo>
                  <a:pt x="17598" y="59723"/>
                  <a:pt x="17657" y="59532"/>
                  <a:pt x="17729" y="59365"/>
                </a:cubicBezTo>
                <a:cubicBezTo>
                  <a:pt x="17800" y="59187"/>
                  <a:pt x="17895" y="59020"/>
                  <a:pt x="18026" y="58651"/>
                </a:cubicBezTo>
                <a:lnTo>
                  <a:pt x="18026" y="58651"/>
                </a:lnTo>
                <a:lnTo>
                  <a:pt x="18002" y="58711"/>
                </a:lnTo>
                <a:cubicBezTo>
                  <a:pt x="18026" y="58556"/>
                  <a:pt x="18074" y="58413"/>
                  <a:pt x="18122" y="58377"/>
                </a:cubicBezTo>
                <a:cubicBezTo>
                  <a:pt x="18264" y="57949"/>
                  <a:pt x="18383" y="57472"/>
                  <a:pt x="18503" y="57187"/>
                </a:cubicBezTo>
                <a:lnTo>
                  <a:pt x="18479" y="57115"/>
                </a:lnTo>
                <a:cubicBezTo>
                  <a:pt x="18491" y="57032"/>
                  <a:pt x="18574" y="56889"/>
                  <a:pt x="18538" y="56829"/>
                </a:cubicBezTo>
                <a:lnTo>
                  <a:pt x="18550" y="56627"/>
                </a:lnTo>
                <a:cubicBezTo>
                  <a:pt x="18574" y="56496"/>
                  <a:pt x="18562" y="56413"/>
                  <a:pt x="18622" y="56270"/>
                </a:cubicBezTo>
                <a:cubicBezTo>
                  <a:pt x="18622" y="56258"/>
                  <a:pt x="18622" y="56258"/>
                  <a:pt x="18633" y="56234"/>
                </a:cubicBezTo>
                <a:cubicBezTo>
                  <a:pt x="18693" y="55936"/>
                  <a:pt x="18610" y="56234"/>
                  <a:pt x="18669" y="55901"/>
                </a:cubicBezTo>
                <a:cubicBezTo>
                  <a:pt x="18717" y="55794"/>
                  <a:pt x="18633" y="55758"/>
                  <a:pt x="18657" y="55603"/>
                </a:cubicBezTo>
                <a:lnTo>
                  <a:pt x="18729" y="55436"/>
                </a:lnTo>
                <a:cubicBezTo>
                  <a:pt x="18788" y="55139"/>
                  <a:pt x="18729" y="55079"/>
                  <a:pt x="18753" y="54627"/>
                </a:cubicBezTo>
                <a:cubicBezTo>
                  <a:pt x="18776" y="54491"/>
                  <a:pt x="18811" y="54398"/>
                  <a:pt x="18838" y="54398"/>
                </a:cubicBezTo>
                <a:cubicBezTo>
                  <a:pt x="18850" y="54398"/>
                  <a:pt x="18860" y="54415"/>
                  <a:pt x="18868" y="54452"/>
                </a:cubicBezTo>
                <a:lnTo>
                  <a:pt x="18868" y="54452"/>
                </a:lnTo>
                <a:cubicBezTo>
                  <a:pt x="18837" y="54276"/>
                  <a:pt x="18847" y="54368"/>
                  <a:pt x="18836" y="54127"/>
                </a:cubicBezTo>
                <a:cubicBezTo>
                  <a:pt x="18844" y="54111"/>
                  <a:pt x="18849" y="54105"/>
                  <a:pt x="18853" y="54105"/>
                </a:cubicBezTo>
                <a:cubicBezTo>
                  <a:pt x="18861" y="54105"/>
                  <a:pt x="18864" y="54134"/>
                  <a:pt x="18872" y="54174"/>
                </a:cubicBezTo>
                <a:cubicBezTo>
                  <a:pt x="18907" y="53948"/>
                  <a:pt x="18860" y="54031"/>
                  <a:pt x="18860" y="53853"/>
                </a:cubicBezTo>
                <a:cubicBezTo>
                  <a:pt x="18812" y="53817"/>
                  <a:pt x="18753" y="53758"/>
                  <a:pt x="18753" y="53698"/>
                </a:cubicBezTo>
                <a:lnTo>
                  <a:pt x="18741" y="53758"/>
                </a:lnTo>
                <a:cubicBezTo>
                  <a:pt x="18729" y="53579"/>
                  <a:pt x="18717" y="53377"/>
                  <a:pt x="18729" y="53174"/>
                </a:cubicBezTo>
                <a:lnTo>
                  <a:pt x="18729" y="53174"/>
                </a:lnTo>
                <a:lnTo>
                  <a:pt x="18741" y="53186"/>
                </a:lnTo>
                <a:lnTo>
                  <a:pt x="18741" y="53186"/>
                </a:lnTo>
                <a:lnTo>
                  <a:pt x="18729" y="52960"/>
                </a:lnTo>
                <a:lnTo>
                  <a:pt x="18753" y="52948"/>
                </a:lnTo>
                <a:lnTo>
                  <a:pt x="18741" y="52638"/>
                </a:lnTo>
                <a:lnTo>
                  <a:pt x="18741" y="52686"/>
                </a:lnTo>
                <a:cubicBezTo>
                  <a:pt x="18741" y="52603"/>
                  <a:pt x="18729" y="52365"/>
                  <a:pt x="18729" y="52222"/>
                </a:cubicBezTo>
                <a:lnTo>
                  <a:pt x="18741" y="52222"/>
                </a:lnTo>
                <a:cubicBezTo>
                  <a:pt x="18788" y="51817"/>
                  <a:pt x="18717" y="51507"/>
                  <a:pt x="18693" y="51043"/>
                </a:cubicBezTo>
                <a:lnTo>
                  <a:pt x="18693" y="51043"/>
                </a:lnTo>
                <a:lnTo>
                  <a:pt x="18729" y="51102"/>
                </a:lnTo>
                <a:cubicBezTo>
                  <a:pt x="18753" y="50936"/>
                  <a:pt x="18681" y="51055"/>
                  <a:pt x="18681" y="50876"/>
                </a:cubicBezTo>
                <a:lnTo>
                  <a:pt x="18729" y="50864"/>
                </a:lnTo>
                <a:cubicBezTo>
                  <a:pt x="18669" y="50698"/>
                  <a:pt x="18729" y="50662"/>
                  <a:pt x="18741" y="50543"/>
                </a:cubicBezTo>
                <a:lnTo>
                  <a:pt x="18741" y="50543"/>
                </a:lnTo>
                <a:lnTo>
                  <a:pt x="18693" y="50602"/>
                </a:lnTo>
                <a:lnTo>
                  <a:pt x="18693" y="50388"/>
                </a:lnTo>
                <a:cubicBezTo>
                  <a:pt x="18705" y="50266"/>
                  <a:pt x="18720" y="50232"/>
                  <a:pt x="18737" y="50232"/>
                </a:cubicBezTo>
                <a:cubicBezTo>
                  <a:pt x="18753" y="50232"/>
                  <a:pt x="18771" y="50263"/>
                  <a:pt x="18788" y="50281"/>
                </a:cubicBezTo>
                <a:lnTo>
                  <a:pt x="18741" y="50126"/>
                </a:lnTo>
                <a:lnTo>
                  <a:pt x="18788" y="50090"/>
                </a:lnTo>
                <a:cubicBezTo>
                  <a:pt x="18729" y="49971"/>
                  <a:pt x="18788" y="49971"/>
                  <a:pt x="18753" y="49781"/>
                </a:cubicBezTo>
                <a:cubicBezTo>
                  <a:pt x="18757" y="49779"/>
                  <a:pt x="18760" y="49778"/>
                  <a:pt x="18763" y="49778"/>
                </a:cubicBezTo>
                <a:cubicBezTo>
                  <a:pt x="18770" y="49778"/>
                  <a:pt x="18775" y="49781"/>
                  <a:pt x="18779" y="49781"/>
                </a:cubicBezTo>
                <a:cubicBezTo>
                  <a:pt x="18785" y="49781"/>
                  <a:pt x="18788" y="49775"/>
                  <a:pt x="18788" y="49745"/>
                </a:cubicBezTo>
                <a:lnTo>
                  <a:pt x="18753" y="49567"/>
                </a:lnTo>
                <a:lnTo>
                  <a:pt x="18753" y="49614"/>
                </a:lnTo>
                <a:lnTo>
                  <a:pt x="18693" y="49590"/>
                </a:lnTo>
                <a:cubicBezTo>
                  <a:pt x="18633" y="49245"/>
                  <a:pt x="18717" y="49078"/>
                  <a:pt x="18693" y="48828"/>
                </a:cubicBezTo>
                <a:lnTo>
                  <a:pt x="18693" y="48828"/>
                </a:lnTo>
                <a:lnTo>
                  <a:pt x="18717" y="48995"/>
                </a:lnTo>
                <a:cubicBezTo>
                  <a:pt x="18717" y="48555"/>
                  <a:pt x="18729" y="48519"/>
                  <a:pt x="18753" y="48221"/>
                </a:cubicBezTo>
                <a:lnTo>
                  <a:pt x="18753" y="48221"/>
                </a:lnTo>
                <a:cubicBezTo>
                  <a:pt x="18744" y="48286"/>
                  <a:pt x="18736" y="48378"/>
                  <a:pt x="18728" y="48378"/>
                </a:cubicBezTo>
                <a:cubicBezTo>
                  <a:pt x="18724" y="48378"/>
                  <a:pt x="18721" y="48358"/>
                  <a:pt x="18717" y="48305"/>
                </a:cubicBezTo>
                <a:cubicBezTo>
                  <a:pt x="18717" y="48185"/>
                  <a:pt x="18741" y="48185"/>
                  <a:pt x="18753" y="48043"/>
                </a:cubicBezTo>
                <a:lnTo>
                  <a:pt x="18753" y="48043"/>
                </a:lnTo>
                <a:cubicBezTo>
                  <a:pt x="18750" y="48045"/>
                  <a:pt x="18748" y="48046"/>
                  <a:pt x="18746" y="48046"/>
                </a:cubicBezTo>
                <a:cubicBezTo>
                  <a:pt x="18714" y="48046"/>
                  <a:pt x="18696" y="47816"/>
                  <a:pt x="18741" y="47483"/>
                </a:cubicBezTo>
                <a:cubicBezTo>
                  <a:pt x="18741" y="47475"/>
                  <a:pt x="18747" y="47466"/>
                  <a:pt x="18750" y="47466"/>
                </a:cubicBezTo>
                <a:cubicBezTo>
                  <a:pt x="18752" y="47466"/>
                  <a:pt x="18753" y="47468"/>
                  <a:pt x="18753" y="47471"/>
                </a:cubicBezTo>
                <a:cubicBezTo>
                  <a:pt x="18753" y="47412"/>
                  <a:pt x="18741" y="47412"/>
                  <a:pt x="18753" y="47245"/>
                </a:cubicBezTo>
                <a:lnTo>
                  <a:pt x="18800" y="47162"/>
                </a:lnTo>
                <a:cubicBezTo>
                  <a:pt x="18800" y="47150"/>
                  <a:pt x="18758" y="47065"/>
                  <a:pt x="18753" y="47065"/>
                </a:cubicBezTo>
                <a:cubicBezTo>
                  <a:pt x="18753" y="47065"/>
                  <a:pt x="18753" y="47065"/>
                  <a:pt x="18753" y="47065"/>
                </a:cubicBezTo>
                <a:lnTo>
                  <a:pt x="18753" y="47065"/>
                </a:lnTo>
                <a:cubicBezTo>
                  <a:pt x="18788" y="46852"/>
                  <a:pt x="18753" y="46757"/>
                  <a:pt x="18788" y="46638"/>
                </a:cubicBezTo>
                <a:lnTo>
                  <a:pt x="18788" y="46697"/>
                </a:lnTo>
                <a:lnTo>
                  <a:pt x="18800" y="46459"/>
                </a:lnTo>
                <a:lnTo>
                  <a:pt x="18800" y="46459"/>
                </a:lnTo>
                <a:cubicBezTo>
                  <a:pt x="18776" y="46507"/>
                  <a:pt x="18753" y="46519"/>
                  <a:pt x="18717" y="46578"/>
                </a:cubicBezTo>
                <a:lnTo>
                  <a:pt x="18598" y="46769"/>
                </a:lnTo>
                <a:lnTo>
                  <a:pt x="18372" y="47173"/>
                </a:lnTo>
                <a:lnTo>
                  <a:pt x="18383" y="47066"/>
                </a:lnTo>
                <a:lnTo>
                  <a:pt x="18383" y="47066"/>
                </a:lnTo>
                <a:cubicBezTo>
                  <a:pt x="18312" y="47328"/>
                  <a:pt x="18074" y="47590"/>
                  <a:pt x="18086" y="47709"/>
                </a:cubicBezTo>
                <a:cubicBezTo>
                  <a:pt x="17994" y="47811"/>
                  <a:pt x="17781" y="48304"/>
                  <a:pt x="17736" y="48304"/>
                </a:cubicBezTo>
                <a:cubicBezTo>
                  <a:pt x="17728" y="48304"/>
                  <a:pt x="17725" y="48290"/>
                  <a:pt x="17729" y="48257"/>
                </a:cubicBezTo>
                <a:lnTo>
                  <a:pt x="17729" y="48257"/>
                </a:lnTo>
                <a:cubicBezTo>
                  <a:pt x="17550" y="48602"/>
                  <a:pt x="17443" y="48888"/>
                  <a:pt x="17312" y="49150"/>
                </a:cubicBezTo>
                <a:cubicBezTo>
                  <a:pt x="17288" y="49233"/>
                  <a:pt x="17252" y="49305"/>
                  <a:pt x="17229" y="49364"/>
                </a:cubicBezTo>
                <a:lnTo>
                  <a:pt x="17169" y="49531"/>
                </a:lnTo>
                <a:cubicBezTo>
                  <a:pt x="17121" y="49626"/>
                  <a:pt x="17074" y="49733"/>
                  <a:pt x="17014" y="49864"/>
                </a:cubicBezTo>
                <a:cubicBezTo>
                  <a:pt x="16883" y="50031"/>
                  <a:pt x="16693" y="50555"/>
                  <a:pt x="16574" y="50876"/>
                </a:cubicBezTo>
                <a:cubicBezTo>
                  <a:pt x="16347" y="51555"/>
                  <a:pt x="16240" y="51995"/>
                  <a:pt x="16050" y="52686"/>
                </a:cubicBezTo>
                <a:cubicBezTo>
                  <a:pt x="15836" y="53067"/>
                  <a:pt x="15776" y="53722"/>
                  <a:pt x="15597" y="54150"/>
                </a:cubicBezTo>
                <a:lnTo>
                  <a:pt x="15597" y="54293"/>
                </a:lnTo>
                <a:cubicBezTo>
                  <a:pt x="15466" y="54567"/>
                  <a:pt x="15407" y="55043"/>
                  <a:pt x="15264" y="55448"/>
                </a:cubicBezTo>
                <a:cubicBezTo>
                  <a:pt x="15248" y="55521"/>
                  <a:pt x="15243" y="55572"/>
                  <a:pt x="15237" y="55601"/>
                </a:cubicBezTo>
                <a:lnTo>
                  <a:pt x="15237" y="55601"/>
                </a:lnTo>
                <a:cubicBezTo>
                  <a:pt x="15245" y="55589"/>
                  <a:pt x="15257" y="55579"/>
                  <a:pt x="15276" y="55579"/>
                </a:cubicBezTo>
                <a:cubicBezTo>
                  <a:pt x="15231" y="55693"/>
                  <a:pt x="15185" y="55914"/>
                  <a:pt x="15160" y="55914"/>
                </a:cubicBezTo>
                <a:cubicBezTo>
                  <a:pt x="15159" y="55914"/>
                  <a:pt x="15158" y="55914"/>
                  <a:pt x="15157" y="55913"/>
                </a:cubicBezTo>
                <a:lnTo>
                  <a:pt x="15157" y="55877"/>
                </a:lnTo>
                <a:cubicBezTo>
                  <a:pt x="15155" y="55876"/>
                  <a:pt x="15154" y="55876"/>
                  <a:pt x="15153" y="55876"/>
                </a:cubicBezTo>
                <a:cubicBezTo>
                  <a:pt x="15108" y="55876"/>
                  <a:pt x="15083" y="56261"/>
                  <a:pt x="15002" y="56377"/>
                </a:cubicBezTo>
                <a:lnTo>
                  <a:pt x="15062" y="56317"/>
                </a:lnTo>
                <a:lnTo>
                  <a:pt x="15002" y="56532"/>
                </a:lnTo>
                <a:lnTo>
                  <a:pt x="15002" y="56472"/>
                </a:lnTo>
                <a:cubicBezTo>
                  <a:pt x="14859" y="57472"/>
                  <a:pt x="14609" y="57877"/>
                  <a:pt x="14442" y="58818"/>
                </a:cubicBezTo>
                <a:cubicBezTo>
                  <a:pt x="14440" y="58792"/>
                  <a:pt x="14438" y="58782"/>
                  <a:pt x="14435" y="58782"/>
                </a:cubicBezTo>
                <a:cubicBezTo>
                  <a:pt x="14422" y="58782"/>
                  <a:pt x="14401" y="58997"/>
                  <a:pt x="14373" y="58997"/>
                </a:cubicBezTo>
                <a:cubicBezTo>
                  <a:pt x="14372" y="58997"/>
                  <a:pt x="14372" y="58997"/>
                  <a:pt x="14371" y="58996"/>
                </a:cubicBezTo>
                <a:cubicBezTo>
                  <a:pt x="14228" y="59199"/>
                  <a:pt x="14264" y="59425"/>
                  <a:pt x="14216" y="59615"/>
                </a:cubicBezTo>
                <a:lnTo>
                  <a:pt x="14216" y="59627"/>
                </a:lnTo>
                <a:lnTo>
                  <a:pt x="14109" y="59961"/>
                </a:lnTo>
                <a:cubicBezTo>
                  <a:pt x="14107" y="59919"/>
                  <a:pt x="14105" y="59903"/>
                  <a:pt x="14103" y="59903"/>
                </a:cubicBezTo>
                <a:cubicBezTo>
                  <a:pt x="14099" y="59903"/>
                  <a:pt x="14097" y="60067"/>
                  <a:pt x="14097" y="60067"/>
                </a:cubicBezTo>
                <a:cubicBezTo>
                  <a:pt x="14097" y="60067"/>
                  <a:pt x="14097" y="60054"/>
                  <a:pt x="14097" y="60020"/>
                </a:cubicBezTo>
                <a:cubicBezTo>
                  <a:pt x="13788" y="60854"/>
                  <a:pt x="13478" y="61973"/>
                  <a:pt x="13038" y="62890"/>
                </a:cubicBezTo>
                <a:lnTo>
                  <a:pt x="13073" y="62866"/>
                </a:lnTo>
                <a:lnTo>
                  <a:pt x="13073" y="62866"/>
                </a:lnTo>
                <a:cubicBezTo>
                  <a:pt x="12966" y="63104"/>
                  <a:pt x="12847" y="63402"/>
                  <a:pt x="12740" y="63556"/>
                </a:cubicBezTo>
                <a:cubicBezTo>
                  <a:pt x="12645" y="63723"/>
                  <a:pt x="12597" y="63961"/>
                  <a:pt x="12561" y="64033"/>
                </a:cubicBezTo>
                <a:cubicBezTo>
                  <a:pt x="12514" y="64204"/>
                  <a:pt x="12406" y="64329"/>
                  <a:pt x="12394" y="64331"/>
                </a:cubicBezTo>
                <a:lnTo>
                  <a:pt x="12394" y="64331"/>
                </a:lnTo>
                <a:cubicBezTo>
                  <a:pt x="12398" y="64323"/>
                  <a:pt x="12402" y="64314"/>
                  <a:pt x="12407" y="64306"/>
                </a:cubicBezTo>
                <a:lnTo>
                  <a:pt x="12407" y="64306"/>
                </a:lnTo>
                <a:cubicBezTo>
                  <a:pt x="12395" y="64323"/>
                  <a:pt x="12391" y="64331"/>
                  <a:pt x="12394" y="64331"/>
                </a:cubicBezTo>
                <a:cubicBezTo>
                  <a:pt x="12394" y="64331"/>
                  <a:pt x="12394" y="64331"/>
                  <a:pt x="12394" y="64331"/>
                </a:cubicBezTo>
                <a:lnTo>
                  <a:pt x="12394" y="64331"/>
                </a:lnTo>
                <a:cubicBezTo>
                  <a:pt x="12296" y="64527"/>
                  <a:pt x="12256" y="64746"/>
                  <a:pt x="12073" y="65009"/>
                </a:cubicBezTo>
                <a:cubicBezTo>
                  <a:pt x="11969" y="65079"/>
                  <a:pt x="11683" y="65748"/>
                  <a:pt x="11614" y="65748"/>
                </a:cubicBezTo>
                <a:cubicBezTo>
                  <a:pt x="11612" y="65748"/>
                  <a:pt x="11610" y="65748"/>
                  <a:pt x="11609" y="65747"/>
                </a:cubicBezTo>
                <a:cubicBezTo>
                  <a:pt x="11347" y="66057"/>
                  <a:pt x="11192" y="66414"/>
                  <a:pt x="10883" y="66747"/>
                </a:cubicBezTo>
                <a:lnTo>
                  <a:pt x="10883" y="66712"/>
                </a:lnTo>
                <a:cubicBezTo>
                  <a:pt x="10883" y="66712"/>
                  <a:pt x="10799" y="66926"/>
                  <a:pt x="10680" y="67128"/>
                </a:cubicBezTo>
                <a:cubicBezTo>
                  <a:pt x="10573" y="67343"/>
                  <a:pt x="10454" y="67533"/>
                  <a:pt x="10454" y="67533"/>
                </a:cubicBezTo>
                <a:lnTo>
                  <a:pt x="10502" y="67533"/>
                </a:lnTo>
                <a:lnTo>
                  <a:pt x="10466" y="67569"/>
                </a:lnTo>
                <a:lnTo>
                  <a:pt x="10478" y="67605"/>
                </a:lnTo>
                <a:cubicBezTo>
                  <a:pt x="9382" y="68057"/>
                  <a:pt x="8025" y="68700"/>
                  <a:pt x="6775" y="69176"/>
                </a:cubicBezTo>
                <a:lnTo>
                  <a:pt x="6834" y="69176"/>
                </a:lnTo>
                <a:cubicBezTo>
                  <a:pt x="6513" y="69307"/>
                  <a:pt x="6096" y="69498"/>
                  <a:pt x="5834" y="69569"/>
                </a:cubicBezTo>
                <a:cubicBezTo>
                  <a:pt x="5572" y="69652"/>
                  <a:pt x="5298" y="69843"/>
                  <a:pt x="5203" y="69891"/>
                </a:cubicBezTo>
                <a:cubicBezTo>
                  <a:pt x="5011" y="69986"/>
                  <a:pt x="4820" y="70044"/>
                  <a:pt x="4765" y="70044"/>
                </a:cubicBezTo>
                <a:cubicBezTo>
                  <a:pt x="4751" y="70044"/>
                  <a:pt x="4746" y="70040"/>
                  <a:pt x="4751" y="70033"/>
                </a:cubicBezTo>
                <a:lnTo>
                  <a:pt x="4751" y="70033"/>
                </a:lnTo>
                <a:cubicBezTo>
                  <a:pt x="4465" y="70152"/>
                  <a:pt x="4215" y="70319"/>
                  <a:pt x="3810" y="70450"/>
                </a:cubicBezTo>
                <a:cubicBezTo>
                  <a:pt x="3664" y="70450"/>
                  <a:pt x="2816" y="70907"/>
                  <a:pt x="2683" y="70907"/>
                </a:cubicBezTo>
                <a:cubicBezTo>
                  <a:pt x="2675" y="70907"/>
                  <a:pt x="2670" y="70906"/>
                  <a:pt x="2667" y="70903"/>
                </a:cubicBezTo>
                <a:cubicBezTo>
                  <a:pt x="2129" y="71055"/>
                  <a:pt x="1672" y="71321"/>
                  <a:pt x="1092" y="71500"/>
                </a:cubicBezTo>
                <a:lnTo>
                  <a:pt x="1092" y="71500"/>
                </a:lnTo>
                <a:lnTo>
                  <a:pt x="1096" y="71498"/>
                </a:lnTo>
                <a:cubicBezTo>
                  <a:pt x="1072" y="71498"/>
                  <a:pt x="1060" y="71510"/>
                  <a:pt x="1060" y="71510"/>
                </a:cubicBezTo>
                <a:cubicBezTo>
                  <a:pt x="1071" y="71507"/>
                  <a:pt x="1081" y="71503"/>
                  <a:pt x="1092" y="71500"/>
                </a:cubicBezTo>
                <a:lnTo>
                  <a:pt x="1092" y="71500"/>
                </a:lnTo>
                <a:lnTo>
                  <a:pt x="0" y="72129"/>
                </a:lnTo>
                <a:lnTo>
                  <a:pt x="417" y="72212"/>
                </a:lnTo>
                <a:lnTo>
                  <a:pt x="1488" y="71986"/>
                </a:lnTo>
                <a:lnTo>
                  <a:pt x="4203" y="70879"/>
                </a:lnTo>
                <a:lnTo>
                  <a:pt x="6406" y="70081"/>
                </a:lnTo>
                <a:cubicBezTo>
                  <a:pt x="6406" y="70081"/>
                  <a:pt x="6727" y="69950"/>
                  <a:pt x="7227" y="69736"/>
                </a:cubicBezTo>
                <a:cubicBezTo>
                  <a:pt x="7715" y="69533"/>
                  <a:pt x="8370" y="69259"/>
                  <a:pt x="9025" y="68962"/>
                </a:cubicBezTo>
                <a:cubicBezTo>
                  <a:pt x="9049" y="68950"/>
                  <a:pt x="9085" y="68938"/>
                  <a:pt x="9108" y="68938"/>
                </a:cubicBezTo>
                <a:lnTo>
                  <a:pt x="8532" y="69319"/>
                </a:lnTo>
                <a:lnTo>
                  <a:pt x="8532" y="69319"/>
                </a:lnTo>
                <a:cubicBezTo>
                  <a:pt x="9065" y="68985"/>
                  <a:pt x="9717" y="68877"/>
                  <a:pt x="10359" y="68855"/>
                </a:cubicBezTo>
                <a:cubicBezTo>
                  <a:pt x="10644" y="68890"/>
                  <a:pt x="10990" y="68950"/>
                  <a:pt x="11109" y="68962"/>
                </a:cubicBezTo>
                <a:cubicBezTo>
                  <a:pt x="11287" y="69021"/>
                  <a:pt x="11514" y="68998"/>
                  <a:pt x="11752" y="69033"/>
                </a:cubicBezTo>
                <a:cubicBezTo>
                  <a:pt x="12109" y="69093"/>
                  <a:pt x="11930" y="69093"/>
                  <a:pt x="12109" y="69152"/>
                </a:cubicBezTo>
                <a:cubicBezTo>
                  <a:pt x="12161" y="69167"/>
                  <a:pt x="12185" y="69172"/>
                  <a:pt x="12192" y="69172"/>
                </a:cubicBezTo>
                <a:cubicBezTo>
                  <a:pt x="12215" y="69172"/>
                  <a:pt x="12102" y="69127"/>
                  <a:pt x="12133" y="69127"/>
                </a:cubicBezTo>
                <a:cubicBezTo>
                  <a:pt x="12136" y="69127"/>
                  <a:pt x="12140" y="69128"/>
                  <a:pt x="12145" y="69129"/>
                </a:cubicBezTo>
                <a:lnTo>
                  <a:pt x="12418" y="69212"/>
                </a:lnTo>
                <a:cubicBezTo>
                  <a:pt x="12373" y="69205"/>
                  <a:pt x="12348" y="69202"/>
                  <a:pt x="12336" y="69202"/>
                </a:cubicBezTo>
                <a:cubicBezTo>
                  <a:pt x="12307" y="69202"/>
                  <a:pt x="12354" y="69219"/>
                  <a:pt x="12371" y="69236"/>
                </a:cubicBezTo>
                <a:cubicBezTo>
                  <a:pt x="12575" y="69266"/>
                  <a:pt x="12859" y="69376"/>
                  <a:pt x="12988" y="69376"/>
                </a:cubicBezTo>
                <a:cubicBezTo>
                  <a:pt x="13009" y="69376"/>
                  <a:pt x="13026" y="69373"/>
                  <a:pt x="13038" y="69367"/>
                </a:cubicBezTo>
                <a:cubicBezTo>
                  <a:pt x="13335" y="69474"/>
                  <a:pt x="13335" y="69486"/>
                  <a:pt x="13478" y="69533"/>
                </a:cubicBezTo>
                <a:cubicBezTo>
                  <a:pt x="13430" y="69510"/>
                  <a:pt x="13335" y="69486"/>
                  <a:pt x="13359" y="69474"/>
                </a:cubicBezTo>
                <a:lnTo>
                  <a:pt x="13359" y="69474"/>
                </a:lnTo>
                <a:cubicBezTo>
                  <a:pt x="13400" y="69494"/>
                  <a:pt x="13420" y="69502"/>
                  <a:pt x="13426" y="69502"/>
                </a:cubicBezTo>
                <a:cubicBezTo>
                  <a:pt x="13439" y="69502"/>
                  <a:pt x="13402" y="69473"/>
                  <a:pt x="13371" y="69450"/>
                </a:cubicBezTo>
                <a:lnTo>
                  <a:pt x="13371" y="69450"/>
                </a:lnTo>
                <a:cubicBezTo>
                  <a:pt x="13555" y="69473"/>
                  <a:pt x="14260" y="69785"/>
                  <a:pt x="14362" y="69785"/>
                </a:cubicBezTo>
                <a:cubicBezTo>
                  <a:pt x="14366" y="69785"/>
                  <a:pt x="14369" y="69784"/>
                  <a:pt x="14371" y="69783"/>
                </a:cubicBezTo>
                <a:lnTo>
                  <a:pt x="14371" y="69795"/>
                </a:lnTo>
                <a:cubicBezTo>
                  <a:pt x="14425" y="69774"/>
                  <a:pt x="14381" y="69722"/>
                  <a:pt x="14471" y="69722"/>
                </a:cubicBezTo>
                <a:cubicBezTo>
                  <a:pt x="14480" y="69722"/>
                  <a:pt x="14490" y="69723"/>
                  <a:pt x="14502" y="69724"/>
                </a:cubicBezTo>
                <a:lnTo>
                  <a:pt x="14573" y="69771"/>
                </a:lnTo>
                <a:lnTo>
                  <a:pt x="14704" y="69795"/>
                </a:lnTo>
                <a:cubicBezTo>
                  <a:pt x="14800" y="69843"/>
                  <a:pt x="14740" y="69843"/>
                  <a:pt x="14740" y="69843"/>
                </a:cubicBezTo>
                <a:cubicBezTo>
                  <a:pt x="14966" y="69891"/>
                  <a:pt x="15240" y="70021"/>
                  <a:pt x="15502" y="70105"/>
                </a:cubicBezTo>
                <a:lnTo>
                  <a:pt x="15276" y="69902"/>
                </a:lnTo>
                <a:lnTo>
                  <a:pt x="15276" y="69902"/>
                </a:lnTo>
                <a:cubicBezTo>
                  <a:pt x="15472" y="70006"/>
                  <a:pt x="15837" y="70189"/>
                  <a:pt x="15891" y="70189"/>
                </a:cubicBezTo>
                <a:cubicBezTo>
                  <a:pt x="15893" y="70189"/>
                  <a:pt x="15894" y="70189"/>
                  <a:pt x="15895" y="70188"/>
                </a:cubicBezTo>
                <a:lnTo>
                  <a:pt x="16014" y="70272"/>
                </a:lnTo>
                <a:cubicBezTo>
                  <a:pt x="16252" y="70412"/>
                  <a:pt x="16321" y="70420"/>
                  <a:pt x="16370" y="70420"/>
                </a:cubicBezTo>
                <a:cubicBezTo>
                  <a:pt x="16376" y="70420"/>
                  <a:pt x="16382" y="70420"/>
                  <a:pt x="16388" y="70420"/>
                </a:cubicBezTo>
                <a:cubicBezTo>
                  <a:pt x="16414" y="70420"/>
                  <a:pt x="16439" y="70422"/>
                  <a:pt x="16490" y="70450"/>
                </a:cubicBezTo>
                <a:lnTo>
                  <a:pt x="16693" y="70569"/>
                </a:lnTo>
                <a:lnTo>
                  <a:pt x="16478" y="70486"/>
                </a:lnTo>
                <a:lnTo>
                  <a:pt x="16478" y="70486"/>
                </a:lnTo>
                <a:cubicBezTo>
                  <a:pt x="16684" y="70577"/>
                  <a:pt x="16758" y="70625"/>
                  <a:pt x="16910" y="70712"/>
                </a:cubicBezTo>
                <a:lnTo>
                  <a:pt x="16910" y="70712"/>
                </a:lnTo>
                <a:cubicBezTo>
                  <a:pt x="16907" y="70706"/>
                  <a:pt x="16907" y="70700"/>
                  <a:pt x="16907" y="70700"/>
                </a:cubicBezTo>
                <a:lnTo>
                  <a:pt x="16907" y="70700"/>
                </a:lnTo>
                <a:lnTo>
                  <a:pt x="16943" y="70724"/>
                </a:lnTo>
                <a:cubicBezTo>
                  <a:pt x="16948" y="70719"/>
                  <a:pt x="16957" y="70717"/>
                  <a:pt x="16970" y="70717"/>
                </a:cubicBezTo>
                <a:cubicBezTo>
                  <a:pt x="17018" y="70717"/>
                  <a:pt x="17118" y="70751"/>
                  <a:pt x="17240" y="70807"/>
                </a:cubicBezTo>
                <a:cubicBezTo>
                  <a:pt x="17443" y="70903"/>
                  <a:pt x="17621" y="70938"/>
                  <a:pt x="17955" y="71117"/>
                </a:cubicBezTo>
                <a:lnTo>
                  <a:pt x="18062" y="71117"/>
                </a:lnTo>
                <a:lnTo>
                  <a:pt x="18300" y="71260"/>
                </a:lnTo>
                <a:lnTo>
                  <a:pt x="18276" y="71284"/>
                </a:lnTo>
                <a:cubicBezTo>
                  <a:pt x="18026" y="71176"/>
                  <a:pt x="17550" y="70998"/>
                  <a:pt x="17240" y="70867"/>
                </a:cubicBezTo>
                <a:lnTo>
                  <a:pt x="17229" y="70879"/>
                </a:lnTo>
                <a:cubicBezTo>
                  <a:pt x="17419" y="70962"/>
                  <a:pt x="17645" y="71034"/>
                  <a:pt x="17764" y="71093"/>
                </a:cubicBezTo>
                <a:cubicBezTo>
                  <a:pt x="17817" y="71114"/>
                  <a:pt x="17933" y="71199"/>
                  <a:pt x="17872" y="71203"/>
                </a:cubicBezTo>
                <a:lnTo>
                  <a:pt x="17872" y="71203"/>
                </a:lnTo>
                <a:lnTo>
                  <a:pt x="17836" y="71200"/>
                </a:lnTo>
                <a:lnTo>
                  <a:pt x="17836" y="71200"/>
                </a:lnTo>
                <a:cubicBezTo>
                  <a:pt x="17849" y="71203"/>
                  <a:pt x="17859" y="71204"/>
                  <a:pt x="17867" y="71204"/>
                </a:cubicBezTo>
                <a:cubicBezTo>
                  <a:pt x="17869" y="71204"/>
                  <a:pt x="17870" y="71204"/>
                  <a:pt x="17872" y="71203"/>
                </a:cubicBezTo>
                <a:lnTo>
                  <a:pt x="17872" y="71203"/>
                </a:lnTo>
                <a:lnTo>
                  <a:pt x="17967" y="71212"/>
                </a:lnTo>
                <a:cubicBezTo>
                  <a:pt x="18610" y="71462"/>
                  <a:pt x="18610" y="71462"/>
                  <a:pt x="19265" y="71772"/>
                </a:cubicBezTo>
                <a:lnTo>
                  <a:pt x="19217" y="71736"/>
                </a:lnTo>
                <a:lnTo>
                  <a:pt x="19217" y="71736"/>
                </a:lnTo>
                <a:cubicBezTo>
                  <a:pt x="19348" y="71772"/>
                  <a:pt x="19491" y="71819"/>
                  <a:pt x="19515" y="71867"/>
                </a:cubicBezTo>
                <a:cubicBezTo>
                  <a:pt x="19919" y="72034"/>
                  <a:pt x="20324" y="72212"/>
                  <a:pt x="20574" y="72343"/>
                </a:cubicBezTo>
                <a:lnTo>
                  <a:pt x="20646" y="72331"/>
                </a:lnTo>
                <a:cubicBezTo>
                  <a:pt x="20727" y="72352"/>
                  <a:pt x="20809" y="72434"/>
                  <a:pt x="20869" y="72434"/>
                </a:cubicBezTo>
                <a:cubicBezTo>
                  <a:pt x="20878" y="72434"/>
                  <a:pt x="20887" y="72432"/>
                  <a:pt x="20896" y="72427"/>
                </a:cubicBezTo>
                <a:lnTo>
                  <a:pt x="21098" y="72474"/>
                </a:lnTo>
                <a:cubicBezTo>
                  <a:pt x="21217" y="72522"/>
                  <a:pt x="21289" y="72522"/>
                  <a:pt x="21420" y="72593"/>
                </a:cubicBezTo>
                <a:cubicBezTo>
                  <a:pt x="21431" y="72593"/>
                  <a:pt x="21431" y="72605"/>
                  <a:pt x="21455" y="72605"/>
                </a:cubicBezTo>
                <a:cubicBezTo>
                  <a:pt x="21547" y="72643"/>
                  <a:pt x="21576" y="72651"/>
                  <a:pt x="21588" y="72651"/>
                </a:cubicBezTo>
                <a:cubicBezTo>
                  <a:pt x="21597" y="72651"/>
                  <a:pt x="21595" y="72646"/>
                  <a:pt x="21605" y="72646"/>
                </a:cubicBezTo>
                <a:cubicBezTo>
                  <a:pt x="21618" y="72646"/>
                  <a:pt x="21653" y="72656"/>
                  <a:pt x="21765" y="72700"/>
                </a:cubicBezTo>
                <a:cubicBezTo>
                  <a:pt x="21794" y="72721"/>
                  <a:pt x="21817" y="72726"/>
                  <a:pt x="21841" y="72726"/>
                </a:cubicBezTo>
                <a:cubicBezTo>
                  <a:pt x="21862" y="72726"/>
                  <a:pt x="21883" y="72722"/>
                  <a:pt x="21910" y="72722"/>
                </a:cubicBezTo>
                <a:cubicBezTo>
                  <a:pt x="21940" y="72722"/>
                  <a:pt x="21977" y="72727"/>
                  <a:pt x="22027" y="72748"/>
                </a:cubicBezTo>
                <a:lnTo>
                  <a:pt x="22170" y="72843"/>
                </a:lnTo>
                <a:cubicBezTo>
                  <a:pt x="22432" y="72962"/>
                  <a:pt x="22491" y="72927"/>
                  <a:pt x="22896" y="73022"/>
                </a:cubicBezTo>
                <a:cubicBezTo>
                  <a:pt x="23086" y="73081"/>
                  <a:pt x="23158" y="73165"/>
                  <a:pt x="23027" y="73177"/>
                </a:cubicBezTo>
                <a:cubicBezTo>
                  <a:pt x="23106" y="73172"/>
                  <a:pt x="23136" y="73169"/>
                  <a:pt x="23161" y="73169"/>
                </a:cubicBezTo>
                <a:cubicBezTo>
                  <a:pt x="23196" y="73169"/>
                  <a:pt x="23221" y="73175"/>
                  <a:pt x="23360" y="73189"/>
                </a:cubicBezTo>
                <a:cubicBezTo>
                  <a:pt x="23384" y="73224"/>
                  <a:pt x="23360" y="73224"/>
                  <a:pt x="23313" y="73224"/>
                </a:cubicBezTo>
                <a:cubicBezTo>
                  <a:pt x="23396" y="73254"/>
                  <a:pt x="23433" y="73261"/>
                  <a:pt x="23459" y="73261"/>
                </a:cubicBezTo>
                <a:cubicBezTo>
                  <a:pt x="23484" y="73261"/>
                  <a:pt x="23500" y="73254"/>
                  <a:pt x="23538" y="73254"/>
                </a:cubicBezTo>
                <a:cubicBezTo>
                  <a:pt x="23556" y="73254"/>
                  <a:pt x="23579" y="73255"/>
                  <a:pt x="23610" y="73260"/>
                </a:cubicBezTo>
                <a:cubicBezTo>
                  <a:pt x="23664" y="73238"/>
                  <a:pt x="23719" y="73187"/>
                  <a:pt x="23773" y="73187"/>
                </a:cubicBezTo>
                <a:cubicBezTo>
                  <a:pt x="23778" y="73187"/>
                  <a:pt x="23784" y="73187"/>
                  <a:pt x="23789" y="73189"/>
                </a:cubicBezTo>
                <a:lnTo>
                  <a:pt x="23729" y="73165"/>
                </a:lnTo>
                <a:lnTo>
                  <a:pt x="23729" y="73165"/>
                </a:lnTo>
                <a:cubicBezTo>
                  <a:pt x="23908" y="73177"/>
                  <a:pt x="24087" y="73189"/>
                  <a:pt x="24277" y="73248"/>
                </a:cubicBezTo>
                <a:lnTo>
                  <a:pt x="24265" y="73260"/>
                </a:lnTo>
                <a:lnTo>
                  <a:pt x="24468" y="73296"/>
                </a:lnTo>
                <a:lnTo>
                  <a:pt x="24491" y="73319"/>
                </a:lnTo>
                <a:lnTo>
                  <a:pt x="24789" y="73355"/>
                </a:lnTo>
                <a:lnTo>
                  <a:pt x="24789" y="73355"/>
                </a:lnTo>
                <a:lnTo>
                  <a:pt x="24741" y="73343"/>
                </a:lnTo>
                <a:lnTo>
                  <a:pt x="24741" y="73343"/>
                </a:lnTo>
                <a:cubicBezTo>
                  <a:pt x="24813" y="73355"/>
                  <a:pt x="25051" y="73367"/>
                  <a:pt x="25182" y="73379"/>
                </a:cubicBezTo>
                <a:lnTo>
                  <a:pt x="25182" y="73403"/>
                </a:lnTo>
                <a:cubicBezTo>
                  <a:pt x="25345" y="73433"/>
                  <a:pt x="25498" y="73442"/>
                  <a:pt x="25654" y="73442"/>
                </a:cubicBezTo>
                <a:cubicBezTo>
                  <a:pt x="25863" y="73442"/>
                  <a:pt x="26078" y="73427"/>
                  <a:pt x="26337" y="73427"/>
                </a:cubicBezTo>
                <a:lnTo>
                  <a:pt x="26277" y="73462"/>
                </a:lnTo>
                <a:cubicBezTo>
                  <a:pt x="26298" y="73466"/>
                  <a:pt x="26313" y="73467"/>
                  <a:pt x="26325" y="73467"/>
                </a:cubicBezTo>
                <a:cubicBezTo>
                  <a:pt x="26389" y="73467"/>
                  <a:pt x="26348" y="73425"/>
                  <a:pt x="26455" y="73425"/>
                </a:cubicBezTo>
                <a:cubicBezTo>
                  <a:pt x="26465" y="73425"/>
                  <a:pt x="26478" y="73426"/>
                  <a:pt x="26492" y="73427"/>
                </a:cubicBezTo>
                <a:lnTo>
                  <a:pt x="26515" y="73474"/>
                </a:lnTo>
                <a:cubicBezTo>
                  <a:pt x="26565" y="73455"/>
                  <a:pt x="26604" y="73448"/>
                  <a:pt x="26637" y="73448"/>
                </a:cubicBezTo>
                <a:cubicBezTo>
                  <a:pt x="26707" y="73448"/>
                  <a:pt x="26752" y="73478"/>
                  <a:pt x="26825" y="73486"/>
                </a:cubicBezTo>
                <a:lnTo>
                  <a:pt x="26765" y="73439"/>
                </a:lnTo>
                <a:lnTo>
                  <a:pt x="26968" y="73439"/>
                </a:lnTo>
                <a:cubicBezTo>
                  <a:pt x="27194" y="73439"/>
                  <a:pt x="27123" y="73486"/>
                  <a:pt x="27087" y="73522"/>
                </a:cubicBezTo>
                <a:lnTo>
                  <a:pt x="27242" y="73462"/>
                </a:lnTo>
                <a:lnTo>
                  <a:pt x="27266" y="73498"/>
                </a:lnTo>
                <a:cubicBezTo>
                  <a:pt x="27319" y="73468"/>
                  <a:pt x="27349" y="73468"/>
                  <a:pt x="27391" y="73468"/>
                </a:cubicBezTo>
                <a:cubicBezTo>
                  <a:pt x="27432" y="73468"/>
                  <a:pt x="27486" y="73468"/>
                  <a:pt x="27587" y="73439"/>
                </a:cubicBezTo>
                <a:lnTo>
                  <a:pt x="27587" y="73439"/>
                </a:lnTo>
                <a:cubicBezTo>
                  <a:pt x="27599" y="73462"/>
                  <a:pt x="27551" y="73474"/>
                  <a:pt x="27623" y="73474"/>
                </a:cubicBezTo>
                <a:cubicBezTo>
                  <a:pt x="27623" y="73474"/>
                  <a:pt x="27706" y="73439"/>
                  <a:pt x="27789" y="73415"/>
                </a:cubicBezTo>
                <a:cubicBezTo>
                  <a:pt x="27810" y="73404"/>
                  <a:pt x="27833" y="73395"/>
                  <a:pt x="27856" y="73387"/>
                </a:cubicBezTo>
                <a:lnTo>
                  <a:pt x="27856" y="73387"/>
                </a:lnTo>
                <a:lnTo>
                  <a:pt x="27766" y="73415"/>
                </a:lnTo>
                <a:lnTo>
                  <a:pt x="27777" y="73343"/>
                </a:lnTo>
                <a:cubicBezTo>
                  <a:pt x="27968" y="73248"/>
                  <a:pt x="28063" y="73296"/>
                  <a:pt x="28206" y="73236"/>
                </a:cubicBezTo>
                <a:lnTo>
                  <a:pt x="28206" y="73236"/>
                </a:lnTo>
                <a:lnTo>
                  <a:pt x="28099" y="73284"/>
                </a:lnTo>
                <a:cubicBezTo>
                  <a:pt x="28337" y="73200"/>
                  <a:pt x="28361" y="73224"/>
                  <a:pt x="28504" y="73189"/>
                </a:cubicBezTo>
                <a:cubicBezTo>
                  <a:pt x="28456" y="73189"/>
                  <a:pt x="28385" y="73189"/>
                  <a:pt x="28492" y="73165"/>
                </a:cubicBezTo>
                <a:cubicBezTo>
                  <a:pt x="28514" y="73154"/>
                  <a:pt x="28527" y="73151"/>
                  <a:pt x="28537" y="73151"/>
                </a:cubicBezTo>
                <a:cubicBezTo>
                  <a:pt x="28548" y="73151"/>
                  <a:pt x="28555" y="73155"/>
                  <a:pt x="28566" y="73155"/>
                </a:cubicBezTo>
                <a:cubicBezTo>
                  <a:pt x="28576" y="73155"/>
                  <a:pt x="28589" y="73152"/>
                  <a:pt x="28611" y="73141"/>
                </a:cubicBezTo>
                <a:cubicBezTo>
                  <a:pt x="28576" y="73117"/>
                  <a:pt x="28830" y="73001"/>
                  <a:pt x="29065" y="72895"/>
                </a:cubicBezTo>
                <a:lnTo>
                  <a:pt x="29065" y="72895"/>
                </a:lnTo>
                <a:cubicBezTo>
                  <a:pt x="29107" y="72872"/>
                  <a:pt x="29143" y="72840"/>
                  <a:pt x="29218" y="72808"/>
                </a:cubicBezTo>
                <a:lnTo>
                  <a:pt x="29218" y="72867"/>
                </a:lnTo>
                <a:lnTo>
                  <a:pt x="29337" y="72724"/>
                </a:lnTo>
                <a:cubicBezTo>
                  <a:pt x="29455" y="72660"/>
                  <a:pt x="29545" y="72566"/>
                  <a:pt x="29596" y="72566"/>
                </a:cubicBezTo>
                <a:cubicBezTo>
                  <a:pt x="29601" y="72566"/>
                  <a:pt x="29606" y="72567"/>
                  <a:pt x="29611" y="72569"/>
                </a:cubicBezTo>
                <a:lnTo>
                  <a:pt x="29563" y="72605"/>
                </a:lnTo>
                <a:cubicBezTo>
                  <a:pt x="29563" y="72605"/>
                  <a:pt x="29766" y="72462"/>
                  <a:pt x="29992" y="72307"/>
                </a:cubicBezTo>
                <a:cubicBezTo>
                  <a:pt x="29921" y="72248"/>
                  <a:pt x="29790" y="72212"/>
                  <a:pt x="29706" y="72165"/>
                </a:cubicBezTo>
                <a:cubicBezTo>
                  <a:pt x="29623" y="72117"/>
                  <a:pt x="29575" y="72093"/>
                  <a:pt x="29575" y="72093"/>
                </a:cubicBezTo>
                <a:lnTo>
                  <a:pt x="29623" y="72069"/>
                </a:lnTo>
                <a:cubicBezTo>
                  <a:pt x="29475" y="72059"/>
                  <a:pt x="29204" y="71869"/>
                  <a:pt x="29112" y="71869"/>
                </a:cubicBezTo>
                <a:cubicBezTo>
                  <a:pt x="29101" y="71869"/>
                  <a:pt x="29092" y="71872"/>
                  <a:pt x="29087" y="71879"/>
                </a:cubicBezTo>
                <a:cubicBezTo>
                  <a:pt x="29040" y="71855"/>
                  <a:pt x="28968" y="71819"/>
                  <a:pt x="28873" y="71796"/>
                </a:cubicBezTo>
                <a:lnTo>
                  <a:pt x="28659" y="71700"/>
                </a:lnTo>
                <a:cubicBezTo>
                  <a:pt x="28563" y="71676"/>
                  <a:pt x="28504" y="71641"/>
                  <a:pt x="28551" y="71617"/>
                </a:cubicBezTo>
                <a:cubicBezTo>
                  <a:pt x="28158" y="71450"/>
                  <a:pt x="27908" y="71415"/>
                  <a:pt x="27444" y="71164"/>
                </a:cubicBezTo>
                <a:cubicBezTo>
                  <a:pt x="27301" y="71034"/>
                  <a:pt x="26837" y="70843"/>
                  <a:pt x="26527" y="70688"/>
                </a:cubicBezTo>
                <a:cubicBezTo>
                  <a:pt x="25920" y="70438"/>
                  <a:pt x="25527" y="70272"/>
                  <a:pt x="24920" y="70010"/>
                </a:cubicBezTo>
                <a:cubicBezTo>
                  <a:pt x="24587" y="69748"/>
                  <a:pt x="23991" y="69605"/>
                  <a:pt x="23622" y="69367"/>
                </a:cubicBezTo>
                <a:lnTo>
                  <a:pt x="23503" y="69355"/>
                </a:lnTo>
                <a:cubicBezTo>
                  <a:pt x="23265" y="69176"/>
                  <a:pt x="22836" y="69057"/>
                  <a:pt x="22479" y="68843"/>
                </a:cubicBezTo>
                <a:cubicBezTo>
                  <a:pt x="22372" y="68819"/>
                  <a:pt x="22324" y="68795"/>
                  <a:pt x="22313" y="68795"/>
                </a:cubicBezTo>
                <a:cubicBezTo>
                  <a:pt x="22324" y="68819"/>
                  <a:pt x="22360" y="68831"/>
                  <a:pt x="22360" y="68843"/>
                </a:cubicBezTo>
                <a:cubicBezTo>
                  <a:pt x="22253" y="68783"/>
                  <a:pt x="22027" y="68712"/>
                  <a:pt x="22062" y="68676"/>
                </a:cubicBezTo>
                <a:lnTo>
                  <a:pt x="22062" y="68676"/>
                </a:lnTo>
                <a:lnTo>
                  <a:pt x="22086" y="68700"/>
                </a:lnTo>
                <a:cubicBezTo>
                  <a:pt x="22122" y="68664"/>
                  <a:pt x="21753" y="68581"/>
                  <a:pt x="21646" y="68486"/>
                </a:cubicBezTo>
                <a:lnTo>
                  <a:pt x="21646" y="68486"/>
                </a:lnTo>
                <a:lnTo>
                  <a:pt x="21693" y="68557"/>
                </a:lnTo>
                <a:lnTo>
                  <a:pt x="21479" y="68474"/>
                </a:lnTo>
                <a:lnTo>
                  <a:pt x="21539" y="68486"/>
                </a:lnTo>
                <a:cubicBezTo>
                  <a:pt x="20598" y="68224"/>
                  <a:pt x="20241" y="67938"/>
                  <a:pt x="19348" y="67759"/>
                </a:cubicBezTo>
                <a:cubicBezTo>
                  <a:pt x="19491" y="67747"/>
                  <a:pt x="19169" y="67724"/>
                  <a:pt x="19169" y="67664"/>
                </a:cubicBezTo>
                <a:cubicBezTo>
                  <a:pt x="18979" y="67533"/>
                  <a:pt x="18753" y="67569"/>
                  <a:pt x="18574" y="67533"/>
                </a:cubicBezTo>
                <a:lnTo>
                  <a:pt x="18562" y="67533"/>
                </a:lnTo>
                <a:cubicBezTo>
                  <a:pt x="18562" y="67533"/>
                  <a:pt x="18491" y="67509"/>
                  <a:pt x="18395" y="67485"/>
                </a:cubicBezTo>
                <a:cubicBezTo>
                  <a:pt x="18324" y="67474"/>
                  <a:pt x="18241" y="67450"/>
                  <a:pt x="18241" y="67450"/>
                </a:cubicBezTo>
                <a:cubicBezTo>
                  <a:pt x="18319" y="67436"/>
                  <a:pt x="18301" y="67433"/>
                  <a:pt x="18260" y="67433"/>
                </a:cubicBezTo>
                <a:cubicBezTo>
                  <a:pt x="18226" y="67433"/>
                  <a:pt x="18177" y="67435"/>
                  <a:pt x="18153" y="67435"/>
                </a:cubicBezTo>
                <a:cubicBezTo>
                  <a:pt x="18130" y="67435"/>
                  <a:pt x="18128" y="67433"/>
                  <a:pt x="18181" y="67426"/>
                </a:cubicBezTo>
                <a:cubicBezTo>
                  <a:pt x="17360" y="67176"/>
                  <a:pt x="16228" y="67045"/>
                  <a:pt x="15228" y="66985"/>
                </a:cubicBezTo>
                <a:lnTo>
                  <a:pt x="15228" y="66985"/>
                </a:lnTo>
                <a:lnTo>
                  <a:pt x="15276" y="66997"/>
                </a:lnTo>
                <a:cubicBezTo>
                  <a:pt x="15213" y="66994"/>
                  <a:pt x="15146" y="66994"/>
                  <a:pt x="15078" y="66994"/>
                </a:cubicBezTo>
                <a:cubicBezTo>
                  <a:pt x="15010" y="66994"/>
                  <a:pt x="14940" y="66994"/>
                  <a:pt x="14873" y="66994"/>
                </a:cubicBezTo>
                <a:cubicBezTo>
                  <a:pt x="14737" y="66994"/>
                  <a:pt x="14609" y="66991"/>
                  <a:pt x="14514" y="66973"/>
                </a:cubicBezTo>
                <a:cubicBezTo>
                  <a:pt x="14490" y="66971"/>
                  <a:pt x="14466" y="66969"/>
                  <a:pt x="14442" y="66969"/>
                </a:cubicBezTo>
                <a:cubicBezTo>
                  <a:pt x="14270" y="66969"/>
                  <a:pt x="14088" y="67034"/>
                  <a:pt x="14026" y="67045"/>
                </a:cubicBezTo>
                <a:cubicBezTo>
                  <a:pt x="13954" y="67053"/>
                  <a:pt x="13886" y="67056"/>
                  <a:pt x="13829" y="67056"/>
                </a:cubicBezTo>
                <a:cubicBezTo>
                  <a:pt x="13757" y="67056"/>
                  <a:pt x="13705" y="67051"/>
                  <a:pt x="13693" y="67048"/>
                </a:cubicBezTo>
                <a:lnTo>
                  <a:pt x="13693" y="67048"/>
                </a:lnTo>
                <a:cubicBezTo>
                  <a:pt x="13522" y="67073"/>
                  <a:pt x="13350" y="67118"/>
                  <a:pt x="13145" y="67152"/>
                </a:cubicBezTo>
                <a:cubicBezTo>
                  <a:pt x="13895" y="66795"/>
                  <a:pt x="14669" y="66390"/>
                  <a:pt x="15383" y="66057"/>
                </a:cubicBezTo>
                <a:cubicBezTo>
                  <a:pt x="15859" y="66057"/>
                  <a:pt x="16312" y="66092"/>
                  <a:pt x="16788" y="66152"/>
                </a:cubicBezTo>
                <a:cubicBezTo>
                  <a:pt x="16871" y="66164"/>
                  <a:pt x="16955" y="66176"/>
                  <a:pt x="17026" y="66211"/>
                </a:cubicBezTo>
                <a:cubicBezTo>
                  <a:pt x="17360" y="66283"/>
                  <a:pt x="17681" y="66402"/>
                  <a:pt x="17800" y="66438"/>
                </a:cubicBezTo>
                <a:cubicBezTo>
                  <a:pt x="18062" y="66533"/>
                  <a:pt x="18383" y="66557"/>
                  <a:pt x="18717" y="66628"/>
                </a:cubicBezTo>
                <a:cubicBezTo>
                  <a:pt x="19229" y="66700"/>
                  <a:pt x="18967" y="66700"/>
                  <a:pt x="19229" y="66759"/>
                </a:cubicBezTo>
                <a:cubicBezTo>
                  <a:pt x="19303" y="66772"/>
                  <a:pt x="19341" y="66777"/>
                  <a:pt x="19357" y="66777"/>
                </a:cubicBezTo>
                <a:cubicBezTo>
                  <a:pt x="19406" y="66777"/>
                  <a:pt x="19253" y="66732"/>
                  <a:pt x="19284" y="66732"/>
                </a:cubicBezTo>
                <a:cubicBezTo>
                  <a:pt x="19288" y="66732"/>
                  <a:pt x="19297" y="66733"/>
                  <a:pt x="19312" y="66735"/>
                </a:cubicBezTo>
                <a:lnTo>
                  <a:pt x="19693" y="66807"/>
                </a:lnTo>
                <a:cubicBezTo>
                  <a:pt x="19650" y="66805"/>
                  <a:pt x="19619" y="66804"/>
                  <a:pt x="19598" y="66804"/>
                </a:cubicBezTo>
                <a:cubicBezTo>
                  <a:pt x="19510" y="66804"/>
                  <a:pt x="19595" y="66821"/>
                  <a:pt x="19634" y="66831"/>
                </a:cubicBezTo>
                <a:cubicBezTo>
                  <a:pt x="19918" y="66870"/>
                  <a:pt x="20325" y="66950"/>
                  <a:pt x="20512" y="66950"/>
                </a:cubicBezTo>
                <a:cubicBezTo>
                  <a:pt x="20552" y="66950"/>
                  <a:pt x="20581" y="66946"/>
                  <a:pt x="20598" y="66938"/>
                </a:cubicBezTo>
                <a:cubicBezTo>
                  <a:pt x="21050" y="67033"/>
                  <a:pt x="21050" y="67045"/>
                  <a:pt x="21241" y="67069"/>
                </a:cubicBezTo>
                <a:cubicBezTo>
                  <a:pt x="21181" y="67057"/>
                  <a:pt x="21050" y="67033"/>
                  <a:pt x="21050" y="67009"/>
                </a:cubicBezTo>
                <a:lnTo>
                  <a:pt x="21050" y="67009"/>
                </a:lnTo>
                <a:cubicBezTo>
                  <a:pt x="21108" y="67024"/>
                  <a:pt x="21137" y="67030"/>
                  <a:pt x="21148" y="67030"/>
                </a:cubicBezTo>
                <a:cubicBezTo>
                  <a:pt x="21170" y="67030"/>
                  <a:pt x="21111" y="67005"/>
                  <a:pt x="21062" y="66997"/>
                </a:cubicBezTo>
                <a:lnTo>
                  <a:pt x="21062" y="66997"/>
                </a:lnTo>
                <a:cubicBezTo>
                  <a:pt x="21329" y="67008"/>
                  <a:pt x="22332" y="67300"/>
                  <a:pt x="22513" y="67300"/>
                </a:cubicBezTo>
                <a:cubicBezTo>
                  <a:pt x="22526" y="67300"/>
                  <a:pt x="22535" y="67298"/>
                  <a:pt x="22539" y="67295"/>
                </a:cubicBezTo>
                <a:lnTo>
                  <a:pt x="22539" y="67307"/>
                </a:lnTo>
                <a:cubicBezTo>
                  <a:pt x="22604" y="67285"/>
                  <a:pt x="22540" y="67234"/>
                  <a:pt x="22673" y="67234"/>
                </a:cubicBezTo>
                <a:cubicBezTo>
                  <a:pt x="22685" y="67234"/>
                  <a:pt x="22700" y="67234"/>
                  <a:pt x="22717" y="67235"/>
                </a:cubicBezTo>
                <a:lnTo>
                  <a:pt x="22836" y="67283"/>
                </a:lnTo>
                <a:lnTo>
                  <a:pt x="23027" y="67295"/>
                </a:lnTo>
                <a:cubicBezTo>
                  <a:pt x="23146" y="67343"/>
                  <a:pt x="23086" y="67343"/>
                  <a:pt x="23086" y="67343"/>
                </a:cubicBezTo>
                <a:cubicBezTo>
                  <a:pt x="23396" y="67390"/>
                  <a:pt x="23837" y="67509"/>
                  <a:pt x="24206" y="67605"/>
                </a:cubicBezTo>
                <a:lnTo>
                  <a:pt x="23837" y="67402"/>
                </a:lnTo>
                <a:lnTo>
                  <a:pt x="23837" y="67402"/>
                </a:lnTo>
                <a:cubicBezTo>
                  <a:pt x="24120" y="67500"/>
                  <a:pt x="24614" y="67668"/>
                  <a:pt x="24740" y="67668"/>
                </a:cubicBezTo>
                <a:cubicBezTo>
                  <a:pt x="24752" y="67668"/>
                  <a:pt x="24760" y="67667"/>
                  <a:pt x="24765" y="67664"/>
                </a:cubicBezTo>
                <a:lnTo>
                  <a:pt x="24944" y="67759"/>
                </a:lnTo>
                <a:cubicBezTo>
                  <a:pt x="25288" y="67892"/>
                  <a:pt x="25389" y="67903"/>
                  <a:pt x="25454" y="67903"/>
                </a:cubicBezTo>
                <a:cubicBezTo>
                  <a:pt x="25467" y="67903"/>
                  <a:pt x="25479" y="67902"/>
                  <a:pt x="25491" y="67902"/>
                </a:cubicBezTo>
                <a:cubicBezTo>
                  <a:pt x="25526" y="67902"/>
                  <a:pt x="25563" y="67906"/>
                  <a:pt x="25646" y="67938"/>
                </a:cubicBezTo>
                <a:lnTo>
                  <a:pt x="25956" y="68069"/>
                </a:lnTo>
                <a:lnTo>
                  <a:pt x="25646" y="67986"/>
                </a:lnTo>
                <a:lnTo>
                  <a:pt x="25646" y="67986"/>
                </a:lnTo>
                <a:cubicBezTo>
                  <a:pt x="25948" y="68078"/>
                  <a:pt x="26069" y="68126"/>
                  <a:pt x="26318" y="68228"/>
                </a:cubicBezTo>
                <a:lnTo>
                  <a:pt x="26318" y="68228"/>
                </a:lnTo>
                <a:lnTo>
                  <a:pt x="26301" y="68224"/>
                </a:lnTo>
                <a:lnTo>
                  <a:pt x="26301" y="68224"/>
                </a:lnTo>
                <a:cubicBezTo>
                  <a:pt x="26301" y="68224"/>
                  <a:pt x="26313" y="68236"/>
                  <a:pt x="26337" y="68236"/>
                </a:cubicBezTo>
                <a:cubicBezTo>
                  <a:pt x="26330" y="68233"/>
                  <a:pt x="26324" y="68230"/>
                  <a:pt x="26318" y="68228"/>
                </a:cubicBezTo>
                <a:lnTo>
                  <a:pt x="26318" y="68228"/>
                </a:lnTo>
                <a:lnTo>
                  <a:pt x="26349" y="68236"/>
                </a:lnTo>
                <a:cubicBezTo>
                  <a:pt x="26356" y="68234"/>
                  <a:pt x="26367" y="68233"/>
                  <a:pt x="26380" y="68233"/>
                </a:cubicBezTo>
                <a:cubicBezTo>
                  <a:pt x="26448" y="68233"/>
                  <a:pt x="26588" y="68259"/>
                  <a:pt x="26777" y="68319"/>
                </a:cubicBezTo>
                <a:cubicBezTo>
                  <a:pt x="27087" y="68414"/>
                  <a:pt x="27349" y="68462"/>
                  <a:pt x="27837" y="68652"/>
                </a:cubicBezTo>
                <a:lnTo>
                  <a:pt x="27968" y="68652"/>
                </a:lnTo>
                <a:lnTo>
                  <a:pt x="28337" y="68783"/>
                </a:lnTo>
                <a:lnTo>
                  <a:pt x="28325" y="68819"/>
                </a:lnTo>
                <a:cubicBezTo>
                  <a:pt x="27956" y="68712"/>
                  <a:pt x="27254" y="68521"/>
                  <a:pt x="26777" y="68378"/>
                </a:cubicBezTo>
                <a:lnTo>
                  <a:pt x="26765" y="68402"/>
                </a:lnTo>
                <a:cubicBezTo>
                  <a:pt x="27051" y="68474"/>
                  <a:pt x="27373" y="68545"/>
                  <a:pt x="27551" y="68605"/>
                </a:cubicBezTo>
                <a:cubicBezTo>
                  <a:pt x="27633" y="68635"/>
                  <a:pt x="27804" y="68710"/>
                  <a:pt x="27735" y="68715"/>
                </a:cubicBezTo>
                <a:lnTo>
                  <a:pt x="27735" y="68715"/>
                </a:lnTo>
                <a:lnTo>
                  <a:pt x="27682" y="68712"/>
                </a:lnTo>
                <a:lnTo>
                  <a:pt x="27682" y="68712"/>
                </a:lnTo>
                <a:cubicBezTo>
                  <a:pt x="27702" y="68714"/>
                  <a:pt x="27716" y="68716"/>
                  <a:pt x="27727" y="68716"/>
                </a:cubicBezTo>
                <a:cubicBezTo>
                  <a:pt x="27730" y="68716"/>
                  <a:pt x="27733" y="68715"/>
                  <a:pt x="27735" y="68715"/>
                </a:cubicBezTo>
                <a:lnTo>
                  <a:pt x="27735" y="68715"/>
                </a:lnTo>
                <a:lnTo>
                  <a:pt x="27861" y="68724"/>
                </a:lnTo>
                <a:cubicBezTo>
                  <a:pt x="28801" y="68998"/>
                  <a:pt x="28813" y="68998"/>
                  <a:pt x="29790" y="69319"/>
                </a:cubicBezTo>
                <a:lnTo>
                  <a:pt x="29706" y="69271"/>
                </a:lnTo>
                <a:lnTo>
                  <a:pt x="29706" y="69271"/>
                </a:lnTo>
                <a:cubicBezTo>
                  <a:pt x="29909" y="69319"/>
                  <a:pt x="30111" y="69367"/>
                  <a:pt x="30159" y="69414"/>
                </a:cubicBezTo>
                <a:cubicBezTo>
                  <a:pt x="30754" y="69593"/>
                  <a:pt x="31361" y="69783"/>
                  <a:pt x="31730" y="69926"/>
                </a:cubicBezTo>
                <a:lnTo>
                  <a:pt x="31826" y="69914"/>
                </a:lnTo>
                <a:cubicBezTo>
                  <a:pt x="31925" y="69944"/>
                  <a:pt x="32067" y="70033"/>
                  <a:pt x="32152" y="70033"/>
                </a:cubicBezTo>
                <a:cubicBezTo>
                  <a:pt x="32169" y="70033"/>
                  <a:pt x="32183" y="70029"/>
                  <a:pt x="32195" y="70021"/>
                </a:cubicBezTo>
                <a:lnTo>
                  <a:pt x="32469" y="70081"/>
                </a:lnTo>
                <a:cubicBezTo>
                  <a:pt x="32647" y="70129"/>
                  <a:pt x="32742" y="70129"/>
                  <a:pt x="32945" y="70200"/>
                </a:cubicBezTo>
                <a:cubicBezTo>
                  <a:pt x="32957" y="70200"/>
                  <a:pt x="32969" y="70212"/>
                  <a:pt x="32969" y="70212"/>
                </a:cubicBezTo>
                <a:cubicBezTo>
                  <a:pt x="33106" y="70254"/>
                  <a:pt x="33147" y="70263"/>
                  <a:pt x="33162" y="70263"/>
                </a:cubicBezTo>
                <a:cubicBezTo>
                  <a:pt x="33175" y="70263"/>
                  <a:pt x="33168" y="70256"/>
                  <a:pt x="33187" y="70256"/>
                </a:cubicBezTo>
                <a:cubicBezTo>
                  <a:pt x="33208" y="70256"/>
                  <a:pt x="33263" y="70266"/>
                  <a:pt x="33421" y="70307"/>
                </a:cubicBezTo>
                <a:cubicBezTo>
                  <a:pt x="33460" y="70325"/>
                  <a:pt x="33491" y="70330"/>
                  <a:pt x="33522" y="70330"/>
                </a:cubicBezTo>
                <a:cubicBezTo>
                  <a:pt x="33563" y="70330"/>
                  <a:pt x="33603" y="70320"/>
                  <a:pt x="33657" y="70320"/>
                </a:cubicBezTo>
                <a:cubicBezTo>
                  <a:pt x="33696" y="70320"/>
                  <a:pt x="33742" y="70325"/>
                  <a:pt x="33802" y="70343"/>
                </a:cubicBezTo>
                <a:lnTo>
                  <a:pt x="34016" y="70450"/>
                </a:lnTo>
                <a:cubicBezTo>
                  <a:pt x="34397" y="70569"/>
                  <a:pt x="34493" y="70545"/>
                  <a:pt x="35064" y="70641"/>
                </a:cubicBezTo>
                <a:cubicBezTo>
                  <a:pt x="35338" y="70724"/>
                  <a:pt x="35469" y="70795"/>
                  <a:pt x="35278" y="70807"/>
                </a:cubicBezTo>
                <a:cubicBezTo>
                  <a:pt x="35366" y="70807"/>
                  <a:pt x="35408" y="70806"/>
                  <a:pt x="35438" y="70806"/>
                </a:cubicBezTo>
                <a:cubicBezTo>
                  <a:pt x="35499" y="70806"/>
                  <a:pt x="35513" y="70811"/>
                  <a:pt x="35743" y="70843"/>
                </a:cubicBezTo>
                <a:cubicBezTo>
                  <a:pt x="35778" y="70867"/>
                  <a:pt x="35755" y="70867"/>
                  <a:pt x="35659" y="70867"/>
                </a:cubicBezTo>
                <a:cubicBezTo>
                  <a:pt x="35808" y="70903"/>
                  <a:pt x="35859" y="70906"/>
                  <a:pt x="35899" y="70906"/>
                </a:cubicBezTo>
                <a:cubicBezTo>
                  <a:pt x="35907" y="70906"/>
                  <a:pt x="35915" y="70905"/>
                  <a:pt x="35923" y="70905"/>
                </a:cubicBezTo>
                <a:cubicBezTo>
                  <a:pt x="35954" y="70905"/>
                  <a:pt x="35990" y="70907"/>
                  <a:pt x="36076" y="70926"/>
                </a:cubicBezTo>
                <a:cubicBezTo>
                  <a:pt x="36152" y="70905"/>
                  <a:pt x="36228" y="70853"/>
                  <a:pt x="36295" y="70853"/>
                </a:cubicBezTo>
                <a:cubicBezTo>
                  <a:pt x="36301" y="70853"/>
                  <a:pt x="36308" y="70854"/>
                  <a:pt x="36314" y="70855"/>
                </a:cubicBezTo>
                <a:lnTo>
                  <a:pt x="36231" y="70819"/>
                </a:lnTo>
                <a:lnTo>
                  <a:pt x="36231" y="70819"/>
                </a:lnTo>
                <a:cubicBezTo>
                  <a:pt x="36469" y="70843"/>
                  <a:pt x="36731" y="70867"/>
                  <a:pt x="37017" y="70926"/>
                </a:cubicBezTo>
                <a:lnTo>
                  <a:pt x="37005" y="70938"/>
                </a:lnTo>
                <a:lnTo>
                  <a:pt x="37302" y="70974"/>
                </a:lnTo>
                <a:lnTo>
                  <a:pt x="37314" y="70998"/>
                </a:lnTo>
                <a:lnTo>
                  <a:pt x="37743" y="71045"/>
                </a:lnTo>
                <a:lnTo>
                  <a:pt x="37683" y="71034"/>
                </a:lnTo>
                <a:lnTo>
                  <a:pt x="37683" y="71034"/>
                </a:lnTo>
                <a:cubicBezTo>
                  <a:pt x="37791" y="71045"/>
                  <a:pt x="38124" y="71057"/>
                  <a:pt x="38315" y="71093"/>
                </a:cubicBezTo>
                <a:lnTo>
                  <a:pt x="38303" y="71105"/>
                </a:lnTo>
                <a:cubicBezTo>
                  <a:pt x="38609" y="71159"/>
                  <a:pt x="38884" y="71171"/>
                  <a:pt x="39181" y="71171"/>
                </a:cubicBezTo>
                <a:cubicBezTo>
                  <a:pt x="39404" y="71171"/>
                  <a:pt x="39639" y="71164"/>
                  <a:pt x="39910" y="71164"/>
                </a:cubicBezTo>
                <a:lnTo>
                  <a:pt x="39815" y="71200"/>
                </a:lnTo>
                <a:cubicBezTo>
                  <a:pt x="39846" y="71204"/>
                  <a:pt x="39869" y="71205"/>
                  <a:pt x="39887" y="71205"/>
                </a:cubicBezTo>
                <a:cubicBezTo>
                  <a:pt x="39983" y="71205"/>
                  <a:pt x="39924" y="71163"/>
                  <a:pt x="40073" y="71163"/>
                </a:cubicBezTo>
                <a:cubicBezTo>
                  <a:pt x="40088" y="71163"/>
                  <a:pt x="40105" y="71164"/>
                  <a:pt x="40124" y="71164"/>
                </a:cubicBezTo>
                <a:lnTo>
                  <a:pt x="40148" y="71212"/>
                </a:lnTo>
                <a:cubicBezTo>
                  <a:pt x="40208" y="71199"/>
                  <a:pt x="40257" y="71194"/>
                  <a:pt x="40301" y="71194"/>
                </a:cubicBezTo>
                <a:cubicBezTo>
                  <a:pt x="40413" y="71194"/>
                  <a:pt x="40485" y="71227"/>
                  <a:pt x="40589" y="71236"/>
                </a:cubicBezTo>
                <a:lnTo>
                  <a:pt x="40517" y="71200"/>
                </a:lnTo>
                <a:lnTo>
                  <a:pt x="40815" y="71200"/>
                </a:lnTo>
                <a:cubicBezTo>
                  <a:pt x="41136" y="71200"/>
                  <a:pt x="41005" y="71260"/>
                  <a:pt x="40958" y="71284"/>
                </a:cubicBezTo>
                <a:lnTo>
                  <a:pt x="41184" y="71236"/>
                </a:lnTo>
                <a:lnTo>
                  <a:pt x="41232" y="71284"/>
                </a:lnTo>
                <a:cubicBezTo>
                  <a:pt x="41300" y="71259"/>
                  <a:pt x="41340" y="71255"/>
                  <a:pt x="41382" y="71255"/>
                </a:cubicBezTo>
                <a:cubicBezTo>
                  <a:pt x="41407" y="71255"/>
                  <a:pt x="41432" y="71256"/>
                  <a:pt x="41464" y="71256"/>
                </a:cubicBezTo>
                <a:cubicBezTo>
                  <a:pt x="41512" y="71256"/>
                  <a:pt x="41575" y="71253"/>
                  <a:pt x="41672" y="71236"/>
                </a:cubicBezTo>
                <a:lnTo>
                  <a:pt x="41672" y="71236"/>
                </a:lnTo>
                <a:cubicBezTo>
                  <a:pt x="41708" y="71260"/>
                  <a:pt x="41636" y="71272"/>
                  <a:pt x="41732" y="71272"/>
                </a:cubicBezTo>
                <a:lnTo>
                  <a:pt x="41935" y="71221"/>
                </a:lnTo>
                <a:lnTo>
                  <a:pt x="41935" y="71221"/>
                </a:lnTo>
                <a:lnTo>
                  <a:pt x="41958" y="71153"/>
                </a:lnTo>
                <a:cubicBezTo>
                  <a:pt x="42255" y="71057"/>
                  <a:pt x="42363" y="71093"/>
                  <a:pt x="42565" y="71034"/>
                </a:cubicBezTo>
                <a:lnTo>
                  <a:pt x="42565" y="71034"/>
                </a:lnTo>
                <a:lnTo>
                  <a:pt x="42422" y="71093"/>
                </a:lnTo>
                <a:cubicBezTo>
                  <a:pt x="42741" y="70994"/>
                  <a:pt x="42786" y="70997"/>
                  <a:pt x="42959" y="70970"/>
                </a:cubicBezTo>
                <a:lnTo>
                  <a:pt x="42959" y="70970"/>
                </a:lnTo>
                <a:cubicBezTo>
                  <a:pt x="42948" y="70971"/>
                  <a:pt x="42937" y="70972"/>
                  <a:pt x="42928" y="70972"/>
                </a:cubicBezTo>
                <a:cubicBezTo>
                  <a:pt x="42898" y="70972"/>
                  <a:pt x="42892" y="70962"/>
                  <a:pt x="42970" y="70926"/>
                </a:cubicBezTo>
                <a:cubicBezTo>
                  <a:pt x="43008" y="70909"/>
                  <a:pt x="43025" y="70906"/>
                  <a:pt x="43037" y="70906"/>
                </a:cubicBezTo>
                <a:cubicBezTo>
                  <a:pt x="43045" y="70906"/>
                  <a:pt x="43051" y="70907"/>
                  <a:pt x="43059" y="70907"/>
                </a:cubicBezTo>
                <a:cubicBezTo>
                  <a:pt x="43073" y="70907"/>
                  <a:pt x="43095" y="70903"/>
                  <a:pt x="43148" y="70879"/>
                </a:cubicBezTo>
                <a:cubicBezTo>
                  <a:pt x="43160" y="70819"/>
                  <a:pt x="43506" y="70641"/>
                  <a:pt x="43756" y="70438"/>
                </a:cubicBezTo>
                <a:lnTo>
                  <a:pt x="43756" y="70462"/>
                </a:lnTo>
                <a:cubicBezTo>
                  <a:pt x="43803" y="70402"/>
                  <a:pt x="43815" y="70379"/>
                  <a:pt x="43934" y="70283"/>
                </a:cubicBezTo>
                <a:lnTo>
                  <a:pt x="43934" y="70343"/>
                </a:lnTo>
                <a:lnTo>
                  <a:pt x="44077" y="70152"/>
                </a:lnTo>
                <a:cubicBezTo>
                  <a:pt x="44113" y="70129"/>
                  <a:pt x="44149" y="70081"/>
                  <a:pt x="44172" y="70045"/>
                </a:cubicBezTo>
                <a:cubicBezTo>
                  <a:pt x="44208" y="70021"/>
                  <a:pt x="44280" y="69974"/>
                  <a:pt x="44196" y="69962"/>
                </a:cubicBezTo>
                <a:cubicBezTo>
                  <a:pt x="44101" y="69926"/>
                  <a:pt x="44041" y="69914"/>
                  <a:pt x="44089" y="69914"/>
                </a:cubicBezTo>
                <a:lnTo>
                  <a:pt x="44208" y="69950"/>
                </a:lnTo>
                <a:cubicBezTo>
                  <a:pt x="44208" y="69950"/>
                  <a:pt x="43875" y="69807"/>
                  <a:pt x="43541" y="69688"/>
                </a:cubicBezTo>
                <a:cubicBezTo>
                  <a:pt x="43363" y="69629"/>
                  <a:pt x="43208" y="69557"/>
                  <a:pt x="43041" y="69510"/>
                </a:cubicBezTo>
                <a:cubicBezTo>
                  <a:pt x="42958" y="69486"/>
                  <a:pt x="42898" y="69474"/>
                  <a:pt x="42898" y="69474"/>
                </a:cubicBezTo>
                <a:lnTo>
                  <a:pt x="42898" y="69426"/>
                </a:lnTo>
                <a:cubicBezTo>
                  <a:pt x="42895" y="69427"/>
                  <a:pt x="42892" y="69427"/>
                  <a:pt x="42888" y="69427"/>
                </a:cubicBezTo>
                <a:cubicBezTo>
                  <a:pt x="42789" y="69427"/>
                  <a:pt x="42530" y="69303"/>
                  <a:pt x="42455" y="69303"/>
                </a:cubicBezTo>
                <a:cubicBezTo>
                  <a:pt x="42440" y="69303"/>
                  <a:pt x="42432" y="69308"/>
                  <a:pt x="42434" y="69319"/>
                </a:cubicBezTo>
                <a:cubicBezTo>
                  <a:pt x="42291" y="69236"/>
                  <a:pt x="41779" y="69117"/>
                  <a:pt x="41898" y="69081"/>
                </a:cubicBezTo>
                <a:cubicBezTo>
                  <a:pt x="41339" y="68855"/>
                  <a:pt x="40993" y="68819"/>
                  <a:pt x="40327" y="68486"/>
                </a:cubicBezTo>
                <a:cubicBezTo>
                  <a:pt x="40100" y="68319"/>
                  <a:pt x="39434" y="68057"/>
                  <a:pt x="38993" y="67843"/>
                </a:cubicBezTo>
                <a:cubicBezTo>
                  <a:pt x="38136" y="67474"/>
                  <a:pt x="37553" y="67235"/>
                  <a:pt x="36695" y="66866"/>
                </a:cubicBezTo>
                <a:cubicBezTo>
                  <a:pt x="36195" y="66533"/>
                  <a:pt x="35350" y="66295"/>
                  <a:pt x="34802" y="66021"/>
                </a:cubicBezTo>
                <a:lnTo>
                  <a:pt x="34624" y="65985"/>
                </a:lnTo>
                <a:cubicBezTo>
                  <a:pt x="34254" y="65783"/>
                  <a:pt x="33635" y="65604"/>
                  <a:pt x="33100" y="65366"/>
                </a:cubicBezTo>
                <a:cubicBezTo>
                  <a:pt x="32969" y="65330"/>
                  <a:pt x="32897" y="65307"/>
                  <a:pt x="32850" y="65307"/>
                </a:cubicBezTo>
                <a:cubicBezTo>
                  <a:pt x="32885" y="65319"/>
                  <a:pt x="32909" y="65330"/>
                  <a:pt x="32909" y="65366"/>
                </a:cubicBezTo>
                <a:cubicBezTo>
                  <a:pt x="32766" y="65283"/>
                  <a:pt x="32433" y="65199"/>
                  <a:pt x="32469" y="65164"/>
                </a:cubicBezTo>
                <a:lnTo>
                  <a:pt x="32469" y="65164"/>
                </a:lnTo>
                <a:lnTo>
                  <a:pt x="32504" y="65188"/>
                </a:lnTo>
                <a:cubicBezTo>
                  <a:pt x="32540" y="65152"/>
                  <a:pt x="32016" y="65045"/>
                  <a:pt x="31849" y="64961"/>
                </a:cubicBezTo>
                <a:lnTo>
                  <a:pt x="31849" y="64961"/>
                </a:lnTo>
                <a:lnTo>
                  <a:pt x="31945" y="65033"/>
                </a:lnTo>
                <a:lnTo>
                  <a:pt x="31945" y="65033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702" y="64944"/>
                  <a:pt x="31716" y="64946"/>
                  <a:pt x="31730" y="64949"/>
                </a:cubicBezTo>
                <a:lnTo>
                  <a:pt x="31647" y="64926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032" y="64801"/>
                  <a:pt x="30566" y="64661"/>
                  <a:pt x="30099" y="64557"/>
                </a:cubicBezTo>
                <a:cubicBezTo>
                  <a:pt x="29623" y="64426"/>
                  <a:pt x="29147" y="64330"/>
                  <a:pt x="28504" y="64271"/>
                </a:cubicBezTo>
                <a:cubicBezTo>
                  <a:pt x="28682" y="64247"/>
                  <a:pt x="28254" y="64259"/>
                  <a:pt x="28242" y="64199"/>
                </a:cubicBezTo>
                <a:cubicBezTo>
                  <a:pt x="28055" y="64130"/>
                  <a:pt x="27877" y="64121"/>
                  <a:pt x="27711" y="64121"/>
                </a:cubicBezTo>
                <a:cubicBezTo>
                  <a:pt x="27653" y="64121"/>
                  <a:pt x="27596" y="64122"/>
                  <a:pt x="27542" y="64122"/>
                </a:cubicBezTo>
                <a:cubicBezTo>
                  <a:pt x="27483" y="64122"/>
                  <a:pt x="27427" y="64121"/>
                  <a:pt x="27373" y="64116"/>
                </a:cubicBezTo>
                <a:lnTo>
                  <a:pt x="27361" y="64128"/>
                </a:lnTo>
                <a:lnTo>
                  <a:pt x="26896" y="64080"/>
                </a:lnTo>
                <a:cubicBezTo>
                  <a:pt x="26965" y="64069"/>
                  <a:pt x="26981" y="64065"/>
                  <a:pt x="26969" y="64065"/>
                </a:cubicBezTo>
                <a:cubicBezTo>
                  <a:pt x="26944" y="64065"/>
                  <a:pt x="26787" y="64084"/>
                  <a:pt x="26759" y="64084"/>
                </a:cubicBezTo>
                <a:cubicBezTo>
                  <a:pt x="26746" y="64084"/>
                  <a:pt x="26760" y="64080"/>
                  <a:pt x="26825" y="64068"/>
                </a:cubicBezTo>
                <a:cubicBezTo>
                  <a:pt x="26119" y="63963"/>
                  <a:pt x="25273" y="63924"/>
                  <a:pt x="24408" y="63924"/>
                </a:cubicBezTo>
                <a:cubicBezTo>
                  <a:pt x="23800" y="63924"/>
                  <a:pt x="23183" y="63944"/>
                  <a:pt x="22598" y="63973"/>
                </a:cubicBezTo>
                <a:lnTo>
                  <a:pt x="22658" y="63997"/>
                </a:lnTo>
                <a:cubicBezTo>
                  <a:pt x="22301" y="64021"/>
                  <a:pt x="21848" y="64068"/>
                  <a:pt x="21586" y="64068"/>
                </a:cubicBezTo>
                <a:cubicBezTo>
                  <a:pt x="21312" y="64068"/>
                  <a:pt x="21003" y="64187"/>
                  <a:pt x="20896" y="64199"/>
                </a:cubicBezTo>
                <a:cubicBezTo>
                  <a:pt x="20713" y="64236"/>
                  <a:pt x="20544" y="64250"/>
                  <a:pt x="20468" y="64250"/>
                </a:cubicBezTo>
                <a:cubicBezTo>
                  <a:pt x="20420" y="64250"/>
                  <a:pt x="20409" y="64244"/>
                  <a:pt x="20455" y="64235"/>
                </a:cubicBezTo>
                <a:lnTo>
                  <a:pt x="20455" y="64235"/>
                </a:lnTo>
                <a:cubicBezTo>
                  <a:pt x="20146" y="64295"/>
                  <a:pt x="19860" y="64390"/>
                  <a:pt x="19407" y="64449"/>
                </a:cubicBezTo>
                <a:cubicBezTo>
                  <a:pt x="19402" y="64449"/>
                  <a:pt x="19395" y="64448"/>
                  <a:pt x="19388" y="64448"/>
                </a:cubicBezTo>
                <a:cubicBezTo>
                  <a:pt x="19193" y="64448"/>
                  <a:pt x="18351" y="64714"/>
                  <a:pt x="18230" y="64714"/>
                </a:cubicBezTo>
                <a:cubicBezTo>
                  <a:pt x="18223" y="64714"/>
                  <a:pt x="18219" y="64713"/>
                  <a:pt x="18217" y="64711"/>
                </a:cubicBezTo>
                <a:cubicBezTo>
                  <a:pt x="18062" y="64735"/>
                  <a:pt x="17907" y="64771"/>
                  <a:pt x="17764" y="64807"/>
                </a:cubicBezTo>
                <a:cubicBezTo>
                  <a:pt x="19074" y="64068"/>
                  <a:pt x="20336" y="63283"/>
                  <a:pt x="21539" y="62485"/>
                </a:cubicBezTo>
                <a:cubicBezTo>
                  <a:pt x="22313" y="62342"/>
                  <a:pt x="23098" y="62235"/>
                  <a:pt x="23872" y="62163"/>
                </a:cubicBezTo>
                <a:cubicBezTo>
                  <a:pt x="24011" y="62159"/>
                  <a:pt x="24163" y="62158"/>
                  <a:pt x="24311" y="62158"/>
                </a:cubicBezTo>
                <a:cubicBezTo>
                  <a:pt x="24605" y="62158"/>
                  <a:pt x="24880" y="62163"/>
                  <a:pt x="24991" y="62163"/>
                </a:cubicBezTo>
                <a:cubicBezTo>
                  <a:pt x="25024" y="62165"/>
                  <a:pt x="25058" y="62165"/>
                  <a:pt x="25092" y="62165"/>
                </a:cubicBezTo>
                <a:cubicBezTo>
                  <a:pt x="25295" y="62165"/>
                  <a:pt x="25523" y="62145"/>
                  <a:pt x="25762" y="62145"/>
                </a:cubicBezTo>
                <a:cubicBezTo>
                  <a:pt x="25833" y="62145"/>
                  <a:pt x="25906" y="62147"/>
                  <a:pt x="25980" y="62151"/>
                </a:cubicBezTo>
                <a:cubicBezTo>
                  <a:pt x="26539" y="62151"/>
                  <a:pt x="26253" y="62175"/>
                  <a:pt x="26539" y="62211"/>
                </a:cubicBezTo>
                <a:cubicBezTo>
                  <a:pt x="26597" y="62215"/>
                  <a:pt x="26633" y="62217"/>
                  <a:pt x="26654" y="62217"/>
                </a:cubicBezTo>
                <a:cubicBezTo>
                  <a:pt x="26761" y="62217"/>
                  <a:pt x="26492" y="62175"/>
                  <a:pt x="26611" y="62175"/>
                </a:cubicBezTo>
                <a:lnTo>
                  <a:pt x="27027" y="62223"/>
                </a:lnTo>
                <a:cubicBezTo>
                  <a:pt x="26789" y="62223"/>
                  <a:pt x="26908" y="62235"/>
                  <a:pt x="26956" y="62247"/>
                </a:cubicBezTo>
                <a:cubicBezTo>
                  <a:pt x="27234" y="62247"/>
                  <a:pt x="27641" y="62297"/>
                  <a:pt x="27865" y="62297"/>
                </a:cubicBezTo>
                <a:cubicBezTo>
                  <a:pt x="27928" y="62297"/>
                  <a:pt x="27977" y="62293"/>
                  <a:pt x="28004" y="62282"/>
                </a:cubicBezTo>
                <a:cubicBezTo>
                  <a:pt x="28492" y="62330"/>
                  <a:pt x="28492" y="62354"/>
                  <a:pt x="28694" y="62366"/>
                </a:cubicBezTo>
                <a:cubicBezTo>
                  <a:pt x="28623" y="62354"/>
                  <a:pt x="28492" y="62342"/>
                  <a:pt x="28492" y="62330"/>
                </a:cubicBezTo>
                <a:lnTo>
                  <a:pt x="28492" y="62330"/>
                </a:lnTo>
                <a:cubicBezTo>
                  <a:pt x="28548" y="62337"/>
                  <a:pt x="28578" y="62340"/>
                  <a:pt x="28591" y="62340"/>
                </a:cubicBezTo>
                <a:cubicBezTo>
                  <a:pt x="28623" y="62340"/>
                  <a:pt x="28554" y="62323"/>
                  <a:pt x="28504" y="62306"/>
                </a:cubicBezTo>
                <a:cubicBezTo>
                  <a:pt x="28511" y="62306"/>
                  <a:pt x="28520" y="62306"/>
                  <a:pt x="28529" y="62306"/>
                </a:cubicBezTo>
                <a:cubicBezTo>
                  <a:pt x="28831" y="62306"/>
                  <a:pt x="29819" y="62480"/>
                  <a:pt x="30061" y="62480"/>
                </a:cubicBezTo>
                <a:cubicBezTo>
                  <a:pt x="30087" y="62480"/>
                  <a:pt x="30104" y="62477"/>
                  <a:pt x="30111" y="62473"/>
                </a:cubicBezTo>
                <a:lnTo>
                  <a:pt x="30111" y="62485"/>
                </a:lnTo>
                <a:cubicBezTo>
                  <a:pt x="30183" y="62461"/>
                  <a:pt x="30087" y="62401"/>
                  <a:pt x="30290" y="62401"/>
                </a:cubicBezTo>
                <a:lnTo>
                  <a:pt x="30421" y="62425"/>
                </a:lnTo>
                <a:lnTo>
                  <a:pt x="30635" y="62425"/>
                </a:lnTo>
                <a:cubicBezTo>
                  <a:pt x="30766" y="62461"/>
                  <a:pt x="30706" y="62461"/>
                  <a:pt x="30706" y="62473"/>
                </a:cubicBezTo>
                <a:cubicBezTo>
                  <a:pt x="31052" y="62485"/>
                  <a:pt x="31528" y="62568"/>
                  <a:pt x="31933" y="62628"/>
                </a:cubicBezTo>
                <a:lnTo>
                  <a:pt x="31516" y="62461"/>
                </a:lnTo>
                <a:lnTo>
                  <a:pt x="31516" y="62461"/>
                </a:lnTo>
                <a:cubicBezTo>
                  <a:pt x="31822" y="62527"/>
                  <a:pt x="32380" y="62642"/>
                  <a:pt x="32524" y="62642"/>
                </a:cubicBezTo>
                <a:cubicBezTo>
                  <a:pt x="32537" y="62642"/>
                  <a:pt x="32546" y="62642"/>
                  <a:pt x="32552" y="62640"/>
                </a:cubicBezTo>
                <a:lnTo>
                  <a:pt x="32766" y="62711"/>
                </a:lnTo>
                <a:cubicBezTo>
                  <a:pt x="33062" y="62784"/>
                  <a:pt x="33192" y="62800"/>
                  <a:pt x="33268" y="62800"/>
                </a:cubicBezTo>
                <a:cubicBezTo>
                  <a:pt x="33328" y="62800"/>
                  <a:pt x="33352" y="62789"/>
                  <a:pt x="33397" y="62789"/>
                </a:cubicBezTo>
                <a:cubicBezTo>
                  <a:pt x="33424" y="62789"/>
                  <a:pt x="33460" y="62793"/>
                  <a:pt x="33516" y="62806"/>
                </a:cubicBezTo>
                <a:lnTo>
                  <a:pt x="33862" y="62890"/>
                </a:lnTo>
                <a:lnTo>
                  <a:pt x="33516" y="62842"/>
                </a:lnTo>
                <a:lnTo>
                  <a:pt x="33516" y="62842"/>
                </a:lnTo>
                <a:cubicBezTo>
                  <a:pt x="33857" y="62924"/>
                  <a:pt x="33989" y="62949"/>
                  <a:pt x="34268" y="63018"/>
                </a:cubicBezTo>
                <a:lnTo>
                  <a:pt x="34268" y="63018"/>
                </a:lnTo>
                <a:cubicBezTo>
                  <a:pt x="34260" y="63014"/>
                  <a:pt x="34254" y="63009"/>
                  <a:pt x="34254" y="63009"/>
                </a:cubicBezTo>
                <a:lnTo>
                  <a:pt x="34290" y="63009"/>
                </a:lnTo>
                <a:cubicBezTo>
                  <a:pt x="34302" y="63006"/>
                  <a:pt x="34322" y="63004"/>
                  <a:pt x="34350" y="63004"/>
                </a:cubicBezTo>
                <a:cubicBezTo>
                  <a:pt x="34432" y="63004"/>
                  <a:pt x="34579" y="63018"/>
                  <a:pt x="34766" y="63044"/>
                </a:cubicBezTo>
                <a:cubicBezTo>
                  <a:pt x="35112" y="63104"/>
                  <a:pt x="35397" y="63116"/>
                  <a:pt x="35945" y="63235"/>
                </a:cubicBezTo>
                <a:lnTo>
                  <a:pt x="36100" y="63223"/>
                </a:lnTo>
                <a:lnTo>
                  <a:pt x="36517" y="63306"/>
                </a:lnTo>
                <a:lnTo>
                  <a:pt x="36517" y="63342"/>
                </a:lnTo>
                <a:cubicBezTo>
                  <a:pt x="36112" y="63283"/>
                  <a:pt x="35338" y="63163"/>
                  <a:pt x="34814" y="63080"/>
                </a:cubicBezTo>
                <a:lnTo>
                  <a:pt x="34802" y="63104"/>
                </a:lnTo>
                <a:cubicBezTo>
                  <a:pt x="35112" y="63140"/>
                  <a:pt x="35469" y="63187"/>
                  <a:pt x="35683" y="63223"/>
                </a:cubicBezTo>
                <a:cubicBezTo>
                  <a:pt x="35764" y="63243"/>
                  <a:pt x="35946" y="63297"/>
                  <a:pt x="35893" y="63306"/>
                </a:cubicBezTo>
                <a:lnTo>
                  <a:pt x="36040" y="63306"/>
                </a:lnTo>
                <a:cubicBezTo>
                  <a:pt x="37076" y="63473"/>
                  <a:pt x="37076" y="63473"/>
                  <a:pt x="38160" y="63664"/>
                </a:cubicBezTo>
                <a:lnTo>
                  <a:pt x="38076" y="63640"/>
                </a:lnTo>
                <a:lnTo>
                  <a:pt x="38076" y="63640"/>
                </a:lnTo>
                <a:cubicBezTo>
                  <a:pt x="38303" y="63652"/>
                  <a:pt x="38505" y="63675"/>
                  <a:pt x="38565" y="63711"/>
                </a:cubicBezTo>
                <a:cubicBezTo>
                  <a:pt x="39219" y="63818"/>
                  <a:pt x="39898" y="63914"/>
                  <a:pt x="40303" y="64021"/>
                </a:cubicBezTo>
                <a:lnTo>
                  <a:pt x="40410" y="63997"/>
                </a:lnTo>
                <a:cubicBezTo>
                  <a:pt x="40518" y="64007"/>
                  <a:pt x="40683" y="64065"/>
                  <a:pt x="40778" y="64065"/>
                </a:cubicBezTo>
                <a:cubicBezTo>
                  <a:pt x="40797" y="64065"/>
                  <a:pt x="40814" y="64063"/>
                  <a:pt x="40827" y="64056"/>
                </a:cubicBezTo>
                <a:lnTo>
                  <a:pt x="41124" y="64068"/>
                </a:lnTo>
                <a:cubicBezTo>
                  <a:pt x="41327" y="64092"/>
                  <a:pt x="41434" y="64080"/>
                  <a:pt x="41648" y="64128"/>
                </a:cubicBezTo>
                <a:cubicBezTo>
                  <a:pt x="41660" y="64128"/>
                  <a:pt x="41672" y="64128"/>
                  <a:pt x="41696" y="64140"/>
                </a:cubicBezTo>
                <a:cubicBezTo>
                  <a:pt x="41823" y="64157"/>
                  <a:pt x="41874" y="64163"/>
                  <a:pt x="41897" y="64163"/>
                </a:cubicBezTo>
                <a:cubicBezTo>
                  <a:pt x="41928" y="64163"/>
                  <a:pt x="41904" y="64153"/>
                  <a:pt x="41946" y="64153"/>
                </a:cubicBezTo>
                <a:cubicBezTo>
                  <a:pt x="41975" y="64153"/>
                  <a:pt x="42040" y="64158"/>
                  <a:pt x="42184" y="64176"/>
                </a:cubicBezTo>
                <a:cubicBezTo>
                  <a:pt x="42217" y="64183"/>
                  <a:pt x="42244" y="64186"/>
                  <a:pt x="42268" y="64186"/>
                </a:cubicBezTo>
                <a:cubicBezTo>
                  <a:pt x="42334" y="64186"/>
                  <a:pt x="42381" y="64165"/>
                  <a:pt x="42475" y="64165"/>
                </a:cubicBezTo>
                <a:cubicBezTo>
                  <a:pt x="42510" y="64165"/>
                  <a:pt x="42550" y="64168"/>
                  <a:pt x="42601" y="64176"/>
                </a:cubicBezTo>
                <a:lnTo>
                  <a:pt x="42839" y="64247"/>
                </a:lnTo>
                <a:cubicBezTo>
                  <a:pt x="43268" y="64306"/>
                  <a:pt x="43351" y="64259"/>
                  <a:pt x="43982" y="64306"/>
                </a:cubicBezTo>
                <a:cubicBezTo>
                  <a:pt x="44280" y="64354"/>
                  <a:pt x="44434" y="64390"/>
                  <a:pt x="44220" y="64437"/>
                </a:cubicBezTo>
                <a:cubicBezTo>
                  <a:pt x="44363" y="64414"/>
                  <a:pt x="44399" y="64408"/>
                  <a:pt x="44443" y="64408"/>
                </a:cubicBezTo>
                <a:cubicBezTo>
                  <a:pt x="44488" y="64408"/>
                  <a:pt x="44541" y="64414"/>
                  <a:pt x="44720" y="64414"/>
                </a:cubicBezTo>
                <a:cubicBezTo>
                  <a:pt x="44780" y="64437"/>
                  <a:pt x="44732" y="64437"/>
                  <a:pt x="44661" y="64449"/>
                </a:cubicBezTo>
                <a:cubicBezTo>
                  <a:pt x="44751" y="64459"/>
                  <a:pt x="44807" y="64463"/>
                  <a:pt x="44846" y="64463"/>
                </a:cubicBezTo>
                <a:cubicBezTo>
                  <a:pt x="44927" y="64463"/>
                  <a:pt x="44932" y="64447"/>
                  <a:pt x="45031" y="64447"/>
                </a:cubicBezTo>
                <a:cubicBezTo>
                  <a:pt x="45051" y="64447"/>
                  <a:pt x="45073" y="64448"/>
                  <a:pt x="45101" y="64449"/>
                </a:cubicBezTo>
                <a:cubicBezTo>
                  <a:pt x="45173" y="64414"/>
                  <a:pt x="45268" y="64354"/>
                  <a:pt x="45339" y="64354"/>
                </a:cubicBezTo>
                <a:lnTo>
                  <a:pt x="45256" y="64330"/>
                </a:lnTo>
                <a:cubicBezTo>
                  <a:pt x="45387" y="64324"/>
                  <a:pt x="45524" y="64321"/>
                  <a:pt x="45665" y="64321"/>
                </a:cubicBezTo>
                <a:cubicBezTo>
                  <a:pt x="45807" y="64321"/>
                  <a:pt x="45952" y="64324"/>
                  <a:pt x="46101" y="64330"/>
                </a:cubicBezTo>
                <a:lnTo>
                  <a:pt x="46089" y="64354"/>
                </a:lnTo>
                <a:lnTo>
                  <a:pt x="46411" y="64330"/>
                </a:lnTo>
                <a:lnTo>
                  <a:pt x="46423" y="64366"/>
                </a:lnTo>
                <a:lnTo>
                  <a:pt x="46649" y="64366"/>
                </a:lnTo>
                <a:cubicBezTo>
                  <a:pt x="46768" y="64366"/>
                  <a:pt x="46875" y="64354"/>
                  <a:pt x="46875" y="64354"/>
                </a:cubicBezTo>
                <a:lnTo>
                  <a:pt x="46816" y="64354"/>
                </a:lnTo>
                <a:cubicBezTo>
                  <a:pt x="46907" y="64354"/>
                  <a:pt x="47183" y="64328"/>
                  <a:pt x="47387" y="64328"/>
                </a:cubicBezTo>
                <a:cubicBezTo>
                  <a:pt x="47421" y="64328"/>
                  <a:pt x="47453" y="64329"/>
                  <a:pt x="47482" y="64330"/>
                </a:cubicBezTo>
                <a:lnTo>
                  <a:pt x="47482" y="64354"/>
                </a:lnTo>
                <a:cubicBezTo>
                  <a:pt x="47516" y="64355"/>
                  <a:pt x="47549" y="64355"/>
                  <a:pt x="47582" y="64355"/>
                </a:cubicBezTo>
                <a:cubicBezTo>
                  <a:pt x="48120" y="64355"/>
                  <a:pt x="48568" y="64267"/>
                  <a:pt x="49197" y="64199"/>
                </a:cubicBezTo>
                <a:lnTo>
                  <a:pt x="49197" y="64199"/>
                </a:lnTo>
                <a:lnTo>
                  <a:pt x="49102" y="64247"/>
                </a:lnTo>
                <a:cubicBezTo>
                  <a:pt x="49340" y="64247"/>
                  <a:pt x="49161" y="64187"/>
                  <a:pt x="49435" y="64187"/>
                </a:cubicBezTo>
                <a:lnTo>
                  <a:pt x="49447" y="64211"/>
                </a:lnTo>
                <a:cubicBezTo>
                  <a:pt x="49555" y="64179"/>
                  <a:pt x="49629" y="64171"/>
                  <a:pt x="49693" y="64171"/>
                </a:cubicBezTo>
                <a:cubicBezTo>
                  <a:pt x="49753" y="64171"/>
                  <a:pt x="49804" y="64178"/>
                  <a:pt x="49866" y="64178"/>
                </a:cubicBezTo>
                <a:cubicBezTo>
                  <a:pt x="49884" y="64178"/>
                  <a:pt x="49903" y="64177"/>
                  <a:pt x="49923" y="64176"/>
                </a:cubicBezTo>
                <a:lnTo>
                  <a:pt x="49840" y="64128"/>
                </a:lnTo>
                <a:lnTo>
                  <a:pt x="50149" y="64092"/>
                </a:lnTo>
                <a:cubicBezTo>
                  <a:pt x="50205" y="64088"/>
                  <a:pt x="50249" y="64087"/>
                  <a:pt x="50283" y="64087"/>
                </a:cubicBezTo>
                <a:cubicBezTo>
                  <a:pt x="50458" y="64087"/>
                  <a:pt x="50368" y="64132"/>
                  <a:pt x="50328" y="64152"/>
                </a:cubicBezTo>
                <a:lnTo>
                  <a:pt x="50447" y="64128"/>
                </a:lnTo>
                <a:cubicBezTo>
                  <a:pt x="50507" y="64116"/>
                  <a:pt x="50566" y="64080"/>
                  <a:pt x="50566" y="64080"/>
                </a:cubicBezTo>
                <a:lnTo>
                  <a:pt x="50626" y="64116"/>
                </a:lnTo>
                <a:cubicBezTo>
                  <a:pt x="50792" y="64033"/>
                  <a:pt x="50792" y="64080"/>
                  <a:pt x="51090" y="64009"/>
                </a:cubicBezTo>
                <a:lnTo>
                  <a:pt x="51090" y="64009"/>
                </a:lnTo>
                <a:cubicBezTo>
                  <a:pt x="51114" y="64021"/>
                  <a:pt x="51042" y="64033"/>
                  <a:pt x="51149" y="64033"/>
                </a:cubicBezTo>
                <a:cubicBezTo>
                  <a:pt x="51149" y="64033"/>
                  <a:pt x="51269" y="63997"/>
                  <a:pt x="51388" y="63961"/>
                </a:cubicBezTo>
                <a:lnTo>
                  <a:pt x="51626" y="63878"/>
                </a:lnTo>
                <a:lnTo>
                  <a:pt x="51626" y="63878"/>
                </a:lnTo>
                <a:cubicBezTo>
                  <a:pt x="51626" y="63878"/>
                  <a:pt x="51542" y="63902"/>
                  <a:pt x="51471" y="63914"/>
                </a:cubicBezTo>
                <a:cubicBezTo>
                  <a:pt x="51399" y="63937"/>
                  <a:pt x="51328" y="63961"/>
                  <a:pt x="51328" y="63961"/>
                </a:cubicBezTo>
                <a:lnTo>
                  <a:pt x="51352" y="63890"/>
                </a:lnTo>
                <a:cubicBezTo>
                  <a:pt x="51650" y="63771"/>
                  <a:pt x="51780" y="63795"/>
                  <a:pt x="51995" y="63711"/>
                </a:cubicBezTo>
                <a:lnTo>
                  <a:pt x="51995" y="63711"/>
                </a:lnTo>
                <a:lnTo>
                  <a:pt x="51840" y="63783"/>
                </a:lnTo>
                <a:cubicBezTo>
                  <a:pt x="52197" y="63652"/>
                  <a:pt x="52233" y="63664"/>
                  <a:pt x="52435" y="63580"/>
                </a:cubicBezTo>
                <a:lnTo>
                  <a:pt x="52435" y="63580"/>
                </a:lnTo>
                <a:cubicBezTo>
                  <a:pt x="52402" y="63586"/>
                  <a:pt x="52362" y="63594"/>
                  <a:pt x="52343" y="63594"/>
                </a:cubicBezTo>
                <a:cubicBezTo>
                  <a:pt x="52321" y="63594"/>
                  <a:pt x="52328" y="63583"/>
                  <a:pt x="52412" y="63544"/>
                </a:cubicBezTo>
                <a:cubicBezTo>
                  <a:pt x="52519" y="63485"/>
                  <a:pt x="52483" y="63533"/>
                  <a:pt x="52590" y="63485"/>
                </a:cubicBezTo>
                <a:cubicBezTo>
                  <a:pt x="52590" y="63461"/>
                  <a:pt x="52650" y="63414"/>
                  <a:pt x="52733" y="63342"/>
                </a:cubicBezTo>
                <a:cubicBezTo>
                  <a:pt x="52793" y="63294"/>
                  <a:pt x="52840" y="63259"/>
                  <a:pt x="52888" y="63223"/>
                </a:cubicBezTo>
                <a:cubicBezTo>
                  <a:pt x="52912" y="63199"/>
                  <a:pt x="52935" y="63175"/>
                  <a:pt x="52959" y="63140"/>
                </a:cubicBezTo>
                <a:lnTo>
                  <a:pt x="53066" y="63044"/>
                </a:lnTo>
                <a:lnTo>
                  <a:pt x="53066" y="63044"/>
                </a:lnTo>
                <a:cubicBezTo>
                  <a:pt x="53066" y="63044"/>
                  <a:pt x="53066" y="63052"/>
                  <a:pt x="53060" y="63061"/>
                </a:cubicBezTo>
                <a:lnTo>
                  <a:pt x="53060" y="63061"/>
                </a:lnTo>
                <a:cubicBezTo>
                  <a:pt x="53115" y="62993"/>
                  <a:pt x="53130" y="62945"/>
                  <a:pt x="53233" y="62818"/>
                </a:cubicBezTo>
                <a:lnTo>
                  <a:pt x="53233" y="62818"/>
                </a:lnTo>
                <a:lnTo>
                  <a:pt x="53209" y="62925"/>
                </a:lnTo>
                <a:cubicBezTo>
                  <a:pt x="53233" y="62925"/>
                  <a:pt x="53328" y="62628"/>
                  <a:pt x="53316" y="62628"/>
                </a:cubicBezTo>
                <a:cubicBezTo>
                  <a:pt x="53364" y="62532"/>
                  <a:pt x="53388" y="62413"/>
                  <a:pt x="53424" y="62330"/>
                </a:cubicBezTo>
                <a:cubicBezTo>
                  <a:pt x="53424" y="62294"/>
                  <a:pt x="53435" y="62282"/>
                  <a:pt x="53435" y="62271"/>
                </a:cubicBezTo>
                <a:cubicBezTo>
                  <a:pt x="53447" y="62247"/>
                  <a:pt x="53447" y="62235"/>
                  <a:pt x="53424" y="62235"/>
                </a:cubicBezTo>
                <a:cubicBezTo>
                  <a:pt x="53388" y="62223"/>
                  <a:pt x="53388" y="62223"/>
                  <a:pt x="53400" y="62223"/>
                </a:cubicBezTo>
                <a:cubicBezTo>
                  <a:pt x="53400" y="62223"/>
                  <a:pt x="53423" y="62223"/>
                  <a:pt x="53444" y="62229"/>
                </a:cubicBezTo>
                <a:lnTo>
                  <a:pt x="53444" y="62229"/>
                </a:lnTo>
                <a:cubicBezTo>
                  <a:pt x="53408" y="62214"/>
                  <a:pt x="53356" y="62186"/>
                  <a:pt x="53304" y="62175"/>
                </a:cubicBezTo>
                <a:cubicBezTo>
                  <a:pt x="53162" y="62116"/>
                  <a:pt x="52971" y="62056"/>
                  <a:pt x="52781" y="61985"/>
                </a:cubicBezTo>
                <a:cubicBezTo>
                  <a:pt x="52507" y="61913"/>
                  <a:pt x="52233" y="61830"/>
                  <a:pt x="52233" y="61830"/>
                </a:cubicBezTo>
                <a:lnTo>
                  <a:pt x="52233" y="61794"/>
                </a:lnTo>
                <a:cubicBezTo>
                  <a:pt x="52226" y="61796"/>
                  <a:pt x="52218" y="61796"/>
                  <a:pt x="52209" y="61796"/>
                </a:cubicBezTo>
                <a:cubicBezTo>
                  <a:pt x="52098" y="61796"/>
                  <a:pt x="51825" y="61694"/>
                  <a:pt x="51737" y="61694"/>
                </a:cubicBezTo>
                <a:cubicBezTo>
                  <a:pt x="51718" y="61694"/>
                  <a:pt x="51707" y="61699"/>
                  <a:pt x="51709" y="61711"/>
                </a:cubicBezTo>
                <a:cubicBezTo>
                  <a:pt x="51530" y="61639"/>
                  <a:pt x="50959" y="61592"/>
                  <a:pt x="51078" y="61556"/>
                </a:cubicBezTo>
                <a:cubicBezTo>
                  <a:pt x="50423" y="61437"/>
                  <a:pt x="50054" y="61461"/>
                  <a:pt x="49256" y="61330"/>
                </a:cubicBezTo>
                <a:cubicBezTo>
                  <a:pt x="48971" y="61223"/>
                  <a:pt x="48197" y="61163"/>
                  <a:pt x="47685" y="61104"/>
                </a:cubicBezTo>
                <a:cubicBezTo>
                  <a:pt x="46697" y="61020"/>
                  <a:pt x="46054" y="60961"/>
                  <a:pt x="45053" y="60782"/>
                </a:cubicBezTo>
                <a:cubicBezTo>
                  <a:pt x="44470" y="60568"/>
                  <a:pt x="43553" y="60461"/>
                  <a:pt x="42922" y="60246"/>
                </a:cubicBezTo>
                <a:lnTo>
                  <a:pt x="42744" y="60223"/>
                </a:lnTo>
                <a:cubicBezTo>
                  <a:pt x="42327" y="60068"/>
                  <a:pt x="41672" y="59925"/>
                  <a:pt x="41077" y="59711"/>
                </a:cubicBezTo>
                <a:cubicBezTo>
                  <a:pt x="40934" y="59675"/>
                  <a:pt x="40862" y="59663"/>
                  <a:pt x="40815" y="59651"/>
                </a:cubicBezTo>
                <a:lnTo>
                  <a:pt x="40815" y="59651"/>
                </a:lnTo>
                <a:cubicBezTo>
                  <a:pt x="40839" y="59663"/>
                  <a:pt x="40874" y="59675"/>
                  <a:pt x="40886" y="59711"/>
                </a:cubicBezTo>
                <a:cubicBezTo>
                  <a:pt x="40720" y="59651"/>
                  <a:pt x="40362" y="59556"/>
                  <a:pt x="40410" y="59532"/>
                </a:cubicBezTo>
                <a:lnTo>
                  <a:pt x="40410" y="59532"/>
                </a:lnTo>
                <a:lnTo>
                  <a:pt x="40458" y="59544"/>
                </a:lnTo>
                <a:cubicBezTo>
                  <a:pt x="40505" y="59508"/>
                  <a:pt x="39934" y="59413"/>
                  <a:pt x="39755" y="59318"/>
                </a:cubicBezTo>
                <a:lnTo>
                  <a:pt x="39755" y="59318"/>
                </a:lnTo>
                <a:lnTo>
                  <a:pt x="39850" y="59389"/>
                </a:lnTo>
                <a:lnTo>
                  <a:pt x="39517" y="59294"/>
                </a:lnTo>
                <a:lnTo>
                  <a:pt x="39612" y="59306"/>
                </a:lnTo>
                <a:cubicBezTo>
                  <a:pt x="38172" y="59020"/>
                  <a:pt x="37553" y="58711"/>
                  <a:pt x="36159" y="58580"/>
                </a:cubicBezTo>
                <a:cubicBezTo>
                  <a:pt x="36350" y="58544"/>
                  <a:pt x="35886" y="58556"/>
                  <a:pt x="35874" y="58496"/>
                </a:cubicBezTo>
                <a:cubicBezTo>
                  <a:pt x="35682" y="58430"/>
                  <a:pt x="35501" y="58415"/>
                  <a:pt x="35329" y="58415"/>
                </a:cubicBezTo>
                <a:cubicBezTo>
                  <a:pt x="35192" y="58415"/>
                  <a:pt x="35060" y="58425"/>
                  <a:pt x="34933" y="58425"/>
                </a:cubicBezTo>
                <a:lnTo>
                  <a:pt x="34921" y="58437"/>
                </a:lnTo>
                <a:lnTo>
                  <a:pt x="34421" y="58401"/>
                </a:lnTo>
                <a:cubicBezTo>
                  <a:pt x="34503" y="58388"/>
                  <a:pt x="34511" y="58384"/>
                  <a:pt x="34485" y="58384"/>
                </a:cubicBezTo>
                <a:cubicBezTo>
                  <a:pt x="34443" y="58384"/>
                  <a:pt x="34313" y="58394"/>
                  <a:pt x="34269" y="58394"/>
                </a:cubicBezTo>
                <a:cubicBezTo>
                  <a:pt x="34242" y="58394"/>
                  <a:pt x="34247" y="58390"/>
                  <a:pt x="34326" y="58377"/>
                </a:cubicBezTo>
                <a:cubicBezTo>
                  <a:pt x="33952" y="58340"/>
                  <a:pt x="33546" y="58323"/>
                  <a:pt x="33121" y="58323"/>
                </a:cubicBezTo>
                <a:cubicBezTo>
                  <a:pt x="32056" y="58323"/>
                  <a:pt x="30874" y="58430"/>
                  <a:pt x="29802" y="58591"/>
                </a:cubicBezTo>
                <a:lnTo>
                  <a:pt x="29873" y="58591"/>
                </a:lnTo>
                <a:cubicBezTo>
                  <a:pt x="29504" y="58663"/>
                  <a:pt x="29028" y="58758"/>
                  <a:pt x="28742" y="58794"/>
                </a:cubicBezTo>
                <a:cubicBezTo>
                  <a:pt x="28444" y="58830"/>
                  <a:pt x="28135" y="58972"/>
                  <a:pt x="28028" y="59020"/>
                </a:cubicBezTo>
                <a:cubicBezTo>
                  <a:pt x="27826" y="59107"/>
                  <a:pt x="27609" y="59131"/>
                  <a:pt x="27551" y="59131"/>
                </a:cubicBezTo>
                <a:cubicBezTo>
                  <a:pt x="27537" y="59131"/>
                  <a:pt x="27532" y="59130"/>
                  <a:pt x="27539" y="59127"/>
                </a:cubicBezTo>
                <a:lnTo>
                  <a:pt x="27539" y="59127"/>
                </a:lnTo>
                <a:cubicBezTo>
                  <a:pt x="27230" y="59211"/>
                  <a:pt x="26944" y="59377"/>
                  <a:pt x="26492" y="59496"/>
                </a:cubicBezTo>
                <a:cubicBezTo>
                  <a:pt x="26321" y="59496"/>
                  <a:pt x="25389" y="59964"/>
                  <a:pt x="25286" y="59964"/>
                </a:cubicBezTo>
                <a:cubicBezTo>
                  <a:pt x="25281" y="59964"/>
                  <a:pt x="25278" y="59963"/>
                  <a:pt x="25277" y="59961"/>
                </a:cubicBezTo>
                <a:cubicBezTo>
                  <a:pt x="25241" y="59973"/>
                  <a:pt x="25206" y="59985"/>
                  <a:pt x="25170" y="60008"/>
                </a:cubicBezTo>
                <a:cubicBezTo>
                  <a:pt x="25837" y="59425"/>
                  <a:pt x="26432" y="58901"/>
                  <a:pt x="27027" y="58401"/>
                </a:cubicBezTo>
                <a:lnTo>
                  <a:pt x="27027" y="58401"/>
                </a:lnTo>
                <a:lnTo>
                  <a:pt x="27004" y="58425"/>
                </a:lnTo>
                <a:lnTo>
                  <a:pt x="27313" y="58127"/>
                </a:lnTo>
                <a:cubicBezTo>
                  <a:pt x="27319" y="58121"/>
                  <a:pt x="27322" y="58118"/>
                  <a:pt x="27324" y="58118"/>
                </a:cubicBezTo>
                <a:cubicBezTo>
                  <a:pt x="27325" y="58118"/>
                  <a:pt x="27325" y="58121"/>
                  <a:pt x="27325" y="58127"/>
                </a:cubicBezTo>
                <a:cubicBezTo>
                  <a:pt x="27563" y="57877"/>
                  <a:pt x="27920" y="57544"/>
                  <a:pt x="28289" y="57234"/>
                </a:cubicBezTo>
                <a:cubicBezTo>
                  <a:pt x="28730" y="57032"/>
                  <a:pt x="29194" y="56853"/>
                  <a:pt x="29659" y="56687"/>
                </a:cubicBezTo>
                <a:cubicBezTo>
                  <a:pt x="29694" y="56675"/>
                  <a:pt x="29742" y="56651"/>
                  <a:pt x="29790" y="56651"/>
                </a:cubicBezTo>
                <a:cubicBezTo>
                  <a:pt x="30183" y="56556"/>
                  <a:pt x="30623" y="56460"/>
                  <a:pt x="30766" y="56413"/>
                </a:cubicBezTo>
                <a:cubicBezTo>
                  <a:pt x="31099" y="56353"/>
                  <a:pt x="31480" y="56222"/>
                  <a:pt x="31885" y="56163"/>
                </a:cubicBezTo>
                <a:cubicBezTo>
                  <a:pt x="32155" y="56113"/>
                  <a:pt x="32255" y="56100"/>
                  <a:pt x="32305" y="56100"/>
                </a:cubicBezTo>
                <a:cubicBezTo>
                  <a:pt x="32352" y="56100"/>
                  <a:pt x="32354" y="56112"/>
                  <a:pt x="32415" y="56112"/>
                </a:cubicBezTo>
                <a:cubicBezTo>
                  <a:pt x="32442" y="56112"/>
                  <a:pt x="32481" y="56109"/>
                  <a:pt x="32540" y="56103"/>
                </a:cubicBezTo>
                <a:cubicBezTo>
                  <a:pt x="32742" y="56073"/>
                  <a:pt x="32722" y="56070"/>
                  <a:pt x="32669" y="56070"/>
                </a:cubicBezTo>
                <a:cubicBezTo>
                  <a:pt x="32656" y="56070"/>
                  <a:pt x="32641" y="56071"/>
                  <a:pt x="32628" y="56071"/>
                </a:cubicBezTo>
                <a:cubicBezTo>
                  <a:pt x="32586" y="56071"/>
                  <a:pt x="32553" y="56069"/>
                  <a:pt x="32611" y="56055"/>
                </a:cubicBezTo>
                <a:lnTo>
                  <a:pt x="33111" y="56020"/>
                </a:lnTo>
                <a:lnTo>
                  <a:pt x="33111" y="56020"/>
                </a:lnTo>
                <a:cubicBezTo>
                  <a:pt x="32826" y="56055"/>
                  <a:pt x="32992" y="56055"/>
                  <a:pt x="33028" y="56055"/>
                </a:cubicBezTo>
                <a:cubicBezTo>
                  <a:pt x="33445" y="55996"/>
                  <a:pt x="34124" y="55960"/>
                  <a:pt x="34243" y="55901"/>
                </a:cubicBezTo>
                <a:cubicBezTo>
                  <a:pt x="34802" y="55865"/>
                  <a:pt x="34802" y="55877"/>
                  <a:pt x="35052" y="55865"/>
                </a:cubicBezTo>
                <a:lnTo>
                  <a:pt x="34802" y="55865"/>
                </a:lnTo>
                <a:cubicBezTo>
                  <a:pt x="35028" y="55865"/>
                  <a:pt x="34909" y="55853"/>
                  <a:pt x="34814" y="55853"/>
                </a:cubicBezTo>
                <a:cubicBezTo>
                  <a:pt x="35159" y="55794"/>
                  <a:pt x="36636" y="55805"/>
                  <a:pt x="36695" y="55746"/>
                </a:cubicBezTo>
                <a:lnTo>
                  <a:pt x="36695" y="55758"/>
                </a:lnTo>
                <a:cubicBezTo>
                  <a:pt x="36767" y="55722"/>
                  <a:pt x="36636" y="55674"/>
                  <a:pt x="36886" y="55639"/>
                </a:cubicBezTo>
                <a:lnTo>
                  <a:pt x="37052" y="55663"/>
                </a:lnTo>
                <a:lnTo>
                  <a:pt x="37291" y="55627"/>
                </a:lnTo>
                <a:cubicBezTo>
                  <a:pt x="37457" y="55627"/>
                  <a:pt x="37374" y="55639"/>
                  <a:pt x="37374" y="55663"/>
                </a:cubicBezTo>
                <a:cubicBezTo>
                  <a:pt x="37779" y="55615"/>
                  <a:pt x="38326" y="55627"/>
                  <a:pt x="38815" y="55615"/>
                </a:cubicBezTo>
                <a:lnTo>
                  <a:pt x="38303" y="55508"/>
                </a:lnTo>
                <a:lnTo>
                  <a:pt x="38303" y="55508"/>
                </a:lnTo>
                <a:cubicBezTo>
                  <a:pt x="38562" y="55515"/>
                  <a:pt x="38942" y="55532"/>
                  <a:pt x="39214" y="55532"/>
                </a:cubicBezTo>
                <a:cubicBezTo>
                  <a:pt x="39379" y="55532"/>
                  <a:pt x="39505" y="55526"/>
                  <a:pt x="39541" y="55508"/>
                </a:cubicBezTo>
                <a:lnTo>
                  <a:pt x="39791" y="55544"/>
                </a:lnTo>
                <a:cubicBezTo>
                  <a:pt x="39920" y="55549"/>
                  <a:pt x="40022" y="55552"/>
                  <a:pt x="40104" y="55552"/>
                </a:cubicBezTo>
                <a:cubicBezTo>
                  <a:pt x="40505" y="55552"/>
                  <a:pt x="40419" y="55495"/>
                  <a:pt x="40630" y="55495"/>
                </a:cubicBezTo>
                <a:cubicBezTo>
                  <a:pt x="40646" y="55495"/>
                  <a:pt x="40664" y="55495"/>
                  <a:pt x="40684" y="55496"/>
                </a:cubicBezTo>
                <a:lnTo>
                  <a:pt x="41101" y="55520"/>
                </a:lnTo>
                <a:lnTo>
                  <a:pt x="40684" y="55544"/>
                </a:lnTo>
                <a:cubicBezTo>
                  <a:pt x="41065" y="55544"/>
                  <a:pt x="41232" y="55555"/>
                  <a:pt x="41589" y="55555"/>
                </a:cubicBezTo>
                <a:lnTo>
                  <a:pt x="41601" y="55555"/>
                </a:lnTo>
                <a:cubicBezTo>
                  <a:pt x="41648" y="55520"/>
                  <a:pt x="41874" y="55508"/>
                  <a:pt x="42148" y="55484"/>
                </a:cubicBezTo>
                <a:cubicBezTo>
                  <a:pt x="42565" y="55448"/>
                  <a:pt x="42887" y="55401"/>
                  <a:pt x="43541" y="55377"/>
                </a:cubicBezTo>
                <a:lnTo>
                  <a:pt x="43708" y="55317"/>
                </a:lnTo>
                <a:lnTo>
                  <a:pt x="44196" y="55282"/>
                </a:lnTo>
                <a:lnTo>
                  <a:pt x="44196" y="55317"/>
                </a:lnTo>
                <a:cubicBezTo>
                  <a:pt x="43720" y="55377"/>
                  <a:pt x="42815" y="55484"/>
                  <a:pt x="42184" y="55520"/>
                </a:cubicBezTo>
                <a:lnTo>
                  <a:pt x="42172" y="55544"/>
                </a:lnTo>
                <a:cubicBezTo>
                  <a:pt x="42541" y="55508"/>
                  <a:pt x="42958" y="55460"/>
                  <a:pt x="43196" y="55436"/>
                </a:cubicBezTo>
                <a:cubicBezTo>
                  <a:pt x="43300" y="55436"/>
                  <a:pt x="43547" y="55436"/>
                  <a:pt x="43469" y="55468"/>
                </a:cubicBezTo>
                <a:lnTo>
                  <a:pt x="43469" y="55468"/>
                </a:lnTo>
                <a:lnTo>
                  <a:pt x="43625" y="55424"/>
                </a:lnTo>
                <a:cubicBezTo>
                  <a:pt x="44851" y="55270"/>
                  <a:pt x="44863" y="55270"/>
                  <a:pt x="46137" y="55067"/>
                </a:cubicBezTo>
                <a:lnTo>
                  <a:pt x="46018" y="55067"/>
                </a:lnTo>
                <a:cubicBezTo>
                  <a:pt x="46280" y="55008"/>
                  <a:pt x="46518" y="54948"/>
                  <a:pt x="46601" y="54948"/>
                </a:cubicBezTo>
                <a:cubicBezTo>
                  <a:pt x="47304" y="54782"/>
                  <a:pt x="48030" y="54615"/>
                  <a:pt x="48637" y="54472"/>
                </a:cubicBezTo>
                <a:lnTo>
                  <a:pt x="48732" y="54389"/>
                </a:lnTo>
                <a:cubicBezTo>
                  <a:pt x="48899" y="54353"/>
                  <a:pt x="49149" y="54329"/>
                  <a:pt x="49209" y="54246"/>
                </a:cubicBezTo>
                <a:cubicBezTo>
                  <a:pt x="49209" y="54246"/>
                  <a:pt x="49280" y="54210"/>
                  <a:pt x="49375" y="54186"/>
                </a:cubicBezTo>
                <a:cubicBezTo>
                  <a:pt x="49447" y="54150"/>
                  <a:pt x="49530" y="54115"/>
                  <a:pt x="49530" y="54115"/>
                </a:cubicBezTo>
                <a:cubicBezTo>
                  <a:pt x="49745" y="54031"/>
                  <a:pt x="49864" y="53960"/>
                  <a:pt x="50114" y="53900"/>
                </a:cubicBezTo>
                <a:cubicBezTo>
                  <a:pt x="50126" y="53900"/>
                  <a:pt x="50149" y="53889"/>
                  <a:pt x="50161" y="53889"/>
                </a:cubicBezTo>
                <a:cubicBezTo>
                  <a:pt x="50637" y="53710"/>
                  <a:pt x="50149" y="53853"/>
                  <a:pt x="50697" y="53662"/>
                </a:cubicBezTo>
                <a:cubicBezTo>
                  <a:pt x="50876" y="53615"/>
                  <a:pt x="50876" y="53543"/>
                  <a:pt x="51126" y="53436"/>
                </a:cubicBezTo>
                <a:lnTo>
                  <a:pt x="51411" y="53377"/>
                </a:lnTo>
                <a:cubicBezTo>
                  <a:pt x="51900" y="53198"/>
                  <a:pt x="51947" y="53115"/>
                  <a:pt x="52614" y="52781"/>
                </a:cubicBezTo>
                <a:cubicBezTo>
                  <a:pt x="52797" y="52703"/>
                  <a:pt x="52933" y="52657"/>
                  <a:pt x="52988" y="52657"/>
                </a:cubicBezTo>
                <a:cubicBezTo>
                  <a:pt x="53031" y="52657"/>
                  <a:pt x="53022" y="52686"/>
                  <a:pt x="52941" y="52753"/>
                </a:cubicBezTo>
                <a:lnTo>
                  <a:pt x="52941" y="52753"/>
                </a:lnTo>
                <a:cubicBezTo>
                  <a:pt x="53195" y="52545"/>
                  <a:pt x="53057" y="52649"/>
                  <a:pt x="53400" y="52424"/>
                </a:cubicBezTo>
                <a:cubicBezTo>
                  <a:pt x="53410" y="52423"/>
                  <a:pt x="53419" y="52422"/>
                  <a:pt x="53426" y="52422"/>
                </a:cubicBezTo>
                <a:cubicBezTo>
                  <a:pt x="53470" y="52422"/>
                  <a:pt x="53426" y="52456"/>
                  <a:pt x="53364" y="52507"/>
                </a:cubicBezTo>
                <a:cubicBezTo>
                  <a:pt x="53721" y="52341"/>
                  <a:pt x="53555" y="52365"/>
                  <a:pt x="53805" y="52234"/>
                </a:cubicBezTo>
                <a:cubicBezTo>
                  <a:pt x="53852" y="52162"/>
                  <a:pt x="53912" y="52055"/>
                  <a:pt x="53983" y="51995"/>
                </a:cubicBezTo>
                <a:lnTo>
                  <a:pt x="53983" y="51995"/>
                </a:lnTo>
                <a:lnTo>
                  <a:pt x="53888" y="52043"/>
                </a:lnTo>
                <a:cubicBezTo>
                  <a:pt x="54138" y="51876"/>
                  <a:pt x="54424" y="51686"/>
                  <a:pt x="54733" y="51519"/>
                </a:cubicBezTo>
                <a:lnTo>
                  <a:pt x="54733" y="51555"/>
                </a:lnTo>
                <a:lnTo>
                  <a:pt x="55043" y="51341"/>
                </a:lnTo>
                <a:lnTo>
                  <a:pt x="55079" y="51353"/>
                </a:lnTo>
                <a:lnTo>
                  <a:pt x="55519" y="51043"/>
                </a:lnTo>
                <a:lnTo>
                  <a:pt x="55519" y="51043"/>
                </a:lnTo>
                <a:lnTo>
                  <a:pt x="55460" y="51079"/>
                </a:lnTo>
                <a:cubicBezTo>
                  <a:pt x="55567" y="50995"/>
                  <a:pt x="55876" y="50781"/>
                  <a:pt x="56102" y="50626"/>
                </a:cubicBezTo>
                <a:lnTo>
                  <a:pt x="56102" y="50638"/>
                </a:lnTo>
                <a:cubicBezTo>
                  <a:pt x="56662" y="50281"/>
                  <a:pt x="57079" y="49900"/>
                  <a:pt x="57662" y="49376"/>
                </a:cubicBezTo>
                <a:lnTo>
                  <a:pt x="57662" y="49376"/>
                </a:lnTo>
                <a:lnTo>
                  <a:pt x="57603" y="49471"/>
                </a:lnTo>
                <a:cubicBezTo>
                  <a:pt x="57829" y="49317"/>
                  <a:pt x="57638" y="49376"/>
                  <a:pt x="57888" y="49186"/>
                </a:cubicBezTo>
                <a:lnTo>
                  <a:pt x="57912" y="49197"/>
                </a:lnTo>
                <a:cubicBezTo>
                  <a:pt x="58091" y="48971"/>
                  <a:pt x="58198" y="48959"/>
                  <a:pt x="58353" y="48852"/>
                </a:cubicBezTo>
                <a:lnTo>
                  <a:pt x="58353" y="48852"/>
                </a:lnTo>
                <a:lnTo>
                  <a:pt x="58246" y="48888"/>
                </a:lnTo>
                <a:lnTo>
                  <a:pt x="58519" y="48650"/>
                </a:lnTo>
                <a:cubicBezTo>
                  <a:pt x="58652" y="48538"/>
                  <a:pt x="58712" y="48502"/>
                  <a:pt x="58734" y="48502"/>
                </a:cubicBezTo>
                <a:cubicBezTo>
                  <a:pt x="58763" y="48502"/>
                  <a:pt x="58735" y="48557"/>
                  <a:pt x="58722" y="48590"/>
                </a:cubicBezTo>
                <a:lnTo>
                  <a:pt x="58900" y="48376"/>
                </a:lnTo>
                <a:lnTo>
                  <a:pt x="58972" y="48376"/>
                </a:lnTo>
                <a:cubicBezTo>
                  <a:pt x="59079" y="48197"/>
                  <a:pt x="59115" y="48245"/>
                  <a:pt x="59365" y="47995"/>
                </a:cubicBezTo>
                <a:cubicBezTo>
                  <a:pt x="59380" y="47995"/>
                  <a:pt x="59362" y="48018"/>
                  <a:pt x="59367" y="48018"/>
                </a:cubicBezTo>
                <a:cubicBezTo>
                  <a:pt x="59370" y="48018"/>
                  <a:pt x="59381" y="48010"/>
                  <a:pt x="59412" y="47983"/>
                </a:cubicBezTo>
                <a:lnTo>
                  <a:pt x="59793" y="47543"/>
                </a:lnTo>
                <a:lnTo>
                  <a:pt x="59555" y="47804"/>
                </a:lnTo>
                <a:lnTo>
                  <a:pt x="59531" y="47721"/>
                </a:lnTo>
                <a:cubicBezTo>
                  <a:pt x="59758" y="47447"/>
                  <a:pt x="59889" y="47400"/>
                  <a:pt x="60067" y="47221"/>
                </a:cubicBezTo>
                <a:lnTo>
                  <a:pt x="60067" y="47221"/>
                </a:lnTo>
                <a:lnTo>
                  <a:pt x="59948" y="47352"/>
                </a:lnTo>
                <a:cubicBezTo>
                  <a:pt x="60228" y="47073"/>
                  <a:pt x="60276" y="47066"/>
                  <a:pt x="60439" y="46948"/>
                </a:cubicBezTo>
                <a:lnTo>
                  <a:pt x="60439" y="46948"/>
                </a:lnTo>
                <a:cubicBezTo>
                  <a:pt x="60412" y="46966"/>
                  <a:pt x="60386" y="46981"/>
                  <a:pt x="60379" y="46981"/>
                </a:cubicBezTo>
                <a:cubicBezTo>
                  <a:pt x="60371" y="46981"/>
                  <a:pt x="60386" y="46963"/>
                  <a:pt x="60448" y="46911"/>
                </a:cubicBezTo>
                <a:cubicBezTo>
                  <a:pt x="60532" y="46816"/>
                  <a:pt x="60508" y="46876"/>
                  <a:pt x="60603" y="46816"/>
                </a:cubicBezTo>
                <a:cubicBezTo>
                  <a:pt x="60603" y="46769"/>
                  <a:pt x="60817" y="46566"/>
                  <a:pt x="61044" y="46400"/>
                </a:cubicBezTo>
                <a:lnTo>
                  <a:pt x="61044" y="46400"/>
                </a:lnTo>
                <a:cubicBezTo>
                  <a:pt x="61044" y="46400"/>
                  <a:pt x="61044" y="46411"/>
                  <a:pt x="61020" y="46435"/>
                </a:cubicBezTo>
                <a:cubicBezTo>
                  <a:pt x="61079" y="46376"/>
                  <a:pt x="61067" y="46376"/>
                  <a:pt x="61246" y="46233"/>
                </a:cubicBezTo>
                <a:lnTo>
                  <a:pt x="61246" y="46233"/>
                </a:lnTo>
                <a:lnTo>
                  <a:pt x="61186" y="46340"/>
                </a:lnTo>
                <a:lnTo>
                  <a:pt x="61341" y="46197"/>
                </a:lnTo>
                <a:cubicBezTo>
                  <a:pt x="61413" y="46138"/>
                  <a:pt x="61484" y="46066"/>
                  <a:pt x="61484" y="46066"/>
                </a:cubicBezTo>
                <a:cubicBezTo>
                  <a:pt x="61705" y="45904"/>
                  <a:pt x="62004" y="45685"/>
                  <a:pt x="62052" y="45685"/>
                </a:cubicBezTo>
                <a:cubicBezTo>
                  <a:pt x="62053" y="45685"/>
                  <a:pt x="62054" y="45685"/>
                  <a:pt x="62055" y="45685"/>
                </a:cubicBezTo>
                <a:lnTo>
                  <a:pt x="62055" y="45685"/>
                </a:lnTo>
                <a:lnTo>
                  <a:pt x="63437" y="44673"/>
                </a:lnTo>
                <a:lnTo>
                  <a:pt x="63270" y="44673"/>
                </a:lnTo>
                <a:lnTo>
                  <a:pt x="63056" y="44697"/>
                </a:lnTo>
                <a:lnTo>
                  <a:pt x="63139" y="44649"/>
                </a:lnTo>
                <a:lnTo>
                  <a:pt x="63139" y="44649"/>
                </a:lnTo>
                <a:cubicBezTo>
                  <a:pt x="62949" y="44697"/>
                  <a:pt x="62675" y="44709"/>
                  <a:pt x="62437" y="44721"/>
                </a:cubicBezTo>
                <a:cubicBezTo>
                  <a:pt x="62187" y="44733"/>
                  <a:pt x="61984" y="44756"/>
                  <a:pt x="61948" y="44792"/>
                </a:cubicBezTo>
                <a:cubicBezTo>
                  <a:pt x="61687" y="44792"/>
                  <a:pt x="60942" y="44888"/>
                  <a:pt x="60698" y="44888"/>
                </a:cubicBezTo>
                <a:cubicBezTo>
                  <a:pt x="60619" y="44888"/>
                  <a:pt x="60593" y="44878"/>
                  <a:pt x="60651" y="44852"/>
                </a:cubicBezTo>
                <a:lnTo>
                  <a:pt x="60651" y="44852"/>
                </a:lnTo>
                <a:cubicBezTo>
                  <a:pt x="60532" y="44876"/>
                  <a:pt x="60436" y="44876"/>
                  <a:pt x="60317" y="44887"/>
                </a:cubicBezTo>
                <a:cubicBezTo>
                  <a:pt x="60222" y="44899"/>
                  <a:pt x="60151" y="44899"/>
                  <a:pt x="60055" y="44911"/>
                </a:cubicBezTo>
                <a:lnTo>
                  <a:pt x="59579" y="44995"/>
                </a:lnTo>
                <a:cubicBezTo>
                  <a:pt x="59270" y="45030"/>
                  <a:pt x="58924" y="45078"/>
                  <a:pt x="58448" y="45126"/>
                </a:cubicBezTo>
                <a:cubicBezTo>
                  <a:pt x="58435" y="45125"/>
                  <a:pt x="58421" y="45125"/>
                  <a:pt x="58406" y="45125"/>
                </a:cubicBezTo>
                <a:cubicBezTo>
                  <a:pt x="58043" y="45125"/>
                  <a:pt x="57174" y="45261"/>
                  <a:pt x="56591" y="45376"/>
                </a:cubicBezTo>
                <a:cubicBezTo>
                  <a:pt x="55436" y="45649"/>
                  <a:pt x="54674" y="45840"/>
                  <a:pt x="53531" y="46269"/>
                </a:cubicBezTo>
                <a:cubicBezTo>
                  <a:pt x="52793" y="46435"/>
                  <a:pt x="51828" y="46995"/>
                  <a:pt x="51126" y="47340"/>
                </a:cubicBezTo>
                <a:lnTo>
                  <a:pt x="50947" y="47471"/>
                </a:lnTo>
                <a:cubicBezTo>
                  <a:pt x="50459" y="47685"/>
                  <a:pt x="49804" y="48126"/>
                  <a:pt x="49161" y="48459"/>
                </a:cubicBezTo>
                <a:cubicBezTo>
                  <a:pt x="48994" y="48566"/>
                  <a:pt x="48935" y="48602"/>
                  <a:pt x="48911" y="48638"/>
                </a:cubicBezTo>
                <a:cubicBezTo>
                  <a:pt x="48935" y="48626"/>
                  <a:pt x="48983" y="48602"/>
                  <a:pt x="49018" y="48602"/>
                </a:cubicBezTo>
                <a:cubicBezTo>
                  <a:pt x="48835" y="48689"/>
                  <a:pt x="48544" y="48883"/>
                  <a:pt x="48491" y="48883"/>
                </a:cubicBezTo>
                <a:cubicBezTo>
                  <a:pt x="48485" y="48883"/>
                  <a:pt x="48482" y="48880"/>
                  <a:pt x="48482" y="48876"/>
                </a:cubicBezTo>
                <a:lnTo>
                  <a:pt x="48518" y="48840"/>
                </a:lnTo>
                <a:cubicBezTo>
                  <a:pt x="48518" y="48839"/>
                  <a:pt x="48517" y="48838"/>
                  <a:pt x="48515" y="48838"/>
                </a:cubicBezTo>
                <a:cubicBezTo>
                  <a:pt x="48470" y="48838"/>
                  <a:pt x="47973" y="49177"/>
                  <a:pt x="47768" y="49245"/>
                </a:cubicBezTo>
                <a:lnTo>
                  <a:pt x="47899" y="49233"/>
                </a:lnTo>
                <a:lnTo>
                  <a:pt x="47554" y="49412"/>
                </a:lnTo>
                <a:lnTo>
                  <a:pt x="47649" y="49352"/>
                </a:lnTo>
                <a:lnTo>
                  <a:pt x="47649" y="49352"/>
                </a:lnTo>
                <a:cubicBezTo>
                  <a:pt x="46935" y="49793"/>
                  <a:pt x="46363" y="50031"/>
                  <a:pt x="45815" y="50245"/>
                </a:cubicBezTo>
                <a:cubicBezTo>
                  <a:pt x="45244" y="50448"/>
                  <a:pt x="44696" y="50614"/>
                  <a:pt x="43958" y="50852"/>
                </a:cubicBezTo>
                <a:cubicBezTo>
                  <a:pt x="43997" y="50830"/>
                  <a:pt x="44008" y="50822"/>
                  <a:pt x="43999" y="50822"/>
                </a:cubicBezTo>
                <a:cubicBezTo>
                  <a:pt x="43972" y="50822"/>
                  <a:pt x="43745" y="50911"/>
                  <a:pt x="43657" y="50911"/>
                </a:cubicBezTo>
                <a:cubicBezTo>
                  <a:pt x="43641" y="50911"/>
                  <a:pt x="43629" y="50908"/>
                  <a:pt x="43625" y="50900"/>
                </a:cubicBezTo>
                <a:cubicBezTo>
                  <a:pt x="43220" y="50924"/>
                  <a:pt x="42910" y="51079"/>
                  <a:pt x="42589" y="51150"/>
                </a:cubicBezTo>
                <a:lnTo>
                  <a:pt x="42565" y="51162"/>
                </a:lnTo>
                <a:lnTo>
                  <a:pt x="42005" y="51269"/>
                </a:lnTo>
                <a:cubicBezTo>
                  <a:pt x="42073" y="51242"/>
                  <a:pt x="42094" y="51231"/>
                  <a:pt x="42089" y="51231"/>
                </a:cubicBezTo>
                <a:cubicBezTo>
                  <a:pt x="42072" y="51231"/>
                  <a:pt x="41839" y="51313"/>
                  <a:pt x="41826" y="51313"/>
                </a:cubicBezTo>
                <a:cubicBezTo>
                  <a:pt x="41821" y="51313"/>
                  <a:pt x="41840" y="51304"/>
                  <a:pt x="41898" y="51281"/>
                </a:cubicBezTo>
                <a:lnTo>
                  <a:pt x="41898" y="51281"/>
                </a:lnTo>
                <a:cubicBezTo>
                  <a:pt x="40410" y="51495"/>
                  <a:pt x="38457" y="51745"/>
                  <a:pt x="36719" y="52031"/>
                </a:cubicBezTo>
                <a:lnTo>
                  <a:pt x="36791" y="52031"/>
                </a:lnTo>
                <a:cubicBezTo>
                  <a:pt x="36350" y="52103"/>
                  <a:pt x="35814" y="52234"/>
                  <a:pt x="35469" y="52281"/>
                </a:cubicBezTo>
                <a:cubicBezTo>
                  <a:pt x="35124" y="52329"/>
                  <a:pt x="34755" y="52507"/>
                  <a:pt x="34635" y="52531"/>
                </a:cubicBezTo>
                <a:cubicBezTo>
                  <a:pt x="34368" y="52628"/>
                  <a:pt x="34100" y="52676"/>
                  <a:pt x="34057" y="52676"/>
                </a:cubicBezTo>
                <a:cubicBezTo>
                  <a:pt x="34053" y="52676"/>
                  <a:pt x="34051" y="52675"/>
                  <a:pt x="34052" y="52674"/>
                </a:cubicBezTo>
                <a:lnTo>
                  <a:pt x="34052" y="52674"/>
                </a:lnTo>
                <a:cubicBezTo>
                  <a:pt x="33683" y="52793"/>
                  <a:pt x="33362" y="52972"/>
                  <a:pt x="32850" y="53127"/>
                </a:cubicBezTo>
                <a:cubicBezTo>
                  <a:pt x="32742" y="53150"/>
                  <a:pt x="32409" y="53281"/>
                  <a:pt x="32076" y="53448"/>
                </a:cubicBezTo>
                <a:cubicBezTo>
                  <a:pt x="31774" y="53582"/>
                  <a:pt x="31503" y="53748"/>
                  <a:pt x="31442" y="53748"/>
                </a:cubicBezTo>
                <a:cubicBezTo>
                  <a:pt x="31438" y="53748"/>
                  <a:pt x="31435" y="53747"/>
                  <a:pt x="31433" y="53746"/>
                </a:cubicBezTo>
                <a:lnTo>
                  <a:pt x="31433" y="53758"/>
                </a:lnTo>
                <a:cubicBezTo>
                  <a:pt x="31361" y="53781"/>
                  <a:pt x="31290" y="53829"/>
                  <a:pt x="31218" y="53877"/>
                </a:cubicBezTo>
                <a:cubicBezTo>
                  <a:pt x="31659" y="53341"/>
                  <a:pt x="32088" y="52793"/>
                  <a:pt x="32504" y="52234"/>
                </a:cubicBezTo>
                <a:cubicBezTo>
                  <a:pt x="32969" y="51972"/>
                  <a:pt x="33433" y="51698"/>
                  <a:pt x="33909" y="51460"/>
                </a:cubicBezTo>
                <a:cubicBezTo>
                  <a:pt x="34266" y="51317"/>
                  <a:pt x="34695" y="51162"/>
                  <a:pt x="34850" y="51102"/>
                </a:cubicBezTo>
                <a:cubicBezTo>
                  <a:pt x="35100" y="51031"/>
                  <a:pt x="35362" y="50864"/>
                  <a:pt x="35683" y="50745"/>
                </a:cubicBezTo>
                <a:cubicBezTo>
                  <a:pt x="35921" y="50650"/>
                  <a:pt x="35984" y="50635"/>
                  <a:pt x="36018" y="50635"/>
                </a:cubicBezTo>
                <a:cubicBezTo>
                  <a:pt x="36034" y="50635"/>
                  <a:pt x="36043" y="50638"/>
                  <a:pt x="36061" y="50638"/>
                </a:cubicBezTo>
                <a:cubicBezTo>
                  <a:pt x="36082" y="50638"/>
                  <a:pt x="36115" y="50634"/>
                  <a:pt x="36183" y="50614"/>
                </a:cubicBezTo>
                <a:cubicBezTo>
                  <a:pt x="36299" y="50574"/>
                  <a:pt x="36318" y="50564"/>
                  <a:pt x="36303" y="50564"/>
                </a:cubicBezTo>
                <a:cubicBezTo>
                  <a:pt x="36288" y="50564"/>
                  <a:pt x="36238" y="50574"/>
                  <a:pt x="36217" y="50574"/>
                </a:cubicBezTo>
                <a:cubicBezTo>
                  <a:pt x="36203" y="50574"/>
                  <a:pt x="36201" y="50570"/>
                  <a:pt x="36231" y="50555"/>
                </a:cubicBezTo>
                <a:lnTo>
                  <a:pt x="36600" y="50448"/>
                </a:lnTo>
                <a:lnTo>
                  <a:pt x="36600" y="50448"/>
                </a:lnTo>
                <a:cubicBezTo>
                  <a:pt x="36493" y="50498"/>
                  <a:pt x="36476" y="50512"/>
                  <a:pt x="36489" y="50512"/>
                </a:cubicBezTo>
                <a:cubicBezTo>
                  <a:pt x="36500" y="50512"/>
                  <a:pt x="36536" y="50501"/>
                  <a:pt x="36552" y="50495"/>
                </a:cubicBezTo>
                <a:cubicBezTo>
                  <a:pt x="36874" y="50376"/>
                  <a:pt x="37374" y="50245"/>
                  <a:pt x="37469" y="50150"/>
                </a:cubicBezTo>
                <a:cubicBezTo>
                  <a:pt x="37898" y="50019"/>
                  <a:pt x="37910" y="50055"/>
                  <a:pt x="38088" y="49971"/>
                </a:cubicBezTo>
                <a:lnTo>
                  <a:pt x="38088" y="49971"/>
                </a:lnTo>
                <a:cubicBezTo>
                  <a:pt x="38029" y="49995"/>
                  <a:pt x="37898" y="50019"/>
                  <a:pt x="37898" y="50019"/>
                </a:cubicBezTo>
                <a:cubicBezTo>
                  <a:pt x="37979" y="49997"/>
                  <a:pt x="38001" y="49991"/>
                  <a:pt x="37996" y="49991"/>
                </a:cubicBezTo>
                <a:cubicBezTo>
                  <a:pt x="37989" y="49991"/>
                  <a:pt x="37942" y="50001"/>
                  <a:pt x="37910" y="50007"/>
                </a:cubicBezTo>
                <a:cubicBezTo>
                  <a:pt x="38160" y="49888"/>
                  <a:pt x="39291" y="49614"/>
                  <a:pt x="39327" y="49543"/>
                </a:cubicBezTo>
                <a:lnTo>
                  <a:pt x="39327" y="49555"/>
                </a:lnTo>
                <a:cubicBezTo>
                  <a:pt x="39374" y="49495"/>
                  <a:pt x="39267" y="49483"/>
                  <a:pt x="39434" y="49412"/>
                </a:cubicBezTo>
                <a:lnTo>
                  <a:pt x="39565" y="49376"/>
                </a:lnTo>
                <a:lnTo>
                  <a:pt x="39743" y="49305"/>
                </a:lnTo>
                <a:cubicBezTo>
                  <a:pt x="39784" y="49297"/>
                  <a:pt x="39806" y="49294"/>
                  <a:pt x="39818" y="49294"/>
                </a:cubicBezTo>
                <a:cubicBezTo>
                  <a:pt x="39843" y="49294"/>
                  <a:pt x="39815" y="49308"/>
                  <a:pt x="39815" y="49317"/>
                </a:cubicBezTo>
                <a:cubicBezTo>
                  <a:pt x="40112" y="49197"/>
                  <a:pt x="40529" y="49078"/>
                  <a:pt x="40886" y="48959"/>
                </a:cubicBezTo>
                <a:lnTo>
                  <a:pt x="40886" y="48959"/>
                </a:lnTo>
                <a:lnTo>
                  <a:pt x="40470" y="48983"/>
                </a:lnTo>
                <a:cubicBezTo>
                  <a:pt x="40779" y="48900"/>
                  <a:pt x="41351" y="48757"/>
                  <a:pt x="41398" y="48697"/>
                </a:cubicBezTo>
                <a:lnTo>
                  <a:pt x="41589" y="48662"/>
                </a:lnTo>
                <a:cubicBezTo>
                  <a:pt x="42232" y="48519"/>
                  <a:pt x="42005" y="48483"/>
                  <a:pt x="42255" y="48412"/>
                </a:cubicBezTo>
                <a:lnTo>
                  <a:pt x="42565" y="48340"/>
                </a:lnTo>
                <a:lnTo>
                  <a:pt x="42565" y="48340"/>
                </a:lnTo>
                <a:lnTo>
                  <a:pt x="42267" y="48459"/>
                </a:lnTo>
                <a:cubicBezTo>
                  <a:pt x="42589" y="48364"/>
                  <a:pt x="42708" y="48340"/>
                  <a:pt x="42958" y="48269"/>
                </a:cubicBezTo>
                <a:lnTo>
                  <a:pt x="42922" y="48269"/>
                </a:lnTo>
                <a:lnTo>
                  <a:pt x="42970" y="48245"/>
                </a:lnTo>
                <a:cubicBezTo>
                  <a:pt x="43006" y="48221"/>
                  <a:pt x="43148" y="48150"/>
                  <a:pt x="43363" y="48054"/>
                </a:cubicBezTo>
                <a:cubicBezTo>
                  <a:pt x="43660" y="47935"/>
                  <a:pt x="43875" y="47816"/>
                  <a:pt x="44387" y="47650"/>
                </a:cubicBezTo>
                <a:lnTo>
                  <a:pt x="44494" y="47566"/>
                </a:lnTo>
                <a:lnTo>
                  <a:pt x="44863" y="47435"/>
                </a:lnTo>
                <a:lnTo>
                  <a:pt x="44875" y="47459"/>
                </a:lnTo>
                <a:cubicBezTo>
                  <a:pt x="44530" y="47626"/>
                  <a:pt x="43875" y="47924"/>
                  <a:pt x="43422" y="48102"/>
                </a:cubicBezTo>
                <a:lnTo>
                  <a:pt x="43422" y="48114"/>
                </a:lnTo>
                <a:cubicBezTo>
                  <a:pt x="43684" y="48007"/>
                  <a:pt x="43982" y="47864"/>
                  <a:pt x="44160" y="47793"/>
                </a:cubicBezTo>
                <a:cubicBezTo>
                  <a:pt x="44218" y="47771"/>
                  <a:pt x="44326" y="47741"/>
                  <a:pt x="44370" y="47741"/>
                </a:cubicBezTo>
                <a:cubicBezTo>
                  <a:pt x="44392" y="47741"/>
                  <a:pt x="44398" y="47748"/>
                  <a:pt x="44376" y="47767"/>
                </a:cubicBezTo>
                <a:lnTo>
                  <a:pt x="44376" y="47767"/>
                </a:lnTo>
                <a:lnTo>
                  <a:pt x="44494" y="47685"/>
                </a:lnTo>
                <a:cubicBezTo>
                  <a:pt x="45351" y="47292"/>
                  <a:pt x="45339" y="47292"/>
                  <a:pt x="46304" y="46852"/>
                </a:cubicBezTo>
                <a:lnTo>
                  <a:pt x="46304" y="46852"/>
                </a:lnTo>
                <a:lnTo>
                  <a:pt x="46220" y="46876"/>
                </a:lnTo>
                <a:cubicBezTo>
                  <a:pt x="46399" y="46781"/>
                  <a:pt x="46554" y="46673"/>
                  <a:pt x="46637" y="46673"/>
                </a:cubicBezTo>
                <a:cubicBezTo>
                  <a:pt x="47173" y="46388"/>
                  <a:pt x="47732" y="46090"/>
                  <a:pt x="48090" y="45911"/>
                </a:cubicBezTo>
                <a:lnTo>
                  <a:pt x="48149" y="45840"/>
                </a:lnTo>
                <a:cubicBezTo>
                  <a:pt x="48256" y="45780"/>
                  <a:pt x="48459" y="45721"/>
                  <a:pt x="48482" y="45649"/>
                </a:cubicBezTo>
                <a:lnTo>
                  <a:pt x="48697" y="45483"/>
                </a:lnTo>
                <a:cubicBezTo>
                  <a:pt x="48852" y="45387"/>
                  <a:pt x="48923" y="45304"/>
                  <a:pt x="49102" y="45209"/>
                </a:cubicBezTo>
                <a:cubicBezTo>
                  <a:pt x="49113" y="45209"/>
                  <a:pt x="49113" y="45197"/>
                  <a:pt x="49137" y="45197"/>
                </a:cubicBezTo>
                <a:cubicBezTo>
                  <a:pt x="49471" y="44995"/>
                  <a:pt x="49102" y="45173"/>
                  <a:pt x="49506" y="44935"/>
                </a:cubicBezTo>
                <a:cubicBezTo>
                  <a:pt x="49637" y="44876"/>
                  <a:pt x="49614" y="44792"/>
                  <a:pt x="49792" y="44661"/>
                </a:cubicBezTo>
                <a:lnTo>
                  <a:pt x="50006" y="44578"/>
                </a:lnTo>
                <a:cubicBezTo>
                  <a:pt x="50352" y="44352"/>
                  <a:pt x="50387" y="44280"/>
                  <a:pt x="50828" y="43899"/>
                </a:cubicBezTo>
                <a:cubicBezTo>
                  <a:pt x="50968" y="43808"/>
                  <a:pt x="51071" y="43754"/>
                  <a:pt x="51108" y="43754"/>
                </a:cubicBezTo>
                <a:cubicBezTo>
                  <a:pt x="51133" y="43754"/>
                  <a:pt x="51128" y="43779"/>
                  <a:pt x="51083" y="43834"/>
                </a:cubicBezTo>
                <a:lnTo>
                  <a:pt x="51083" y="43834"/>
                </a:lnTo>
                <a:cubicBezTo>
                  <a:pt x="51243" y="43639"/>
                  <a:pt x="51164" y="43742"/>
                  <a:pt x="51399" y="43506"/>
                </a:cubicBezTo>
                <a:cubicBezTo>
                  <a:pt x="51412" y="43501"/>
                  <a:pt x="51421" y="43499"/>
                  <a:pt x="51425" y="43499"/>
                </a:cubicBezTo>
                <a:cubicBezTo>
                  <a:pt x="51443" y="43499"/>
                  <a:pt x="51413" y="43531"/>
                  <a:pt x="51376" y="43578"/>
                </a:cubicBezTo>
                <a:cubicBezTo>
                  <a:pt x="51614" y="43399"/>
                  <a:pt x="51519" y="43447"/>
                  <a:pt x="51673" y="43292"/>
                </a:cubicBezTo>
                <a:cubicBezTo>
                  <a:pt x="51697" y="43221"/>
                  <a:pt x="51709" y="43113"/>
                  <a:pt x="51769" y="43066"/>
                </a:cubicBezTo>
                <a:lnTo>
                  <a:pt x="51769" y="43066"/>
                </a:lnTo>
                <a:lnTo>
                  <a:pt x="51697" y="43113"/>
                </a:lnTo>
                <a:cubicBezTo>
                  <a:pt x="51852" y="42935"/>
                  <a:pt x="52031" y="42756"/>
                  <a:pt x="52257" y="42566"/>
                </a:cubicBezTo>
                <a:lnTo>
                  <a:pt x="52257" y="42590"/>
                </a:lnTo>
                <a:lnTo>
                  <a:pt x="52471" y="42375"/>
                </a:lnTo>
                <a:lnTo>
                  <a:pt x="52495" y="42375"/>
                </a:lnTo>
                <a:lnTo>
                  <a:pt x="52793" y="42054"/>
                </a:lnTo>
                <a:lnTo>
                  <a:pt x="52745" y="42089"/>
                </a:lnTo>
                <a:cubicBezTo>
                  <a:pt x="52828" y="42018"/>
                  <a:pt x="53031" y="41780"/>
                  <a:pt x="53162" y="41637"/>
                </a:cubicBezTo>
                <a:lnTo>
                  <a:pt x="53162" y="41661"/>
                </a:lnTo>
                <a:cubicBezTo>
                  <a:pt x="53555" y="41304"/>
                  <a:pt x="53793" y="40923"/>
                  <a:pt x="54174" y="40423"/>
                </a:cubicBezTo>
                <a:lnTo>
                  <a:pt x="54174" y="40423"/>
                </a:lnTo>
                <a:lnTo>
                  <a:pt x="54150" y="40506"/>
                </a:lnTo>
                <a:cubicBezTo>
                  <a:pt x="54293" y="40363"/>
                  <a:pt x="54150" y="40435"/>
                  <a:pt x="54317" y="40244"/>
                </a:cubicBezTo>
                <a:lnTo>
                  <a:pt x="54352" y="40256"/>
                </a:lnTo>
                <a:cubicBezTo>
                  <a:pt x="54447" y="40054"/>
                  <a:pt x="54531" y="40030"/>
                  <a:pt x="54638" y="39911"/>
                </a:cubicBezTo>
                <a:lnTo>
                  <a:pt x="54638" y="39911"/>
                </a:lnTo>
                <a:lnTo>
                  <a:pt x="54555" y="39946"/>
                </a:lnTo>
                <a:lnTo>
                  <a:pt x="54555" y="39946"/>
                </a:lnTo>
                <a:lnTo>
                  <a:pt x="54733" y="39720"/>
                </a:lnTo>
                <a:cubicBezTo>
                  <a:pt x="54820" y="39607"/>
                  <a:pt x="54859" y="39572"/>
                  <a:pt x="54877" y="39572"/>
                </a:cubicBezTo>
                <a:cubicBezTo>
                  <a:pt x="54899" y="39572"/>
                  <a:pt x="54888" y="39623"/>
                  <a:pt x="54888" y="39649"/>
                </a:cubicBezTo>
                <a:lnTo>
                  <a:pt x="54983" y="39458"/>
                </a:lnTo>
                <a:lnTo>
                  <a:pt x="55043" y="39434"/>
                </a:lnTo>
                <a:cubicBezTo>
                  <a:pt x="55090" y="39280"/>
                  <a:pt x="55126" y="39303"/>
                  <a:pt x="55269" y="39065"/>
                </a:cubicBezTo>
                <a:cubicBezTo>
                  <a:pt x="55271" y="39064"/>
                  <a:pt x="55273" y="39064"/>
                  <a:pt x="55274" y="39064"/>
                </a:cubicBezTo>
                <a:cubicBezTo>
                  <a:pt x="55284" y="39064"/>
                  <a:pt x="55281" y="39086"/>
                  <a:pt x="55291" y="39086"/>
                </a:cubicBezTo>
                <a:cubicBezTo>
                  <a:pt x="55297" y="39086"/>
                  <a:pt x="55308" y="39078"/>
                  <a:pt x="55329" y="39053"/>
                </a:cubicBezTo>
                <a:lnTo>
                  <a:pt x="55519" y="38637"/>
                </a:lnTo>
                <a:lnTo>
                  <a:pt x="55519" y="38637"/>
                </a:lnTo>
                <a:lnTo>
                  <a:pt x="55400" y="38887"/>
                </a:lnTo>
                <a:lnTo>
                  <a:pt x="55364" y="38827"/>
                </a:lnTo>
                <a:cubicBezTo>
                  <a:pt x="55470" y="38568"/>
                  <a:pt x="55576" y="38507"/>
                  <a:pt x="55659" y="38311"/>
                </a:cubicBezTo>
                <a:lnTo>
                  <a:pt x="55659" y="38311"/>
                </a:lnTo>
                <a:lnTo>
                  <a:pt x="55602" y="38446"/>
                </a:lnTo>
                <a:cubicBezTo>
                  <a:pt x="55757" y="38149"/>
                  <a:pt x="55781" y="38149"/>
                  <a:pt x="55888" y="37982"/>
                </a:cubicBezTo>
                <a:lnTo>
                  <a:pt x="55888" y="37982"/>
                </a:lnTo>
                <a:cubicBezTo>
                  <a:pt x="55860" y="38010"/>
                  <a:pt x="55827" y="38047"/>
                  <a:pt x="55818" y="38047"/>
                </a:cubicBezTo>
                <a:cubicBezTo>
                  <a:pt x="55812" y="38047"/>
                  <a:pt x="55816" y="38030"/>
                  <a:pt x="55841" y="37982"/>
                </a:cubicBezTo>
                <a:cubicBezTo>
                  <a:pt x="55888" y="37887"/>
                  <a:pt x="55888" y="37946"/>
                  <a:pt x="55936" y="37863"/>
                </a:cubicBezTo>
                <a:cubicBezTo>
                  <a:pt x="55900" y="37815"/>
                  <a:pt x="55995" y="37625"/>
                  <a:pt x="56126" y="37398"/>
                </a:cubicBezTo>
                <a:lnTo>
                  <a:pt x="56126" y="37446"/>
                </a:lnTo>
                <a:cubicBezTo>
                  <a:pt x="56162" y="37351"/>
                  <a:pt x="56174" y="37315"/>
                  <a:pt x="56245" y="37172"/>
                </a:cubicBezTo>
                <a:lnTo>
                  <a:pt x="56257" y="37267"/>
                </a:lnTo>
                <a:lnTo>
                  <a:pt x="56352" y="36982"/>
                </a:lnTo>
                <a:cubicBezTo>
                  <a:pt x="56457" y="36796"/>
                  <a:pt x="56528" y="36553"/>
                  <a:pt x="56553" y="36553"/>
                </a:cubicBezTo>
                <a:cubicBezTo>
                  <a:pt x="56554" y="36553"/>
                  <a:pt x="56554" y="36553"/>
                  <a:pt x="56555" y="36553"/>
                </a:cubicBezTo>
                <a:lnTo>
                  <a:pt x="56531" y="36660"/>
                </a:lnTo>
                <a:lnTo>
                  <a:pt x="56960" y="35708"/>
                </a:lnTo>
                <a:lnTo>
                  <a:pt x="56436" y="35922"/>
                </a:lnTo>
                <a:lnTo>
                  <a:pt x="56472" y="35863"/>
                </a:lnTo>
                <a:lnTo>
                  <a:pt x="56472" y="35863"/>
                </a:lnTo>
                <a:cubicBezTo>
                  <a:pt x="56364" y="35946"/>
                  <a:pt x="56162" y="36029"/>
                  <a:pt x="55983" y="36101"/>
                </a:cubicBezTo>
                <a:cubicBezTo>
                  <a:pt x="55805" y="36184"/>
                  <a:pt x="55638" y="36255"/>
                  <a:pt x="55650" y="36279"/>
                </a:cubicBezTo>
                <a:cubicBezTo>
                  <a:pt x="55579" y="36303"/>
                  <a:pt x="55471" y="36339"/>
                  <a:pt x="55352" y="36398"/>
                </a:cubicBezTo>
                <a:cubicBezTo>
                  <a:pt x="55269" y="36446"/>
                  <a:pt x="55162" y="36494"/>
                  <a:pt x="55067" y="36517"/>
                </a:cubicBezTo>
                <a:cubicBezTo>
                  <a:pt x="54986" y="36558"/>
                  <a:pt x="54916" y="36587"/>
                  <a:pt x="54887" y="36587"/>
                </a:cubicBezTo>
                <a:cubicBezTo>
                  <a:pt x="54873" y="36587"/>
                  <a:pt x="54868" y="36580"/>
                  <a:pt x="54876" y="36565"/>
                </a:cubicBezTo>
                <a:lnTo>
                  <a:pt x="54876" y="36565"/>
                </a:lnTo>
                <a:cubicBezTo>
                  <a:pt x="54317" y="36815"/>
                  <a:pt x="54043" y="37017"/>
                  <a:pt x="53364" y="37315"/>
                </a:cubicBezTo>
                <a:cubicBezTo>
                  <a:pt x="53090" y="37375"/>
                  <a:pt x="52447" y="37708"/>
                  <a:pt x="52019" y="37946"/>
                </a:cubicBezTo>
                <a:cubicBezTo>
                  <a:pt x="51221" y="38446"/>
                  <a:pt x="50709" y="38780"/>
                  <a:pt x="49935" y="39375"/>
                </a:cubicBezTo>
                <a:cubicBezTo>
                  <a:pt x="49411" y="39661"/>
                  <a:pt x="48840" y="40327"/>
                  <a:pt x="48363" y="40732"/>
                </a:cubicBezTo>
                <a:lnTo>
                  <a:pt x="48256" y="40887"/>
                </a:lnTo>
                <a:cubicBezTo>
                  <a:pt x="47923" y="41137"/>
                  <a:pt x="47542" y="41625"/>
                  <a:pt x="47089" y="41994"/>
                </a:cubicBezTo>
                <a:cubicBezTo>
                  <a:pt x="47006" y="42101"/>
                  <a:pt x="46958" y="42161"/>
                  <a:pt x="46947" y="42197"/>
                </a:cubicBezTo>
                <a:cubicBezTo>
                  <a:pt x="46956" y="42177"/>
                  <a:pt x="46982" y="42158"/>
                  <a:pt x="47004" y="42158"/>
                </a:cubicBezTo>
                <a:cubicBezTo>
                  <a:pt x="47009" y="42158"/>
                  <a:pt x="47014" y="42159"/>
                  <a:pt x="47018" y="42161"/>
                </a:cubicBezTo>
                <a:cubicBezTo>
                  <a:pt x="46909" y="42259"/>
                  <a:pt x="46711" y="42476"/>
                  <a:pt x="46668" y="42476"/>
                </a:cubicBezTo>
                <a:cubicBezTo>
                  <a:pt x="46664" y="42476"/>
                  <a:pt x="46662" y="42475"/>
                  <a:pt x="46661" y="42470"/>
                </a:cubicBezTo>
                <a:lnTo>
                  <a:pt x="46697" y="42447"/>
                </a:lnTo>
                <a:cubicBezTo>
                  <a:pt x="46695" y="42444"/>
                  <a:pt x="46693" y="42443"/>
                  <a:pt x="46690" y="42443"/>
                </a:cubicBezTo>
                <a:cubicBezTo>
                  <a:pt x="46640" y="42443"/>
                  <a:pt x="46354" y="42821"/>
                  <a:pt x="46196" y="42911"/>
                </a:cubicBezTo>
                <a:lnTo>
                  <a:pt x="46304" y="42875"/>
                </a:lnTo>
                <a:lnTo>
                  <a:pt x="46304" y="42875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5687" y="43538"/>
                  <a:pt x="45334" y="43831"/>
                  <a:pt x="44970" y="44114"/>
                </a:cubicBezTo>
                <a:cubicBezTo>
                  <a:pt x="44613" y="44375"/>
                  <a:pt x="44220" y="44590"/>
                  <a:pt x="43684" y="44935"/>
                </a:cubicBezTo>
                <a:cubicBezTo>
                  <a:pt x="43707" y="44913"/>
                  <a:pt x="43713" y="44904"/>
                  <a:pt x="43709" y="44904"/>
                </a:cubicBezTo>
                <a:cubicBezTo>
                  <a:pt x="43694" y="44904"/>
                  <a:pt x="43516" y="45036"/>
                  <a:pt x="43452" y="45036"/>
                </a:cubicBezTo>
                <a:cubicBezTo>
                  <a:pt x="43444" y="45036"/>
                  <a:pt x="43438" y="45034"/>
                  <a:pt x="43434" y="45030"/>
                </a:cubicBezTo>
                <a:cubicBezTo>
                  <a:pt x="43125" y="45126"/>
                  <a:pt x="42910" y="45352"/>
                  <a:pt x="42708" y="45530"/>
                </a:cubicBezTo>
                <a:lnTo>
                  <a:pt x="42684" y="45542"/>
                </a:lnTo>
                <a:cubicBezTo>
                  <a:pt x="42684" y="45542"/>
                  <a:pt x="42589" y="45614"/>
                  <a:pt x="42494" y="45685"/>
                </a:cubicBezTo>
                <a:lnTo>
                  <a:pt x="42315" y="45840"/>
                </a:lnTo>
                <a:cubicBezTo>
                  <a:pt x="42348" y="45795"/>
                  <a:pt x="42359" y="45777"/>
                  <a:pt x="42357" y="45777"/>
                </a:cubicBezTo>
                <a:cubicBezTo>
                  <a:pt x="42349" y="45777"/>
                  <a:pt x="42214" y="45939"/>
                  <a:pt x="42213" y="45939"/>
                </a:cubicBezTo>
                <a:cubicBezTo>
                  <a:pt x="42213" y="45939"/>
                  <a:pt x="42225" y="45925"/>
                  <a:pt x="42255" y="45888"/>
                </a:cubicBezTo>
                <a:lnTo>
                  <a:pt x="42255" y="45888"/>
                </a:lnTo>
                <a:cubicBezTo>
                  <a:pt x="41303" y="46602"/>
                  <a:pt x="40112" y="47554"/>
                  <a:pt x="38898" y="48162"/>
                </a:cubicBezTo>
                <a:lnTo>
                  <a:pt x="38957" y="48150"/>
                </a:lnTo>
                <a:lnTo>
                  <a:pt x="38957" y="48150"/>
                </a:lnTo>
                <a:cubicBezTo>
                  <a:pt x="38660" y="48305"/>
                  <a:pt x="38279" y="48519"/>
                  <a:pt x="38029" y="48602"/>
                </a:cubicBezTo>
                <a:cubicBezTo>
                  <a:pt x="37779" y="48697"/>
                  <a:pt x="37529" y="48888"/>
                  <a:pt x="37433" y="48936"/>
                </a:cubicBezTo>
                <a:cubicBezTo>
                  <a:pt x="37251" y="49031"/>
                  <a:pt x="37077" y="49089"/>
                  <a:pt x="37022" y="49089"/>
                </a:cubicBezTo>
                <a:cubicBezTo>
                  <a:pt x="37009" y="49089"/>
                  <a:pt x="37002" y="49085"/>
                  <a:pt x="37005" y="49078"/>
                </a:cubicBezTo>
                <a:lnTo>
                  <a:pt x="37005" y="49078"/>
                </a:lnTo>
                <a:cubicBezTo>
                  <a:pt x="36731" y="49197"/>
                  <a:pt x="36493" y="49364"/>
                  <a:pt x="36100" y="49483"/>
                </a:cubicBezTo>
                <a:cubicBezTo>
                  <a:pt x="35955" y="49483"/>
                  <a:pt x="35126" y="49846"/>
                  <a:pt x="34988" y="49846"/>
                </a:cubicBezTo>
                <a:cubicBezTo>
                  <a:pt x="34978" y="49846"/>
                  <a:pt x="34971" y="49844"/>
                  <a:pt x="34969" y="49840"/>
                </a:cubicBezTo>
                <a:cubicBezTo>
                  <a:pt x="34683" y="49900"/>
                  <a:pt x="34409" y="49995"/>
                  <a:pt x="34147" y="50090"/>
                </a:cubicBezTo>
                <a:cubicBezTo>
                  <a:pt x="34445" y="49698"/>
                  <a:pt x="34731" y="49281"/>
                  <a:pt x="35028" y="48864"/>
                </a:cubicBezTo>
                <a:cubicBezTo>
                  <a:pt x="35886" y="47697"/>
                  <a:pt x="36707" y="46245"/>
                  <a:pt x="37553" y="44816"/>
                </a:cubicBezTo>
                <a:cubicBezTo>
                  <a:pt x="38076" y="44542"/>
                  <a:pt x="38576" y="44280"/>
                  <a:pt x="39100" y="43994"/>
                </a:cubicBezTo>
                <a:cubicBezTo>
                  <a:pt x="39434" y="43828"/>
                  <a:pt x="39886" y="43637"/>
                  <a:pt x="40029" y="43566"/>
                </a:cubicBezTo>
                <a:cubicBezTo>
                  <a:pt x="40243" y="43471"/>
                  <a:pt x="40481" y="43292"/>
                  <a:pt x="40743" y="43149"/>
                </a:cubicBezTo>
                <a:cubicBezTo>
                  <a:pt x="41136" y="42911"/>
                  <a:pt x="40958" y="43054"/>
                  <a:pt x="41172" y="42947"/>
                </a:cubicBezTo>
                <a:cubicBezTo>
                  <a:pt x="41263" y="42899"/>
                  <a:pt x="41278" y="42886"/>
                  <a:pt x="41265" y="42886"/>
                </a:cubicBezTo>
                <a:cubicBezTo>
                  <a:pt x="41250" y="42886"/>
                  <a:pt x="41196" y="42904"/>
                  <a:pt x="41181" y="42904"/>
                </a:cubicBezTo>
                <a:cubicBezTo>
                  <a:pt x="41174" y="42904"/>
                  <a:pt x="41176" y="42900"/>
                  <a:pt x="41196" y="42887"/>
                </a:cubicBezTo>
                <a:lnTo>
                  <a:pt x="41529" y="42744"/>
                </a:lnTo>
                <a:lnTo>
                  <a:pt x="41529" y="42744"/>
                </a:lnTo>
                <a:cubicBezTo>
                  <a:pt x="41435" y="42801"/>
                  <a:pt x="41420" y="42814"/>
                  <a:pt x="41433" y="42814"/>
                </a:cubicBezTo>
                <a:cubicBezTo>
                  <a:pt x="41444" y="42814"/>
                  <a:pt x="41477" y="42804"/>
                  <a:pt x="41493" y="42804"/>
                </a:cubicBezTo>
                <a:cubicBezTo>
                  <a:pt x="41767" y="42637"/>
                  <a:pt x="42196" y="42435"/>
                  <a:pt x="42244" y="42328"/>
                </a:cubicBezTo>
                <a:cubicBezTo>
                  <a:pt x="42601" y="42137"/>
                  <a:pt x="42613" y="42137"/>
                  <a:pt x="42767" y="42042"/>
                </a:cubicBezTo>
                <a:lnTo>
                  <a:pt x="42767" y="42042"/>
                </a:lnTo>
                <a:cubicBezTo>
                  <a:pt x="42717" y="42072"/>
                  <a:pt x="42634" y="42119"/>
                  <a:pt x="42608" y="42119"/>
                </a:cubicBezTo>
                <a:cubicBezTo>
                  <a:pt x="42603" y="42119"/>
                  <a:pt x="42601" y="42117"/>
                  <a:pt x="42601" y="42113"/>
                </a:cubicBezTo>
                <a:cubicBezTo>
                  <a:pt x="42664" y="42082"/>
                  <a:pt x="42683" y="42071"/>
                  <a:pt x="42679" y="42071"/>
                </a:cubicBezTo>
                <a:cubicBezTo>
                  <a:pt x="42675" y="42071"/>
                  <a:pt x="42634" y="42088"/>
                  <a:pt x="42601" y="42101"/>
                </a:cubicBezTo>
                <a:cubicBezTo>
                  <a:pt x="42791" y="41958"/>
                  <a:pt x="43744" y="41458"/>
                  <a:pt x="43744" y="41375"/>
                </a:cubicBezTo>
                <a:lnTo>
                  <a:pt x="43744" y="41387"/>
                </a:lnTo>
                <a:cubicBezTo>
                  <a:pt x="43779" y="41316"/>
                  <a:pt x="43672" y="41339"/>
                  <a:pt x="43803" y="41220"/>
                </a:cubicBezTo>
                <a:lnTo>
                  <a:pt x="43910" y="41185"/>
                </a:lnTo>
                <a:lnTo>
                  <a:pt x="44041" y="41066"/>
                </a:lnTo>
                <a:cubicBezTo>
                  <a:pt x="44090" y="41038"/>
                  <a:pt x="44107" y="41031"/>
                  <a:pt x="44112" y="41031"/>
                </a:cubicBezTo>
                <a:cubicBezTo>
                  <a:pt x="44118" y="41031"/>
                  <a:pt x="44106" y="41042"/>
                  <a:pt x="44113" y="41042"/>
                </a:cubicBezTo>
                <a:cubicBezTo>
                  <a:pt x="44339" y="40863"/>
                  <a:pt x="44684" y="40649"/>
                  <a:pt x="44970" y="40446"/>
                </a:cubicBezTo>
                <a:lnTo>
                  <a:pt x="44970" y="40446"/>
                </a:lnTo>
                <a:lnTo>
                  <a:pt x="44589" y="40565"/>
                </a:lnTo>
                <a:cubicBezTo>
                  <a:pt x="44851" y="40423"/>
                  <a:pt x="45303" y="40149"/>
                  <a:pt x="45339" y="40077"/>
                </a:cubicBezTo>
                <a:lnTo>
                  <a:pt x="45506" y="40006"/>
                </a:lnTo>
                <a:cubicBezTo>
                  <a:pt x="46018" y="39708"/>
                  <a:pt x="45815" y="39732"/>
                  <a:pt x="46006" y="39601"/>
                </a:cubicBezTo>
                <a:lnTo>
                  <a:pt x="46256" y="39458"/>
                </a:lnTo>
                <a:lnTo>
                  <a:pt x="46018" y="39637"/>
                </a:lnTo>
                <a:cubicBezTo>
                  <a:pt x="46280" y="39470"/>
                  <a:pt x="46363" y="39411"/>
                  <a:pt x="46577" y="39292"/>
                </a:cubicBezTo>
                <a:lnTo>
                  <a:pt x="46577" y="39292"/>
                </a:lnTo>
                <a:cubicBezTo>
                  <a:pt x="46554" y="39303"/>
                  <a:pt x="46542" y="39303"/>
                  <a:pt x="46542" y="39303"/>
                </a:cubicBezTo>
                <a:lnTo>
                  <a:pt x="46577" y="39280"/>
                </a:lnTo>
                <a:cubicBezTo>
                  <a:pt x="46589" y="39232"/>
                  <a:pt x="46708" y="39125"/>
                  <a:pt x="46851" y="39006"/>
                </a:cubicBezTo>
                <a:cubicBezTo>
                  <a:pt x="47089" y="38827"/>
                  <a:pt x="47256" y="38660"/>
                  <a:pt x="47649" y="38399"/>
                </a:cubicBezTo>
                <a:lnTo>
                  <a:pt x="47709" y="38291"/>
                </a:lnTo>
                <a:lnTo>
                  <a:pt x="47982" y="38089"/>
                </a:lnTo>
                <a:lnTo>
                  <a:pt x="48018" y="38113"/>
                </a:lnTo>
                <a:cubicBezTo>
                  <a:pt x="47744" y="38339"/>
                  <a:pt x="47256" y="38756"/>
                  <a:pt x="46899" y="39041"/>
                </a:cubicBezTo>
                <a:lnTo>
                  <a:pt x="46899" y="39053"/>
                </a:lnTo>
                <a:cubicBezTo>
                  <a:pt x="47089" y="38887"/>
                  <a:pt x="47328" y="38696"/>
                  <a:pt x="47470" y="38577"/>
                </a:cubicBezTo>
                <a:cubicBezTo>
                  <a:pt x="47519" y="38544"/>
                  <a:pt x="47624" y="38478"/>
                  <a:pt x="47647" y="38478"/>
                </a:cubicBezTo>
                <a:cubicBezTo>
                  <a:pt x="47651" y="38478"/>
                  <a:pt x="47652" y="38480"/>
                  <a:pt x="47651" y="38483"/>
                </a:cubicBezTo>
                <a:lnTo>
                  <a:pt x="47651" y="38483"/>
                </a:lnTo>
                <a:lnTo>
                  <a:pt x="47720" y="38399"/>
                </a:lnTo>
                <a:cubicBezTo>
                  <a:pt x="48387" y="37827"/>
                  <a:pt x="48387" y="37815"/>
                  <a:pt x="49113" y="37256"/>
                </a:cubicBezTo>
                <a:lnTo>
                  <a:pt x="49113" y="37256"/>
                </a:lnTo>
                <a:lnTo>
                  <a:pt x="49042" y="37291"/>
                </a:lnTo>
                <a:cubicBezTo>
                  <a:pt x="49173" y="37160"/>
                  <a:pt x="49292" y="37041"/>
                  <a:pt x="49352" y="37029"/>
                </a:cubicBezTo>
                <a:cubicBezTo>
                  <a:pt x="49768" y="36672"/>
                  <a:pt x="50209" y="36279"/>
                  <a:pt x="50507" y="36077"/>
                </a:cubicBezTo>
                <a:lnTo>
                  <a:pt x="50530" y="35982"/>
                </a:lnTo>
                <a:cubicBezTo>
                  <a:pt x="50626" y="35910"/>
                  <a:pt x="50780" y="35839"/>
                  <a:pt x="50780" y="35743"/>
                </a:cubicBezTo>
                <a:lnTo>
                  <a:pt x="50947" y="35553"/>
                </a:lnTo>
                <a:cubicBezTo>
                  <a:pt x="51066" y="35446"/>
                  <a:pt x="51114" y="35362"/>
                  <a:pt x="51257" y="35243"/>
                </a:cubicBezTo>
                <a:cubicBezTo>
                  <a:pt x="51280" y="35243"/>
                  <a:pt x="51280" y="35231"/>
                  <a:pt x="51292" y="35231"/>
                </a:cubicBezTo>
                <a:cubicBezTo>
                  <a:pt x="51554" y="34993"/>
                  <a:pt x="51257" y="35196"/>
                  <a:pt x="51578" y="34934"/>
                </a:cubicBezTo>
                <a:cubicBezTo>
                  <a:pt x="51697" y="34850"/>
                  <a:pt x="51638" y="34779"/>
                  <a:pt x="51780" y="34648"/>
                </a:cubicBezTo>
                <a:lnTo>
                  <a:pt x="51959" y="34541"/>
                </a:lnTo>
                <a:cubicBezTo>
                  <a:pt x="52233" y="34291"/>
                  <a:pt x="52245" y="34219"/>
                  <a:pt x="52590" y="33803"/>
                </a:cubicBezTo>
                <a:cubicBezTo>
                  <a:pt x="52701" y="33692"/>
                  <a:pt x="52789" y="33617"/>
                  <a:pt x="52820" y="33617"/>
                </a:cubicBezTo>
                <a:cubicBezTo>
                  <a:pt x="52836" y="33617"/>
                  <a:pt x="52836" y="33637"/>
                  <a:pt x="52816" y="33683"/>
                </a:cubicBezTo>
                <a:lnTo>
                  <a:pt x="52816" y="33683"/>
                </a:lnTo>
                <a:cubicBezTo>
                  <a:pt x="52907" y="33490"/>
                  <a:pt x="52858" y="33590"/>
                  <a:pt x="53019" y="33338"/>
                </a:cubicBezTo>
                <a:cubicBezTo>
                  <a:pt x="53031" y="33329"/>
                  <a:pt x="53039" y="33324"/>
                  <a:pt x="53043" y="33324"/>
                </a:cubicBezTo>
                <a:cubicBezTo>
                  <a:pt x="53054" y="33324"/>
                  <a:pt x="53036" y="33358"/>
                  <a:pt x="53019" y="33410"/>
                </a:cubicBezTo>
                <a:cubicBezTo>
                  <a:pt x="53209" y="33207"/>
                  <a:pt x="53102" y="33267"/>
                  <a:pt x="53221" y="33088"/>
                </a:cubicBezTo>
                <a:cubicBezTo>
                  <a:pt x="53221" y="33005"/>
                  <a:pt x="53209" y="32922"/>
                  <a:pt x="53257" y="32862"/>
                </a:cubicBezTo>
                <a:lnTo>
                  <a:pt x="53257" y="32862"/>
                </a:lnTo>
                <a:lnTo>
                  <a:pt x="53197" y="32922"/>
                </a:lnTo>
                <a:cubicBezTo>
                  <a:pt x="53304" y="32731"/>
                  <a:pt x="53435" y="32517"/>
                  <a:pt x="53578" y="32314"/>
                </a:cubicBezTo>
                <a:lnTo>
                  <a:pt x="53602" y="32326"/>
                </a:lnTo>
                <a:lnTo>
                  <a:pt x="53733" y="32088"/>
                </a:lnTo>
                <a:lnTo>
                  <a:pt x="53757" y="32088"/>
                </a:lnTo>
                <a:lnTo>
                  <a:pt x="53936" y="31743"/>
                </a:lnTo>
                <a:lnTo>
                  <a:pt x="53936" y="31743"/>
                </a:lnTo>
                <a:lnTo>
                  <a:pt x="53912" y="31791"/>
                </a:lnTo>
                <a:cubicBezTo>
                  <a:pt x="53959" y="31719"/>
                  <a:pt x="54078" y="31433"/>
                  <a:pt x="54162" y="31279"/>
                </a:cubicBezTo>
                <a:lnTo>
                  <a:pt x="54174" y="31302"/>
                </a:lnTo>
                <a:cubicBezTo>
                  <a:pt x="54436" y="30886"/>
                  <a:pt x="54519" y="30481"/>
                  <a:pt x="54698" y="29945"/>
                </a:cubicBezTo>
                <a:lnTo>
                  <a:pt x="54698" y="30017"/>
                </a:lnTo>
                <a:cubicBezTo>
                  <a:pt x="54793" y="29838"/>
                  <a:pt x="54674" y="29957"/>
                  <a:pt x="54757" y="29731"/>
                </a:cubicBezTo>
                <a:lnTo>
                  <a:pt x="54805" y="29731"/>
                </a:lnTo>
                <a:cubicBezTo>
                  <a:pt x="54817" y="29528"/>
                  <a:pt x="54888" y="29481"/>
                  <a:pt x="54948" y="29362"/>
                </a:cubicBezTo>
                <a:lnTo>
                  <a:pt x="54948" y="29362"/>
                </a:lnTo>
                <a:lnTo>
                  <a:pt x="54888" y="29409"/>
                </a:lnTo>
                <a:lnTo>
                  <a:pt x="54983" y="29159"/>
                </a:lnTo>
                <a:cubicBezTo>
                  <a:pt x="55024" y="29019"/>
                  <a:pt x="55051" y="28976"/>
                  <a:pt x="55069" y="28976"/>
                </a:cubicBezTo>
                <a:cubicBezTo>
                  <a:pt x="55087" y="28976"/>
                  <a:pt x="55096" y="29022"/>
                  <a:pt x="55102" y="29052"/>
                </a:cubicBezTo>
                <a:lnTo>
                  <a:pt x="55114" y="28838"/>
                </a:lnTo>
                <a:lnTo>
                  <a:pt x="55174" y="28814"/>
                </a:lnTo>
                <a:cubicBezTo>
                  <a:pt x="55162" y="28659"/>
                  <a:pt x="55221" y="28683"/>
                  <a:pt x="55245" y="28409"/>
                </a:cubicBezTo>
                <a:cubicBezTo>
                  <a:pt x="55247" y="28408"/>
                  <a:pt x="55250" y="28408"/>
                  <a:pt x="55251" y="28408"/>
                </a:cubicBezTo>
                <a:cubicBezTo>
                  <a:pt x="55262" y="28408"/>
                  <a:pt x="55267" y="28421"/>
                  <a:pt x="55273" y="28421"/>
                </a:cubicBezTo>
                <a:cubicBezTo>
                  <a:pt x="55278" y="28421"/>
                  <a:pt x="55284" y="28413"/>
                  <a:pt x="55293" y="28385"/>
                </a:cubicBezTo>
                <a:lnTo>
                  <a:pt x="55305" y="27969"/>
                </a:lnTo>
                <a:lnTo>
                  <a:pt x="55293" y="28219"/>
                </a:lnTo>
                <a:lnTo>
                  <a:pt x="55233" y="28171"/>
                </a:lnTo>
                <a:cubicBezTo>
                  <a:pt x="55233" y="27909"/>
                  <a:pt x="55305" y="27826"/>
                  <a:pt x="55329" y="27635"/>
                </a:cubicBezTo>
                <a:lnTo>
                  <a:pt x="55329" y="27766"/>
                </a:lnTo>
                <a:cubicBezTo>
                  <a:pt x="55352" y="27469"/>
                  <a:pt x="55388" y="27457"/>
                  <a:pt x="55424" y="27278"/>
                </a:cubicBezTo>
                <a:lnTo>
                  <a:pt x="55424" y="27278"/>
                </a:lnTo>
                <a:cubicBezTo>
                  <a:pt x="55417" y="27307"/>
                  <a:pt x="55405" y="27348"/>
                  <a:pt x="55397" y="27348"/>
                </a:cubicBezTo>
                <a:cubicBezTo>
                  <a:pt x="55392" y="27348"/>
                  <a:pt x="55388" y="27330"/>
                  <a:pt x="55388" y="27278"/>
                </a:cubicBezTo>
                <a:cubicBezTo>
                  <a:pt x="55400" y="27195"/>
                  <a:pt x="55412" y="27230"/>
                  <a:pt x="55424" y="27147"/>
                </a:cubicBezTo>
                <a:cubicBezTo>
                  <a:pt x="55412" y="27135"/>
                  <a:pt x="55400" y="27076"/>
                  <a:pt x="55400" y="26980"/>
                </a:cubicBezTo>
                <a:cubicBezTo>
                  <a:pt x="55400" y="26897"/>
                  <a:pt x="55412" y="26814"/>
                  <a:pt x="55448" y="26623"/>
                </a:cubicBezTo>
                <a:cubicBezTo>
                  <a:pt x="55448" y="26623"/>
                  <a:pt x="55460" y="26635"/>
                  <a:pt x="55460" y="26659"/>
                </a:cubicBezTo>
                <a:cubicBezTo>
                  <a:pt x="55460" y="26564"/>
                  <a:pt x="55460" y="26540"/>
                  <a:pt x="55471" y="26385"/>
                </a:cubicBezTo>
                <a:lnTo>
                  <a:pt x="55519" y="26457"/>
                </a:lnTo>
                <a:lnTo>
                  <a:pt x="55519" y="26457"/>
                </a:lnTo>
                <a:lnTo>
                  <a:pt x="55483" y="26195"/>
                </a:lnTo>
                <a:cubicBezTo>
                  <a:pt x="55519" y="25980"/>
                  <a:pt x="55507" y="25766"/>
                  <a:pt x="55531" y="25742"/>
                </a:cubicBezTo>
                <a:lnTo>
                  <a:pt x="55531" y="25837"/>
                </a:lnTo>
                <a:cubicBezTo>
                  <a:pt x="55531" y="25837"/>
                  <a:pt x="55531" y="25742"/>
                  <a:pt x="55543" y="25611"/>
                </a:cubicBezTo>
                <a:cubicBezTo>
                  <a:pt x="55543" y="25587"/>
                  <a:pt x="55543" y="25540"/>
                  <a:pt x="55567" y="25492"/>
                </a:cubicBezTo>
                <a:cubicBezTo>
                  <a:pt x="55531" y="25492"/>
                  <a:pt x="55483" y="25528"/>
                  <a:pt x="55460" y="25540"/>
                </a:cubicBezTo>
                <a:cubicBezTo>
                  <a:pt x="55388" y="25564"/>
                  <a:pt x="55293" y="25611"/>
                  <a:pt x="55221" y="25659"/>
                </a:cubicBezTo>
                <a:cubicBezTo>
                  <a:pt x="54888" y="25826"/>
                  <a:pt x="54567" y="25968"/>
                  <a:pt x="54567" y="25968"/>
                </a:cubicBezTo>
                <a:lnTo>
                  <a:pt x="54531" y="25945"/>
                </a:lnTo>
                <a:cubicBezTo>
                  <a:pt x="54507" y="25968"/>
                  <a:pt x="54447" y="26004"/>
                  <a:pt x="54376" y="26040"/>
                </a:cubicBezTo>
                <a:cubicBezTo>
                  <a:pt x="54328" y="26076"/>
                  <a:pt x="54281" y="26088"/>
                  <a:pt x="54233" y="26123"/>
                </a:cubicBezTo>
                <a:cubicBezTo>
                  <a:pt x="54150" y="26159"/>
                  <a:pt x="54078" y="26207"/>
                  <a:pt x="54090" y="26218"/>
                </a:cubicBezTo>
                <a:cubicBezTo>
                  <a:pt x="53950" y="26259"/>
                  <a:pt x="53665" y="26469"/>
                  <a:pt x="53608" y="26469"/>
                </a:cubicBezTo>
                <a:cubicBezTo>
                  <a:pt x="53597" y="26469"/>
                  <a:pt x="53595" y="26461"/>
                  <a:pt x="53602" y="26445"/>
                </a:cubicBezTo>
                <a:lnTo>
                  <a:pt x="53602" y="26445"/>
                </a:lnTo>
                <a:cubicBezTo>
                  <a:pt x="53102" y="26730"/>
                  <a:pt x="52888" y="26933"/>
                  <a:pt x="52304" y="27290"/>
                </a:cubicBezTo>
                <a:cubicBezTo>
                  <a:pt x="52066" y="27373"/>
                  <a:pt x="51530" y="27790"/>
                  <a:pt x="51185" y="28052"/>
                </a:cubicBezTo>
                <a:cubicBezTo>
                  <a:pt x="50530" y="28600"/>
                  <a:pt x="50114" y="28981"/>
                  <a:pt x="49506" y="29600"/>
                </a:cubicBezTo>
                <a:cubicBezTo>
                  <a:pt x="49054" y="29897"/>
                  <a:pt x="48602" y="30552"/>
                  <a:pt x="48197" y="30945"/>
                </a:cubicBezTo>
                <a:lnTo>
                  <a:pt x="48125" y="31076"/>
                </a:lnTo>
                <a:cubicBezTo>
                  <a:pt x="47840" y="31326"/>
                  <a:pt x="47530" y="31814"/>
                  <a:pt x="47149" y="32207"/>
                </a:cubicBezTo>
                <a:cubicBezTo>
                  <a:pt x="47089" y="32326"/>
                  <a:pt x="47054" y="32386"/>
                  <a:pt x="47030" y="32398"/>
                </a:cubicBezTo>
                <a:cubicBezTo>
                  <a:pt x="47054" y="32386"/>
                  <a:pt x="47078" y="32350"/>
                  <a:pt x="47089" y="32350"/>
                </a:cubicBezTo>
                <a:cubicBezTo>
                  <a:pt x="47002" y="32459"/>
                  <a:pt x="46854" y="32689"/>
                  <a:pt x="46821" y="32689"/>
                </a:cubicBezTo>
                <a:cubicBezTo>
                  <a:pt x="46819" y="32689"/>
                  <a:pt x="46817" y="32687"/>
                  <a:pt x="46816" y="32684"/>
                </a:cubicBezTo>
                <a:lnTo>
                  <a:pt x="46827" y="32648"/>
                </a:lnTo>
                <a:cubicBezTo>
                  <a:pt x="46826" y="32646"/>
                  <a:pt x="46824" y="32646"/>
                  <a:pt x="46822" y="32646"/>
                </a:cubicBezTo>
                <a:cubicBezTo>
                  <a:pt x="46775" y="32646"/>
                  <a:pt x="46573" y="33045"/>
                  <a:pt x="46458" y="33160"/>
                </a:cubicBezTo>
                <a:lnTo>
                  <a:pt x="46542" y="33112"/>
                </a:lnTo>
                <a:lnTo>
                  <a:pt x="46542" y="33112"/>
                </a:lnTo>
                <a:lnTo>
                  <a:pt x="46375" y="33350"/>
                </a:lnTo>
                <a:lnTo>
                  <a:pt x="46411" y="33279"/>
                </a:lnTo>
                <a:lnTo>
                  <a:pt x="46411" y="33279"/>
                </a:lnTo>
                <a:cubicBezTo>
                  <a:pt x="45815" y="34362"/>
                  <a:pt x="45423" y="34779"/>
                  <a:pt x="44934" y="35827"/>
                </a:cubicBezTo>
                <a:cubicBezTo>
                  <a:pt x="44941" y="35796"/>
                  <a:pt x="44942" y="35783"/>
                  <a:pt x="44940" y="35783"/>
                </a:cubicBezTo>
                <a:cubicBezTo>
                  <a:pt x="44928" y="35783"/>
                  <a:pt x="44843" y="36018"/>
                  <a:pt x="44794" y="36018"/>
                </a:cubicBezTo>
                <a:cubicBezTo>
                  <a:pt x="44793" y="36018"/>
                  <a:pt x="44792" y="36017"/>
                  <a:pt x="44792" y="36017"/>
                </a:cubicBezTo>
                <a:cubicBezTo>
                  <a:pt x="44577" y="36244"/>
                  <a:pt x="44530" y="36494"/>
                  <a:pt x="44434" y="36696"/>
                </a:cubicBezTo>
                <a:lnTo>
                  <a:pt x="44434" y="36720"/>
                </a:lnTo>
                <a:lnTo>
                  <a:pt x="44220" y="37077"/>
                </a:lnTo>
                <a:cubicBezTo>
                  <a:pt x="44232" y="37023"/>
                  <a:pt x="44235" y="37003"/>
                  <a:pt x="44232" y="37003"/>
                </a:cubicBezTo>
                <a:cubicBezTo>
                  <a:pt x="44226" y="37003"/>
                  <a:pt x="44189" y="37118"/>
                  <a:pt x="44176" y="37167"/>
                </a:cubicBezTo>
                <a:lnTo>
                  <a:pt x="44176" y="37167"/>
                </a:lnTo>
                <a:cubicBezTo>
                  <a:pt x="43862" y="37645"/>
                  <a:pt x="43559" y="38124"/>
                  <a:pt x="43244" y="38649"/>
                </a:cubicBezTo>
                <a:cubicBezTo>
                  <a:pt x="42887" y="39184"/>
                  <a:pt x="42529" y="39732"/>
                  <a:pt x="42172" y="40268"/>
                </a:cubicBezTo>
                <a:lnTo>
                  <a:pt x="42208" y="40244"/>
                </a:lnTo>
                <a:lnTo>
                  <a:pt x="42208" y="40244"/>
                </a:lnTo>
                <a:cubicBezTo>
                  <a:pt x="42029" y="40506"/>
                  <a:pt x="41839" y="40839"/>
                  <a:pt x="41672" y="41006"/>
                </a:cubicBezTo>
                <a:cubicBezTo>
                  <a:pt x="41517" y="41161"/>
                  <a:pt x="41398" y="41423"/>
                  <a:pt x="41339" y="41494"/>
                </a:cubicBezTo>
                <a:cubicBezTo>
                  <a:pt x="41209" y="41656"/>
                  <a:pt x="41050" y="41759"/>
                  <a:pt x="41039" y="41759"/>
                </a:cubicBezTo>
                <a:cubicBezTo>
                  <a:pt x="41038" y="41759"/>
                  <a:pt x="41039" y="41758"/>
                  <a:pt x="41041" y="41756"/>
                </a:cubicBezTo>
                <a:lnTo>
                  <a:pt x="41041" y="41756"/>
                </a:lnTo>
                <a:cubicBezTo>
                  <a:pt x="40862" y="41935"/>
                  <a:pt x="40696" y="42149"/>
                  <a:pt x="40362" y="42339"/>
                </a:cubicBezTo>
                <a:cubicBezTo>
                  <a:pt x="40238" y="42373"/>
                  <a:pt x="39586" y="42892"/>
                  <a:pt x="39471" y="42892"/>
                </a:cubicBezTo>
                <a:cubicBezTo>
                  <a:pt x="39465" y="42892"/>
                  <a:pt x="39460" y="42890"/>
                  <a:pt x="39458" y="42887"/>
                </a:cubicBezTo>
                <a:cubicBezTo>
                  <a:pt x="39077" y="43054"/>
                  <a:pt x="38731" y="43280"/>
                  <a:pt x="38326" y="43423"/>
                </a:cubicBezTo>
                <a:cubicBezTo>
                  <a:pt x="38505" y="43101"/>
                  <a:pt x="38719" y="42732"/>
                  <a:pt x="38922" y="42339"/>
                </a:cubicBezTo>
                <a:cubicBezTo>
                  <a:pt x="39398" y="41435"/>
                  <a:pt x="39862" y="40530"/>
                  <a:pt x="39934" y="40363"/>
                </a:cubicBezTo>
                <a:lnTo>
                  <a:pt x="39934" y="40363"/>
                </a:lnTo>
                <a:lnTo>
                  <a:pt x="39684" y="40720"/>
                </a:lnTo>
                <a:cubicBezTo>
                  <a:pt x="40303" y="39470"/>
                  <a:pt x="40636" y="38899"/>
                  <a:pt x="41077" y="37768"/>
                </a:cubicBezTo>
                <a:lnTo>
                  <a:pt x="41077" y="37768"/>
                </a:lnTo>
                <a:lnTo>
                  <a:pt x="41065" y="37827"/>
                </a:lnTo>
                <a:cubicBezTo>
                  <a:pt x="41112" y="37756"/>
                  <a:pt x="41112" y="37684"/>
                  <a:pt x="41220" y="37398"/>
                </a:cubicBezTo>
                <a:cubicBezTo>
                  <a:pt x="41315" y="37136"/>
                  <a:pt x="41529" y="36660"/>
                  <a:pt x="41886" y="35743"/>
                </a:cubicBezTo>
                <a:cubicBezTo>
                  <a:pt x="41891" y="35721"/>
                  <a:pt x="41894" y="35706"/>
                  <a:pt x="41898" y="35689"/>
                </a:cubicBezTo>
                <a:lnTo>
                  <a:pt x="41898" y="35689"/>
                </a:lnTo>
                <a:cubicBezTo>
                  <a:pt x="41894" y="35699"/>
                  <a:pt x="41890" y="35709"/>
                  <a:pt x="41886" y="35720"/>
                </a:cubicBezTo>
                <a:cubicBezTo>
                  <a:pt x="41863" y="35791"/>
                  <a:pt x="41815" y="35863"/>
                  <a:pt x="41815" y="35863"/>
                </a:cubicBezTo>
                <a:cubicBezTo>
                  <a:pt x="41874" y="35672"/>
                  <a:pt x="41886" y="35493"/>
                  <a:pt x="41958" y="35231"/>
                </a:cubicBezTo>
                <a:cubicBezTo>
                  <a:pt x="41970" y="35172"/>
                  <a:pt x="42005" y="35148"/>
                  <a:pt x="42005" y="35148"/>
                </a:cubicBezTo>
                <a:lnTo>
                  <a:pt x="42005" y="35124"/>
                </a:lnTo>
                <a:cubicBezTo>
                  <a:pt x="42291" y="34708"/>
                  <a:pt x="42648" y="34196"/>
                  <a:pt x="42756" y="34017"/>
                </a:cubicBezTo>
                <a:cubicBezTo>
                  <a:pt x="42958" y="33755"/>
                  <a:pt x="43125" y="33362"/>
                  <a:pt x="43339" y="33005"/>
                </a:cubicBezTo>
                <a:cubicBezTo>
                  <a:pt x="43684" y="32434"/>
                  <a:pt x="43553" y="32743"/>
                  <a:pt x="43732" y="32457"/>
                </a:cubicBezTo>
                <a:cubicBezTo>
                  <a:pt x="43804" y="32344"/>
                  <a:pt x="43823" y="32308"/>
                  <a:pt x="43818" y="32308"/>
                </a:cubicBezTo>
                <a:cubicBezTo>
                  <a:pt x="43810" y="32308"/>
                  <a:pt x="43737" y="32405"/>
                  <a:pt x="43729" y="32405"/>
                </a:cubicBezTo>
                <a:cubicBezTo>
                  <a:pt x="43727" y="32405"/>
                  <a:pt x="43731" y="32396"/>
                  <a:pt x="43744" y="32374"/>
                </a:cubicBezTo>
                <a:lnTo>
                  <a:pt x="44030" y="31957"/>
                </a:lnTo>
                <a:lnTo>
                  <a:pt x="44030" y="31957"/>
                </a:lnTo>
                <a:cubicBezTo>
                  <a:pt x="43969" y="32073"/>
                  <a:pt x="43954" y="32107"/>
                  <a:pt x="43959" y="32107"/>
                </a:cubicBezTo>
                <a:cubicBezTo>
                  <a:pt x="43965" y="32107"/>
                  <a:pt x="43998" y="32060"/>
                  <a:pt x="44018" y="32041"/>
                </a:cubicBezTo>
                <a:lnTo>
                  <a:pt x="44018" y="32041"/>
                </a:lnTo>
                <a:cubicBezTo>
                  <a:pt x="43970" y="32136"/>
                  <a:pt x="43922" y="32207"/>
                  <a:pt x="43899" y="32267"/>
                </a:cubicBezTo>
                <a:cubicBezTo>
                  <a:pt x="44011" y="32079"/>
                  <a:pt x="44035" y="32032"/>
                  <a:pt x="44028" y="32032"/>
                </a:cubicBezTo>
                <a:cubicBezTo>
                  <a:pt x="44027" y="32032"/>
                  <a:pt x="44023" y="32036"/>
                  <a:pt x="44018" y="32041"/>
                </a:cubicBezTo>
                <a:cubicBezTo>
                  <a:pt x="44232" y="31672"/>
                  <a:pt x="44613" y="31088"/>
                  <a:pt x="44625" y="30945"/>
                </a:cubicBezTo>
                <a:cubicBezTo>
                  <a:pt x="44897" y="30478"/>
                  <a:pt x="44940" y="30447"/>
                  <a:pt x="45036" y="30282"/>
                </a:cubicBezTo>
                <a:lnTo>
                  <a:pt x="45036" y="30282"/>
                </a:lnTo>
                <a:cubicBezTo>
                  <a:pt x="44993" y="30351"/>
                  <a:pt x="44932" y="30433"/>
                  <a:pt x="44922" y="30433"/>
                </a:cubicBezTo>
                <a:cubicBezTo>
                  <a:pt x="44980" y="30349"/>
                  <a:pt x="44996" y="30319"/>
                  <a:pt x="44992" y="30319"/>
                </a:cubicBezTo>
                <a:cubicBezTo>
                  <a:pt x="44987" y="30319"/>
                  <a:pt x="44949" y="30368"/>
                  <a:pt x="44922" y="30421"/>
                </a:cubicBezTo>
                <a:cubicBezTo>
                  <a:pt x="45065" y="30088"/>
                  <a:pt x="45875" y="28814"/>
                  <a:pt x="45839" y="28707"/>
                </a:cubicBezTo>
                <a:lnTo>
                  <a:pt x="45863" y="28707"/>
                </a:lnTo>
                <a:cubicBezTo>
                  <a:pt x="45863" y="28624"/>
                  <a:pt x="45756" y="28719"/>
                  <a:pt x="45839" y="28481"/>
                </a:cubicBezTo>
                <a:lnTo>
                  <a:pt x="45935" y="28338"/>
                </a:lnTo>
                <a:lnTo>
                  <a:pt x="46030" y="28100"/>
                </a:lnTo>
                <a:cubicBezTo>
                  <a:pt x="46067" y="28030"/>
                  <a:pt x="46083" y="28011"/>
                  <a:pt x="46089" y="28011"/>
                </a:cubicBezTo>
                <a:cubicBezTo>
                  <a:pt x="46097" y="28011"/>
                  <a:pt x="46089" y="28040"/>
                  <a:pt x="46089" y="28040"/>
                </a:cubicBezTo>
                <a:cubicBezTo>
                  <a:pt x="46244" y="27671"/>
                  <a:pt x="46506" y="27147"/>
                  <a:pt x="46708" y="26695"/>
                </a:cubicBezTo>
                <a:lnTo>
                  <a:pt x="46708" y="26695"/>
                </a:lnTo>
                <a:lnTo>
                  <a:pt x="46387" y="27135"/>
                </a:lnTo>
                <a:cubicBezTo>
                  <a:pt x="46589" y="26754"/>
                  <a:pt x="46935" y="26088"/>
                  <a:pt x="46935" y="26004"/>
                </a:cubicBezTo>
                <a:lnTo>
                  <a:pt x="47066" y="25778"/>
                </a:lnTo>
                <a:cubicBezTo>
                  <a:pt x="47447" y="25028"/>
                  <a:pt x="47256" y="25230"/>
                  <a:pt x="47387" y="24909"/>
                </a:cubicBezTo>
                <a:lnTo>
                  <a:pt x="47589" y="24528"/>
                </a:lnTo>
                <a:lnTo>
                  <a:pt x="47435" y="24933"/>
                </a:lnTo>
                <a:cubicBezTo>
                  <a:pt x="47601" y="24540"/>
                  <a:pt x="47673" y="24397"/>
                  <a:pt x="47828" y="24075"/>
                </a:cubicBezTo>
                <a:lnTo>
                  <a:pt x="47828" y="24075"/>
                </a:lnTo>
                <a:cubicBezTo>
                  <a:pt x="47818" y="24085"/>
                  <a:pt x="47812" y="24092"/>
                  <a:pt x="47809" y="24098"/>
                </a:cubicBezTo>
                <a:lnTo>
                  <a:pt x="47809" y="24098"/>
                </a:lnTo>
                <a:lnTo>
                  <a:pt x="47828" y="24052"/>
                </a:lnTo>
                <a:cubicBezTo>
                  <a:pt x="47828" y="23992"/>
                  <a:pt x="47887" y="23778"/>
                  <a:pt x="47970" y="23504"/>
                </a:cubicBezTo>
                <a:cubicBezTo>
                  <a:pt x="48090" y="23111"/>
                  <a:pt x="48173" y="22885"/>
                  <a:pt x="48399" y="22147"/>
                </a:cubicBezTo>
                <a:lnTo>
                  <a:pt x="48399" y="21968"/>
                </a:lnTo>
                <a:lnTo>
                  <a:pt x="48566" y="21492"/>
                </a:lnTo>
                <a:lnTo>
                  <a:pt x="48602" y="21504"/>
                </a:lnTo>
                <a:cubicBezTo>
                  <a:pt x="48471" y="21980"/>
                  <a:pt x="48221" y="22885"/>
                  <a:pt x="48018" y="23504"/>
                </a:cubicBezTo>
                <a:lnTo>
                  <a:pt x="48030" y="23516"/>
                </a:lnTo>
                <a:cubicBezTo>
                  <a:pt x="48149" y="23159"/>
                  <a:pt x="48268" y="22742"/>
                  <a:pt x="48351" y="22504"/>
                </a:cubicBezTo>
                <a:cubicBezTo>
                  <a:pt x="48378" y="22417"/>
                  <a:pt x="48448" y="22241"/>
                  <a:pt x="48470" y="22241"/>
                </a:cubicBezTo>
                <a:cubicBezTo>
                  <a:pt x="48474" y="22241"/>
                  <a:pt x="48477" y="22246"/>
                  <a:pt x="48477" y="22259"/>
                </a:cubicBezTo>
                <a:lnTo>
                  <a:pt x="48477" y="22259"/>
                </a:lnTo>
                <a:lnTo>
                  <a:pt x="48494" y="22087"/>
                </a:lnTo>
                <a:cubicBezTo>
                  <a:pt x="48673" y="21480"/>
                  <a:pt x="48732" y="21158"/>
                  <a:pt x="48804" y="20849"/>
                </a:cubicBezTo>
                <a:cubicBezTo>
                  <a:pt x="48887" y="20539"/>
                  <a:pt x="48983" y="20206"/>
                  <a:pt x="49102" y="19551"/>
                </a:cubicBezTo>
                <a:lnTo>
                  <a:pt x="49102" y="19551"/>
                </a:lnTo>
                <a:lnTo>
                  <a:pt x="49078" y="19658"/>
                </a:lnTo>
                <a:cubicBezTo>
                  <a:pt x="49102" y="19396"/>
                  <a:pt x="49137" y="19134"/>
                  <a:pt x="49185" y="19063"/>
                </a:cubicBezTo>
                <a:cubicBezTo>
                  <a:pt x="49316" y="18277"/>
                  <a:pt x="49399" y="17455"/>
                  <a:pt x="49459" y="16932"/>
                </a:cubicBezTo>
                <a:lnTo>
                  <a:pt x="49435" y="16813"/>
                </a:lnTo>
                <a:cubicBezTo>
                  <a:pt x="49447" y="16658"/>
                  <a:pt x="49518" y="16396"/>
                  <a:pt x="49459" y="16312"/>
                </a:cubicBezTo>
                <a:lnTo>
                  <a:pt x="49447" y="15955"/>
                </a:lnTo>
                <a:cubicBezTo>
                  <a:pt x="49447" y="15729"/>
                  <a:pt x="49435" y="15586"/>
                  <a:pt x="49447" y="15324"/>
                </a:cubicBezTo>
                <a:lnTo>
                  <a:pt x="49447" y="15289"/>
                </a:lnTo>
                <a:cubicBezTo>
                  <a:pt x="49447" y="14765"/>
                  <a:pt x="49423" y="15289"/>
                  <a:pt x="49423" y="14693"/>
                </a:cubicBezTo>
                <a:cubicBezTo>
                  <a:pt x="49447" y="14491"/>
                  <a:pt x="49364" y="14479"/>
                  <a:pt x="49364" y="14193"/>
                </a:cubicBezTo>
                <a:lnTo>
                  <a:pt x="49399" y="13896"/>
                </a:lnTo>
                <a:cubicBezTo>
                  <a:pt x="49399" y="13384"/>
                  <a:pt x="49340" y="13288"/>
                  <a:pt x="49268" y="12526"/>
                </a:cubicBezTo>
                <a:cubicBezTo>
                  <a:pt x="49260" y="12272"/>
                  <a:pt x="49269" y="12109"/>
                  <a:pt x="49302" y="12109"/>
                </a:cubicBezTo>
                <a:cubicBezTo>
                  <a:pt x="49317" y="12109"/>
                  <a:pt x="49337" y="12142"/>
                  <a:pt x="49364" y="12217"/>
                </a:cubicBezTo>
                <a:cubicBezTo>
                  <a:pt x="49268" y="11895"/>
                  <a:pt x="49316" y="12074"/>
                  <a:pt x="49244" y="11633"/>
                </a:cubicBezTo>
                <a:cubicBezTo>
                  <a:pt x="49248" y="11610"/>
                  <a:pt x="49252" y="11599"/>
                  <a:pt x="49257" y="11599"/>
                </a:cubicBezTo>
                <a:cubicBezTo>
                  <a:pt x="49267" y="11599"/>
                  <a:pt x="49280" y="11645"/>
                  <a:pt x="49304" y="11717"/>
                </a:cubicBezTo>
                <a:cubicBezTo>
                  <a:pt x="49280" y="11324"/>
                  <a:pt x="49256" y="11479"/>
                  <a:pt x="49221" y="11181"/>
                </a:cubicBezTo>
                <a:cubicBezTo>
                  <a:pt x="49185" y="11098"/>
                  <a:pt x="49090" y="11014"/>
                  <a:pt x="49078" y="10907"/>
                </a:cubicBezTo>
                <a:lnTo>
                  <a:pt x="49078" y="11026"/>
                </a:lnTo>
                <a:cubicBezTo>
                  <a:pt x="49018" y="10717"/>
                  <a:pt x="48971" y="10383"/>
                  <a:pt x="48947" y="10026"/>
                </a:cubicBezTo>
                <a:lnTo>
                  <a:pt x="48947" y="10026"/>
                </a:lnTo>
                <a:lnTo>
                  <a:pt x="48971" y="10050"/>
                </a:lnTo>
                <a:lnTo>
                  <a:pt x="48971" y="10050"/>
                </a:lnTo>
                <a:lnTo>
                  <a:pt x="48911" y="9669"/>
                </a:lnTo>
                <a:lnTo>
                  <a:pt x="48947" y="9645"/>
                </a:lnTo>
                <a:lnTo>
                  <a:pt x="48863" y="9109"/>
                </a:lnTo>
                <a:lnTo>
                  <a:pt x="48863" y="9181"/>
                </a:lnTo>
                <a:cubicBezTo>
                  <a:pt x="48852" y="9050"/>
                  <a:pt x="48780" y="8633"/>
                  <a:pt x="48768" y="8395"/>
                </a:cubicBezTo>
                <a:lnTo>
                  <a:pt x="48780" y="8395"/>
                </a:lnTo>
                <a:cubicBezTo>
                  <a:pt x="48732" y="7704"/>
                  <a:pt x="48602" y="7169"/>
                  <a:pt x="48506" y="6383"/>
                </a:cubicBezTo>
                <a:lnTo>
                  <a:pt x="48506" y="6383"/>
                </a:lnTo>
                <a:lnTo>
                  <a:pt x="48554" y="6490"/>
                </a:lnTo>
                <a:cubicBezTo>
                  <a:pt x="48554" y="6216"/>
                  <a:pt x="48494" y="6418"/>
                  <a:pt x="48482" y="6097"/>
                </a:cubicBezTo>
                <a:lnTo>
                  <a:pt x="48506" y="6085"/>
                </a:lnTo>
                <a:cubicBezTo>
                  <a:pt x="48435" y="5799"/>
                  <a:pt x="48482" y="5716"/>
                  <a:pt x="48482" y="5525"/>
                </a:cubicBezTo>
                <a:lnTo>
                  <a:pt x="48482" y="5525"/>
                </a:lnTo>
                <a:lnTo>
                  <a:pt x="48435" y="5609"/>
                </a:lnTo>
                <a:lnTo>
                  <a:pt x="48411" y="5240"/>
                </a:lnTo>
                <a:cubicBezTo>
                  <a:pt x="48392" y="5029"/>
                  <a:pt x="48403" y="4970"/>
                  <a:pt x="48422" y="4970"/>
                </a:cubicBezTo>
                <a:cubicBezTo>
                  <a:pt x="48440" y="4970"/>
                  <a:pt x="48465" y="5021"/>
                  <a:pt x="48482" y="5049"/>
                </a:cubicBezTo>
                <a:lnTo>
                  <a:pt x="48423" y="4775"/>
                </a:lnTo>
                <a:lnTo>
                  <a:pt x="48471" y="4716"/>
                </a:lnTo>
                <a:cubicBezTo>
                  <a:pt x="48411" y="4525"/>
                  <a:pt x="48471" y="4525"/>
                  <a:pt x="48411" y="4168"/>
                </a:cubicBezTo>
                <a:cubicBezTo>
                  <a:pt x="48413" y="4162"/>
                  <a:pt x="48415" y="4160"/>
                  <a:pt x="48417" y="4160"/>
                </a:cubicBezTo>
                <a:cubicBezTo>
                  <a:pt x="48422" y="4160"/>
                  <a:pt x="48426" y="4171"/>
                  <a:pt x="48429" y="4171"/>
                </a:cubicBezTo>
                <a:cubicBezTo>
                  <a:pt x="48433" y="4171"/>
                  <a:pt x="48435" y="4159"/>
                  <a:pt x="48435" y="4109"/>
                </a:cubicBezTo>
                <a:cubicBezTo>
                  <a:pt x="48435" y="4109"/>
                  <a:pt x="48411" y="3954"/>
                  <a:pt x="48387" y="3823"/>
                </a:cubicBezTo>
                <a:cubicBezTo>
                  <a:pt x="48375" y="3680"/>
                  <a:pt x="48351" y="3537"/>
                  <a:pt x="48351" y="3537"/>
                </a:cubicBezTo>
                <a:lnTo>
                  <a:pt x="48351" y="3537"/>
                </a:lnTo>
                <a:lnTo>
                  <a:pt x="48387" y="3882"/>
                </a:lnTo>
                <a:lnTo>
                  <a:pt x="48387" y="3882"/>
                </a:lnTo>
                <a:lnTo>
                  <a:pt x="48328" y="3835"/>
                </a:lnTo>
                <a:cubicBezTo>
                  <a:pt x="48268" y="3478"/>
                  <a:pt x="48316" y="3347"/>
                  <a:pt x="48292" y="3085"/>
                </a:cubicBezTo>
                <a:lnTo>
                  <a:pt x="48292" y="3085"/>
                </a:lnTo>
                <a:lnTo>
                  <a:pt x="48316" y="3263"/>
                </a:lnTo>
                <a:cubicBezTo>
                  <a:pt x="48292" y="2847"/>
                  <a:pt x="48304" y="2811"/>
                  <a:pt x="48316" y="2573"/>
                </a:cubicBezTo>
                <a:lnTo>
                  <a:pt x="48316" y="2573"/>
                </a:lnTo>
                <a:cubicBezTo>
                  <a:pt x="48308" y="2617"/>
                  <a:pt x="48301" y="2678"/>
                  <a:pt x="48291" y="2678"/>
                </a:cubicBezTo>
                <a:cubicBezTo>
                  <a:pt x="48285" y="2678"/>
                  <a:pt x="48277" y="2654"/>
                  <a:pt x="48268" y="2585"/>
                </a:cubicBezTo>
                <a:cubicBezTo>
                  <a:pt x="48268" y="2466"/>
                  <a:pt x="48292" y="2513"/>
                  <a:pt x="48304" y="2394"/>
                </a:cubicBezTo>
                <a:cubicBezTo>
                  <a:pt x="48268" y="2382"/>
                  <a:pt x="48244" y="2204"/>
                  <a:pt x="48244" y="2013"/>
                </a:cubicBezTo>
                <a:cubicBezTo>
                  <a:pt x="48256" y="1954"/>
                  <a:pt x="48292" y="1894"/>
                  <a:pt x="48304" y="1846"/>
                </a:cubicBezTo>
                <a:cubicBezTo>
                  <a:pt x="48292" y="1846"/>
                  <a:pt x="48268" y="1846"/>
                  <a:pt x="48244" y="1835"/>
                </a:cubicBezTo>
                <a:lnTo>
                  <a:pt x="48244" y="1835"/>
                </a:lnTo>
                <a:lnTo>
                  <a:pt x="48244" y="1835"/>
                </a:lnTo>
                <a:lnTo>
                  <a:pt x="48244" y="1787"/>
                </a:lnTo>
                <a:cubicBezTo>
                  <a:pt x="48244" y="1787"/>
                  <a:pt x="48256" y="1799"/>
                  <a:pt x="48256" y="1811"/>
                </a:cubicBezTo>
                <a:cubicBezTo>
                  <a:pt x="48256" y="1787"/>
                  <a:pt x="48256" y="1775"/>
                  <a:pt x="48244" y="1739"/>
                </a:cubicBezTo>
                <a:lnTo>
                  <a:pt x="4801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9"/>
          <p:cNvSpPr/>
          <p:nvPr/>
        </p:nvSpPr>
        <p:spPr>
          <a:xfrm>
            <a:off x="7208700" y="4213850"/>
            <a:ext cx="2022900" cy="2074675"/>
          </a:xfrm>
          <a:custGeom>
            <a:avLst/>
            <a:gdLst/>
            <a:ahLst/>
            <a:cxnLst/>
            <a:rect l="l" t="t" r="r" b="b"/>
            <a:pathLst>
              <a:path w="80916" h="82987" extrusionOk="0">
                <a:moveTo>
                  <a:pt x="37629" y="0"/>
                </a:moveTo>
                <a:cubicBezTo>
                  <a:pt x="30113" y="0"/>
                  <a:pt x="23070" y="2350"/>
                  <a:pt x="18348" y="8243"/>
                </a:cubicBezTo>
                <a:cubicBezTo>
                  <a:pt x="13324" y="14518"/>
                  <a:pt x="9633" y="22840"/>
                  <a:pt x="6120" y="30044"/>
                </a:cubicBezTo>
                <a:cubicBezTo>
                  <a:pt x="858" y="40855"/>
                  <a:pt x="0" y="50677"/>
                  <a:pt x="6692" y="61238"/>
                </a:cubicBezTo>
                <a:cubicBezTo>
                  <a:pt x="12026" y="69620"/>
                  <a:pt x="19634" y="78859"/>
                  <a:pt x="29421" y="82014"/>
                </a:cubicBezTo>
                <a:cubicBezTo>
                  <a:pt x="31386" y="82649"/>
                  <a:pt x="33478" y="82986"/>
                  <a:pt x="35557" y="82986"/>
                </a:cubicBezTo>
                <a:cubicBezTo>
                  <a:pt x="39097" y="82986"/>
                  <a:pt x="42600" y="82008"/>
                  <a:pt x="45375" y="79847"/>
                </a:cubicBezTo>
                <a:cubicBezTo>
                  <a:pt x="49007" y="77014"/>
                  <a:pt x="50959" y="72620"/>
                  <a:pt x="53126" y="68560"/>
                </a:cubicBezTo>
                <a:cubicBezTo>
                  <a:pt x="60544" y="54725"/>
                  <a:pt x="80915" y="34544"/>
                  <a:pt x="72617" y="17399"/>
                </a:cubicBezTo>
                <a:cubicBezTo>
                  <a:pt x="71688" y="15470"/>
                  <a:pt x="70331" y="13649"/>
                  <a:pt x="68509" y="11946"/>
                </a:cubicBezTo>
                <a:cubicBezTo>
                  <a:pt x="61384" y="5351"/>
                  <a:pt x="48970" y="0"/>
                  <a:pt x="3762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6" name="Google Shape;256;p9"/>
          <p:cNvGrpSpPr/>
          <p:nvPr/>
        </p:nvGrpSpPr>
        <p:grpSpPr>
          <a:xfrm>
            <a:off x="8588625" y="2786675"/>
            <a:ext cx="351275" cy="1169525"/>
            <a:chOff x="-8709475" y="1735750"/>
            <a:chExt cx="351275" cy="1169525"/>
          </a:xfrm>
        </p:grpSpPr>
        <p:sp>
          <p:nvSpPr>
            <p:cNvPr id="257" name="Google Shape;257;p9"/>
            <p:cNvSpPr/>
            <p:nvPr/>
          </p:nvSpPr>
          <p:spPr>
            <a:xfrm>
              <a:off x="-8462700" y="1757500"/>
              <a:ext cx="104500" cy="1115025"/>
            </a:xfrm>
            <a:custGeom>
              <a:avLst/>
              <a:gdLst/>
              <a:ahLst/>
              <a:cxnLst/>
              <a:rect l="l" t="t" r="r" b="b"/>
              <a:pathLst>
                <a:path w="4180" h="44601" extrusionOk="0">
                  <a:moveTo>
                    <a:pt x="2881" y="0"/>
                  </a:moveTo>
                  <a:lnTo>
                    <a:pt x="1810" y="381"/>
                  </a:lnTo>
                  <a:cubicBezTo>
                    <a:pt x="2405" y="2072"/>
                    <a:pt x="2977" y="3655"/>
                    <a:pt x="2393" y="5322"/>
                  </a:cubicBezTo>
                  <a:cubicBezTo>
                    <a:pt x="2227" y="5775"/>
                    <a:pt x="2048" y="6191"/>
                    <a:pt x="1881" y="6608"/>
                  </a:cubicBezTo>
                  <a:cubicBezTo>
                    <a:pt x="1405" y="7739"/>
                    <a:pt x="976" y="8799"/>
                    <a:pt x="929" y="10263"/>
                  </a:cubicBezTo>
                  <a:cubicBezTo>
                    <a:pt x="893" y="12204"/>
                    <a:pt x="1012" y="13811"/>
                    <a:pt x="1334" y="15466"/>
                  </a:cubicBezTo>
                  <a:cubicBezTo>
                    <a:pt x="1441" y="16002"/>
                    <a:pt x="1584" y="16538"/>
                    <a:pt x="1738" y="17038"/>
                  </a:cubicBezTo>
                  <a:cubicBezTo>
                    <a:pt x="1977" y="17859"/>
                    <a:pt x="2203" y="18633"/>
                    <a:pt x="2239" y="19443"/>
                  </a:cubicBezTo>
                  <a:cubicBezTo>
                    <a:pt x="2358" y="21300"/>
                    <a:pt x="2084" y="22908"/>
                    <a:pt x="1429" y="24205"/>
                  </a:cubicBezTo>
                  <a:cubicBezTo>
                    <a:pt x="536" y="25956"/>
                    <a:pt x="0" y="27575"/>
                    <a:pt x="238" y="29801"/>
                  </a:cubicBezTo>
                  <a:cubicBezTo>
                    <a:pt x="417" y="31421"/>
                    <a:pt x="1036" y="32980"/>
                    <a:pt x="1631" y="34480"/>
                  </a:cubicBezTo>
                  <a:cubicBezTo>
                    <a:pt x="1869" y="35100"/>
                    <a:pt x="2108" y="35659"/>
                    <a:pt x="2298" y="36243"/>
                  </a:cubicBezTo>
                  <a:cubicBezTo>
                    <a:pt x="2715" y="37433"/>
                    <a:pt x="2858" y="38398"/>
                    <a:pt x="2762" y="39469"/>
                  </a:cubicBezTo>
                  <a:cubicBezTo>
                    <a:pt x="2691" y="40315"/>
                    <a:pt x="2405" y="41136"/>
                    <a:pt x="2119" y="42005"/>
                  </a:cubicBezTo>
                  <a:cubicBezTo>
                    <a:pt x="1869" y="42767"/>
                    <a:pt x="1607" y="43589"/>
                    <a:pt x="1477" y="44446"/>
                  </a:cubicBezTo>
                  <a:lnTo>
                    <a:pt x="2608" y="44601"/>
                  </a:lnTo>
                  <a:cubicBezTo>
                    <a:pt x="2715" y="43851"/>
                    <a:pt x="2953" y="43136"/>
                    <a:pt x="3191" y="42386"/>
                  </a:cubicBezTo>
                  <a:cubicBezTo>
                    <a:pt x="3489" y="41493"/>
                    <a:pt x="3786" y="40565"/>
                    <a:pt x="3882" y="39588"/>
                  </a:cubicBezTo>
                  <a:cubicBezTo>
                    <a:pt x="3989" y="38362"/>
                    <a:pt x="3822" y="37219"/>
                    <a:pt x="3358" y="35885"/>
                  </a:cubicBezTo>
                  <a:cubicBezTo>
                    <a:pt x="3155" y="35290"/>
                    <a:pt x="2917" y="34671"/>
                    <a:pt x="2679" y="34076"/>
                  </a:cubicBezTo>
                  <a:cubicBezTo>
                    <a:pt x="2108" y="32635"/>
                    <a:pt x="1512" y="31159"/>
                    <a:pt x="1346" y="29694"/>
                  </a:cubicBezTo>
                  <a:cubicBezTo>
                    <a:pt x="1143" y="27742"/>
                    <a:pt x="1619" y="26301"/>
                    <a:pt x="2417" y="24729"/>
                  </a:cubicBezTo>
                  <a:cubicBezTo>
                    <a:pt x="3179" y="23241"/>
                    <a:pt x="3489" y="21443"/>
                    <a:pt x="3358" y="19371"/>
                  </a:cubicBezTo>
                  <a:cubicBezTo>
                    <a:pt x="3298" y="18455"/>
                    <a:pt x="3060" y="17574"/>
                    <a:pt x="2822" y="16740"/>
                  </a:cubicBezTo>
                  <a:cubicBezTo>
                    <a:pt x="2691" y="16240"/>
                    <a:pt x="2560" y="15740"/>
                    <a:pt x="2453" y="15252"/>
                  </a:cubicBezTo>
                  <a:cubicBezTo>
                    <a:pt x="2155" y="13692"/>
                    <a:pt x="2036" y="12156"/>
                    <a:pt x="2084" y="10299"/>
                  </a:cubicBezTo>
                  <a:cubicBezTo>
                    <a:pt x="2108" y="9037"/>
                    <a:pt x="2500" y="8108"/>
                    <a:pt x="2941" y="7037"/>
                  </a:cubicBezTo>
                  <a:cubicBezTo>
                    <a:pt x="3108" y="6620"/>
                    <a:pt x="3298" y="6179"/>
                    <a:pt x="3465" y="5703"/>
                  </a:cubicBezTo>
                  <a:cubicBezTo>
                    <a:pt x="4179" y="3655"/>
                    <a:pt x="3489" y="1715"/>
                    <a:pt x="28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9"/>
            <p:cNvSpPr/>
            <p:nvPr/>
          </p:nvSpPr>
          <p:spPr>
            <a:xfrm>
              <a:off x="-8546950" y="1753925"/>
              <a:ext cx="105400" cy="1064725"/>
            </a:xfrm>
            <a:custGeom>
              <a:avLst/>
              <a:gdLst/>
              <a:ahLst/>
              <a:cxnLst/>
              <a:rect l="l" t="t" r="r" b="b"/>
              <a:pathLst>
                <a:path w="4216" h="42589" extrusionOk="0">
                  <a:moveTo>
                    <a:pt x="3239" y="0"/>
                  </a:moveTo>
                  <a:lnTo>
                    <a:pt x="2132" y="238"/>
                  </a:lnTo>
                  <a:lnTo>
                    <a:pt x="2156" y="334"/>
                  </a:lnTo>
                  <a:cubicBezTo>
                    <a:pt x="2549" y="2167"/>
                    <a:pt x="3025" y="4441"/>
                    <a:pt x="2334" y="6227"/>
                  </a:cubicBezTo>
                  <a:cubicBezTo>
                    <a:pt x="2227" y="6501"/>
                    <a:pt x="2108" y="6763"/>
                    <a:pt x="1977" y="7037"/>
                  </a:cubicBezTo>
                  <a:cubicBezTo>
                    <a:pt x="1727" y="7573"/>
                    <a:pt x="1477" y="8120"/>
                    <a:pt x="1358" y="8799"/>
                  </a:cubicBezTo>
                  <a:cubicBezTo>
                    <a:pt x="1025" y="10763"/>
                    <a:pt x="1251" y="12454"/>
                    <a:pt x="1691" y="14514"/>
                  </a:cubicBezTo>
                  <a:cubicBezTo>
                    <a:pt x="2322" y="17359"/>
                    <a:pt x="2906" y="20038"/>
                    <a:pt x="2108" y="23063"/>
                  </a:cubicBezTo>
                  <a:cubicBezTo>
                    <a:pt x="1799" y="24253"/>
                    <a:pt x="1322" y="25349"/>
                    <a:pt x="822" y="26503"/>
                  </a:cubicBezTo>
                  <a:lnTo>
                    <a:pt x="739" y="26658"/>
                  </a:lnTo>
                  <a:cubicBezTo>
                    <a:pt x="1" y="28349"/>
                    <a:pt x="60" y="30325"/>
                    <a:pt x="179" y="31873"/>
                  </a:cubicBezTo>
                  <a:cubicBezTo>
                    <a:pt x="346" y="33969"/>
                    <a:pt x="1060" y="35707"/>
                    <a:pt x="1799" y="37541"/>
                  </a:cubicBezTo>
                  <a:lnTo>
                    <a:pt x="2072" y="38219"/>
                  </a:lnTo>
                  <a:cubicBezTo>
                    <a:pt x="2703" y="39826"/>
                    <a:pt x="2918" y="41172"/>
                    <a:pt x="2668" y="42351"/>
                  </a:cubicBezTo>
                  <a:lnTo>
                    <a:pt x="3775" y="42589"/>
                  </a:lnTo>
                  <a:cubicBezTo>
                    <a:pt x="4073" y="41196"/>
                    <a:pt x="3858" y="39612"/>
                    <a:pt x="3120" y="37814"/>
                  </a:cubicBezTo>
                  <a:lnTo>
                    <a:pt x="2846" y="37124"/>
                  </a:lnTo>
                  <a:cubicBezTo>
                    <a:pt x="2132" y="35374"/>
                    <a:pt x="1441" y="33719"/>
                    <a:pt x="1298" y="31790"/>
                  </a:cubicBezTo>
                  <a:cubicBezTo>
                    <a:pt x="1191" y="30373"/>
                    <a:pt x="1132" y="28563"/>
                    <a:pt x="1775" y="27123"/>
                  </a:cubicBezTo>
                  <a:lnTo>
                    <a:pt x="1846" y="26956"/>
                  </a:lnTo>
                  <a:cubicBezTo>
                    <a:pt x="2346" y="25837"/>
                    <a:pt x="2870" y="24646"/>
                    <a:pt x="3203" y="23360"/>
                  </a:cubicBezTo>
                  <a:cubicBezTo>
                    <a:pt x="4049" y="20074"/>
                    <a:pt x="3442" y="17252"/>
                    <a:pt x="2799" y="14276"/>
                  </a:cubicBezTo>
                  <a:cubicBezTo>
                    <a:pt x="2382" y="12347"/>
                    <a:pt x="2168" y="10787"/>
                    <a:pt x="2465" y="9001"/>
                  </a:cubicBezTo>
                  <a:cubicBezTo>
                    <a:pt x="2561" y="8466"/>
                    <a:pt x="2763" y="8013"/>
                    <a:pt x="3001" y="7525"/>
                  </a:cubicBezTo>
                  <a:cubicBezTo>
                    <a:pt x="3144" y="7239"/>
                    <a:pt x="3287" y="6942"/>
                    <a:pt x="3406" y="6632"/>
                  </a:cubicBezTo>
                  <a:cubicBezTo>
                    <a:pt x="4215" y="4536"/>
                    <a:pt x="3692" y="2084"/>
                    <a:pt x="3275" y="95"/>
                  </a:cubicBezTo>
                  <a:lnTo>
                    <a:pt x="323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9"/>
            <p:cNvSpPr/>
            <p:nvPr/>
          </p:nvSpPr>
          <p:spPr>
            <a:xfrm>
              <a:off x="-8638925" y="1746775"/>
              <a:ext cx="130400" cy="1158500"/>
            </a:xfrm>
            <a:custGeom>
              <a:avLst/>
              <a:gdLst/>
              <a:ahLst/>
              <a:cxnLst/>
              <a:rect l="l" t="t" r="r" b="b"/>
              <a:pathLst>
                <a:path w="5216" h="46340" extrusionOk="0">
                  <a:moveTo>
                    <a:pt x="3739" y="0"/>
                  </a:moveTo>
                  <a:lnTo>
                    <a:pt x="2632" y="286"/>
                  </a:lnTo>
                  <a:cubicBezTo>
                    <a:pt x="2691" y="489"/>
                    <a:pt x="2739" y="703"/>
                    <a:pt x="2799" y="905"/>
                  </a:cubicBezTo>
                  <a:cubicBezTo>
                    <a:pt x="3096" y="2048"/>
                    <a:pt x="3370" y="3048"/>
                    <a:pt x="3311" y="4215"/>
                  </a:cubicBezTo>
                  <a:cubicBezTo>
                    <a:pt x="3275" y="4894"/>
                    <a:pt x="2953" y="5680"/>
                    <a:pt x="2656" y="6382"/>
                  </a:cubicBezTo>
                  <a:lnTo>
                    <a:pt x="2501" y="6739"/>
                  </a:lnTo>
                  <a:cubicBezTo>
                    <a:pt x="2382" y="7037"/>
                    <a:pt x="2251" y="7323"/>
                    <a:pt x="2120" y="7609"/>
                  </a:cubicBezTo>
                  <a:cubicBezTo>
                    <a:pt x="1739" y="8406"/>
                    <a:pt x="1370" y="9228"/>
                    <a:pt x="1287" y="10240"/>
                  </a:cubicBezTo>
                  <a:cubicBezTo>
                    <a:pt x="1132" y="12109"/>
                    <a:pt x="1358" y="14038"/>
                    <a:pt x="1977" y="16133"/>
                  </a:cubicBezTo>
                  <a:cubicBezTo>
                    <a:pt x="2834" y="19038"/>
                    <a:pt x="2668" y="21801"/>
                    <a:pt x="1465" y="24599"/>
                  </a:cubicBezTo>
                  <a:cubicBezTo>
                    <a:pt x="1" y="27980"/>
                    <a:pt x="405" y="31004"/>
                    <a:pt x="1537" y="34767"/>
                  </a:cubicBezTo>
                  <a:cubicBezTo>
                    <a:pt x="1656" y="35124"/>
                    <a:pt x="1763" y="35493"/>
                    <a:pt x="1882" y="35862"/>
                  </a:cubicBezTo>
                  <a:cubicBezTo>
                    <a:pt x="2918" y="39231"/>
                    <a:pt x="3989" y="42696"/>
                    <a:pt x="2382" y="45816"/>
                  </a:cubicBezTo>
                  <a:lnTo>
                    <a:pt x="3394" y="46339"/>
                  </a:lnTo>
                  <a:cubicBezTo>
                    <a:pt x="5216" y="42803"/>
                    <a:pt x="4025" y="38946"/>
                    <a:pt x="2965" y="35541"/>
                  </a:cubicBezTo>
                  <a:cubicBezTo>
                    <a:pt x="2846" y="35171"/>
                    <a:pt x="2727" y="34790"/>
                    <a:pt x="2620" y="34433"/>
                  </a:cubicBezTo>
                  <a:cubicBezTo>
                    <a:pt x="1584" y="30909"/>
                    <a:pt x="1179" y="28111"/>
                    <a:pt x="2501" y="25051"/>
                  </a:cubicBezTo>
                  <a:cubicBezTo>
                    <a:pt x="3811" y="21991"/>
                    <a:pt x="4001" y="18979"/>
                    <a:pt x="3072" y="15800"/>
                  </a:cubicBezTo>
                  <a:cubicBezTo>
                    <a:pt x="2489" y="13835"/>
                    <a:pt x="2275" y="12050"/>
                    <a:pt x="2418" y="10323"/>
                  </a:cubicBezTo>
                  <a:cubicBezTo>
                    <a:pt x="2477" y="9525"/>
                    <a:pt x="2799" y="8823"/>
                    <a:pt x="3144" y="8097"/>
                  </a:cubicBezTo>
                  <a:cubicBezTo>
                    <a:pt x="3275" y="7799"/>
                    <a:pt x="3430" y="7501"/>
                    <a:pt x="3561" y="7168"/>
                  </a:cubicBezTo>
                  <a:lnTo>
                    <a:pt x="3703" y="6811"/>
                  </a:lnTo>
                  <a:cubicBezTo>
                    <a:pt x="4037" y="6037"/>
                    <a:pt x="4406" y="5144"/>
                    <a:pt x="4454" y="4275"/>
                  </a:cubicBezTo>
                  <a:cubicBezTo>
                    <a:pt x="4513" y="2917"/>
                    <a:pt x="4215" y="1798"/>
                    <a:pt x="3906" y="608"/>
                  </a:cubicBezTo>
                  <a:cubicBezTo>
                    <a:pt x="3846" y="417"/>
                    <a:pt x="3799" y="203"/>
                    <a:pt x="37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9"/>
            <p:cNvSpPr/>
            <p:nvPr/>
          </p:nvSpPr>
          <p:spPr>
            <a:xfrm>
              <a:off x="-8709475" y="1735750"/>
              <a:ext cx="101525" cy="1121300"/>
            </a:xfrm>
            <a:custGeom>
              <a:avLst/>
              <a:gdLst/>
              <a:ahLst/>
              <a:cxnLst/>
              <a:rect l="l" t="t" r="r" b="b"/>
              <a:pathLst>
                <a:path w="4061" h="44852" extrusionOk="0">
                  <a:moveTo>
                    <a:pt x="3168" y="1"/>
                  </a:moveTo>
                  <a:lnTo>
                    <a:pt x="2061" y="275"/>
                  </a:lnTo>
                  <a:cubicBezTo>
                    <a:pt x="2156" y="656"/>
                    <a:pt x="2275" y="1013"/>
                    <a:pt x="2394" y="1358"/>
                  </a:cubicBezTo>
                  <a:cubicBezTo>
                    <a:pt x="2680" y="2192"/>
                    <a:pt x="2918" y="2918"/>
                    <a:pt x="2775" y="3775"/>
                  </a:cubicBezTo>
                  <a:cubicBezTo>
                    <a:pt x="2656" y="4585"/>
                    <a:pt x="2287" y="5335"/>
                    <a:pt x="1906" y="6121"/>
                  </a:cubicBezTo>
                  <a:cubicBezTo>
                    <a:pt x="1680" y="6573"/>
                    <a:pt x="1453" y="7049"/>
                    <a:pt x="1263" y="7538"/>
                  </a:cubicBezTo>
                  <a:cubicBezTo>
                    <a:pt x="656" y="9169"/>
                    <a:pt x="382" y="10919"/>
                    <a:pt x="394" y="13145"/>
                  </a:cubicBezTo>
                  <a:cubicBezTo>
                    <a:pt x="418" y="14384"/>
                    <a:pt x="668" y="15515"/>
                    <a:pt x="906" y="16598"/>
                  </a:cubicBezTo>
                  <a:cubicBezTo>
                    <a:pt x="1037" y="17182"/>
                    <a:pt x="1168" y="17777"/>
                    <a:pt x="1263" y="18384"/>
                  </a:cubicBezTo>
                  <a:cubicBezTo>
                    <a:pt x="1608" y="20563"/>
                    <a:pt x="1168" y="22766"/>
                    <a:pt x="715" y="25099"/>
                  </a:cubicBezTo>
                  <a:cubicBezTo>
                    <a:pt x="370" y="26838"/>
                    <a:pt x="13" y="28647"/>
                    <a:pt x="13" y="30409"/>
                  </a:cubicBezTo>
                  <a:lnTo>
                    <a:pt x="13" y="31112"/>
                  </a:lnTo>
                  <a:cubicBezTo>
                    <a:pt x="13" y="32195"/>
                    <a:pt x="1" y="33338"/>
                    <a:pt x="156" y="34481"/>
                  </a:cubicBezTo>
                  <a:cubicBezTo>
                    <a:pt x="299" y="35339"/>
                    <a:pt x="513" y="36160"/>
                    <a:pt x="727" y="36958"/>
                  </a:cubicBezTo>
                  <a:cubicBezTo>
                    <a:pt x="858" y="37494"/>
                    <a:pt x="1013" y="38053"/>
                    <a:pt x="1132" y="38601"/>
                  </a:cubicBezTo>
                  <a:cubicBezTo>
                    <a:pt x="1430" y="39982"/>
                    <a:pt x="1668" y="41244"/>
                    <a:pt x="1680" y="42613"/>
                  </a:cubicBezTo>
                  <a:cubicBezTo>
                    <a:pt x="1680" y="42828"/>
                    <a:pt x="1692" y="43066"/>
                    <a:pt x="1727" y="43280"/>
                  </a:cubicBezTo>
                  <a:cubicBezTo>
                    <a:pt x="1751" y="43685"/>
                    <a:pt x="1811" y="44173"/>
                    <a:pt x="1703" y="44423"/>
                  </a:cubicBezTo>
                  <a:lnTo>
                    <a:pt x="2763" y="44852"/>
                  </a:lnTo>
                  <a:cubicBezTo>
                    <a:pt x="2977" y="44340"/>
                    <a:pt x="2894" y="43721"/>
                    <a:pt x="2823" y="43185"/>
                  </a:cubicBezTo>
                  <a:cubicBezTo>
                    <a:pt x="2811" y="42970"/>
                    <a:pt x="2787" y="42780"/>
                    <a:pt x="2787" y="42613"/>
                  </a:cubicBezTo>
                  <a:cubicBezTo>
                    <a:pt x="2763" y="41149"/>
                    <a:pt x="2501" y="39756"/>
                    <a:pt x="2215" y="38375"/>
                  </a:cubicBezTo>
                  <a:cubicBezTo>
                    <a:pt x="2096" y="37791"/>
                    <a:pt x="1942" y="37232"/>
                    <a:pt x="1799" y="36684"/>
                  </a:cubicBezTo>
                  <a:cubicBezTo>
                    <a:pt x="1572" y="35874"/>
                    <a:pt x="1382" y="35112"/>
                    <a:pt x="1263" y="34327"/>
                  </a:cubicBezTo>
                  <a:cubicBezTo>
                    <a:pt x="1108" y="33267"/>
                    <a:pt x="1132" y="32231"/>
                    <a:pt x="1132" y="31124"/>
                  </a:cubicBezTo>
                  <a:lnTo>
                    <a:pt x="1132" y="30409"/>
                  </a:lnTo>
                  <a:cubicBezTo>
                    <a:pt x="1132" y="28743"/>
                    <a:pt x="1465" y="27004"/>
                    <a:pt x="1799" y="25325"/>
                  </a:cubicBezTo>
                  <a:cubicBezTo>
                    <a:pt x="2263" y="22992"/>
                    <a:pt x="2739" y="20587"/>
                    <a:pt x="2358" y="18206"/>
                  </a:cubicBezTo>
                  <a:cubicBezTo>
                    <a:pt x="2263" y="17563"/>
                    <a:pt x="2120" y="16943"/>
                    <a:pt x="1989" y="16348"/>
                  </a:cubicBezTo>
                  <a:cubicBezTo>
                    <a:pt x="1751" y="15265"/>
                    <a:pt x="1525" y="14253"/>
                    <a:pt x="1513" y="13133"/>
                  </a:cubicBezTo>
                  <a:cubicBezTo>
                    <a:pt x="1489" y="11014"/>
                    <a:pt x="1727" y="9466"/>
                    <a:pt x="2311" y="7942"/>
                  </a:cubicBezTo>
                  <a:cubicBezTo>
                    <a:pt x="2465" y="7502"/>
                    <a:pt x="2680" y="7073"/>
                    <a:pt x="2906" y="6633"/>
                  </a:cubicBezTo>
                  <a:cubicBezTo>
                    <a:pt x="3299" y="5799"/>
                    <a:pt x="3739" y="4942"/>
                    <a:pt x="3882" y="3954"/>
                  </a:cubicBezTo>
                  <a:cubicBezTo>
                    <a:pt x="4061" y="2823"/>
                    <a:pt x="3763" y="1894"/>
                    <a:pt x="3466" y="1001"/>
                  </a:cubicBezTo>
                  <a:cubicBezTo>
                    <a:pt x="3358" y="680"/>
                    <a:pt x="3251" y="346"/>
                    <a:pt x="31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1" name="Google Shape;261;p9"/>
          <p:cNvSpPr/>
          <p:nvPr/>
        </p:nvSpPr>
        <p:spPr>
          <a:xfrm>
            <a:off x="7618050" y="4067775"/>
            <a:ext cx="1408450" cy="885650"/>
          </a:xfrm>
          <a:custGeom>
            <a:avLst/>
            <a:gdLst/>
            <a:ahLst/>
            <a:cxnLst/>
            <a:rect l="l" t="t" r="r" b="b"/>
            <a:pathLst>
              <a:path w="56338" h="35426" extrusionOk="0">
                <a:moveTo>
                  <a:pt x="51937" y="355"/>
                </a:moveTo>
                <a:cubicBezTo>
                  <a:pt x="51959" y="355"/>
                  <a:pt x="51980" y="364"/>
                  <a:pt x="51992" y="382"/>
                </a:cubicBezTo>
                <a:cubicBezTo>
                  <a:pt x="52028" y="406"/>
                  <a:pt x="51992" y="442"/>
                  <a:pt x="51933" y="442"/>
                </a:cubicBezTo>
                <a:cubicBezTo>
                  <a:pt x="51902" y="448"/>
                  <a:pt x="51877" y="451"/>
                  <a:pt x="51860" y="451"/>
                </a:cubicBezTo>
                <a:cubicBezTo>
                  <a:pt x="51808" y="451"/>
                  <a:pt x="51811" y="426"/>
                  <a:pt x="51873" y="382"/>
                </a:cubicBezTo>
                <a:cubicBezTo>
                  <a:pt x="51891" y="364"/>
                  <a:pt x="51915" y="355"/>
                  <a:pt x="51937" y="355"/>
                </a:cubicBezTo>
                <a:close/>
                <a:moveTo>
                  <a:pt x="52307" y="344"/>
                </a:moveTo>
                <a:cubicBezTo>
                  <a:pt x="52313" y="344"/>
                  <a:pt x="52319" y="345"/>
                  <a:pt x="52326" y="347"/>
                </a:cubicBezTo>
                <a:cubicBezTo>
                  <a:pt x="52373" y="347"/>
                  <a:pt x="52385" y="394"/>
                  <a:pt x="52373" y="442"/>
                </a:cubicBezTo>
                <a:cubicBezTo>
                  <a:pt x="52353" y="473"/>
                  <a:pt x="52323" y="504"/>
                  <a:pt x="52292" y="504"/>
                </a:cubicBezTo>
                <a:cubicBezTo>
                  <a:pt x="52287" y="504"/>
                  <a:pt x="52283" y="503"/>
                  <a:pt x="52278" y="501"/>
                </a:cubicBezTo>
                <a:cubicBezTo>
                  <a:pt x="52230" y="501"/>
                  <a:pt x="52218" y="454"/>
                  <a:pt x="52230" y="406"/>
                </a:cubicBezTo>
                <a:cubicBezTo>
                  <a:pt x="52250" y="367"/>
                  <a:pt x="52278" y="344"/>
                  <a:pt x="52307" y="344"/>
                </a:cubicBezTo>
                <a:close/>
                <a:moveTo>
                  <a:pt x="45057" y="3213"/>
                </a:moveTo>
                <a:cubicBezTo>
                  <a:pt x="45069" y="3213"/>
                  <a:pt x="45075" y="3222"/>
                  <a:pt x="45075" y="3240"/>
                </a:cubicBezTo>
                <a:cubicBezTo>
                  <a:pt x="45075" y="3264"/>
                  <a:pt x="45051" y="3311"/>
                  <a:pt x="45015" y="3323"/>
                </a:cubicBezTo>
                <a:cubicBezTo>
                  <a:pt x="44991" y="3341"/>
                  <a:pt x="44973" y="3350"/>
                  <a:pt x="44962" y="3350"/>
                </a:cubicBezTo>
                <a:cubicBezTo>
                  <a:pt x="44950" y="3350"/>
                  <a:pt x="44944" y="3341"/>
                  <a:pt x="44944" y="3323"/>
                </a:cubicBezTo>
                <a:cubicBezTo>
                  <a:pt x="44944" y="3299"/>
                  <a:pt x="44956" y="3264"/>
                  <a:pt x="45003" y="3240"/>
                </a:cubicBezTo>
                <a:cubicBezTo>
                  <a:pt x="45027" y="3222"/>
                  <a:pt x="45045" y="3213"/>
                  <a:pt x="45057" y="3213"/>
                </a:cubicBezTo>
                <a:close/>
                <a:moveTo>
                  <a:pt x="33375" y="8961"/>
                </a:moveTo>
                <a:cubicBezTo>
                  <a:pt x="33396" y="8961"/>
                  <a:pt x="33407" y="8967"/>
                  <a:pt x="33407" y="8967"/>
                </a:cubicBezTo>
                <a:cubicBezTo>
                  <a:pt x="33407" y="8967"/>
                  <a:pt x="33383" y="9002"/>
                  <a:pt x="33347" y="9026"/>
                </a:cubicBezTo>
                <a:cubicBezTo>
                  <a:pt x="33337" y="9036"/>
                  <a:pt x="33323" y="9040"/>
                  <a:pt x="33309" y="9040"/>
                </a:cubicBezTo>
                <a:cubicBezTo>
                  <a:pt x="33291" y="9040"/>
                  <a:pt x="33276" y="9033"/>
                  <a:pt x="33276" y="9026"/>
                </a:cubicBezTo>
                <a:cubicBezTo>
                  <a:pt x="33276" y="8990"/>
                  <a:pt x="33299" y="8967"/>
                  <a:pt x="33335" y="8967"/>
                </a:cubicBezTo>
                <a:cubicBezTo>
                  <a:pt x="33351" y="8963"/>
                  <a:pt x="33364" y="8961"/>
                  <a:pt x="33375" y="8961"/>
                </a:cubicBezTo>
                <a:close/>
                <a:moveTo>
                  <a:pt x="31131" y="10535"/>
                </a:moveTo>
                <a:cubicBezTo>
                  <a:pt x="31251" y="10535"/>
                  <a:pt x="31130" y="10631"/>
                  <a:pt x="30882" y="10717"/>
                </a:cubicBezTo>
                <a:cubicBezTo>
                  <a:pt x="30728" y="10765"/>
                  <a:pt x="30549" y="10824"/>
                  <a:pt x="30489" y="10860"/>
                </a:cubicBezTo>
                <a:cubicBezTo>
                  <a:pt x="30462" y="10869"/>
                  <a:pt x="30438" y="10875"/>
                  <a:pt x="30418" y="10875"/>
                </a:cubicBezTo>
                <a:cubicBezTo>
                  <a:pt x="30387" y="10875"/>
                  <a:pt x="30366" y="10861"/>
                  <a:pt x="30359" y="10824"/>
                </a:cubicBezTo>
                <a:cubicBezTo>
                  <a:pt x="30347" y="10776"/>
                  <a:pt x="30370" y="10753"/>
                  <a:pt x="30406" y="10729"/>
                </a:cubicBezTo>
                <a:cubicBezTo>
                  <a:pt x="30430" y="10717"/>
                  <a:pt x="30501" y="10705"/>
                  <a:pt x="30561" y="10669"/>
                </a:cubicBezTo>
                <a:cubicBezTo>
                  <a:pt x="30740" y="10610"/>
                  <a:pt x="30954" y="10550"/>
                  <a:pt x="31085" y="10538"/>
                </a:cubicBezTo>
                <a:cubicBezTo>
                  <a:pt x="31103" y="10536"/>
                  <a:pt x="31118" y="10535"/>
                  <a:pt x="31131" y="10535"/>
                </a:cubicBezTo>
                <a:close/>
                <a:moveTo>
                  <a:pt x="5594" y="24052"/>
                </a:moveTo>
                <a:cubicBezTo>
                  <a:pt x="5665" y="24052"/>
                  <a:pt x="5653" y="24076"/>
                  <a:pt x="5558" y="24088"/>
                </a:cubicBezTo>
                <a:cubicBezTo>
                  <a:pt x="5522" y="24094"/>
                  <a:pt x="5492" y="24097"/>
                  <a:pt x="5474" y="24097"/>
                </a:cubicBezTo>
                <a:cubicBezTo>
                  <a:pt x="5457" y="24097"/>
                  <a:pt x="5451" y="24094"/>
                  <a:pt x="5463" y="24088"/>
                </a:cubicBezTo>
                <a:cubicBezTo>
                  <a:pt x="5474" y="24076"/>
                  <a:pt x="5546" y="24052"/>
                  <a:pt x="5594" y="24052"/>
                </a:cubicBezTo>
                <a:close/>
                <a:moveTo>
                  <a:pt x="4379" y="26521"/>
                </a:moveTo>
                <a:cubicBezTo>
                  <a:pt x="4393" y="26521"/>
                  <a:pt x="4405" y="26523"/>
                  <a:pt x="4415" y="26528"/>
                </a:cubicBezTo>
                <a:cubicBezTo>
                  <a:pt x="4451" y="26552"/>
                  <a:pt x="4415" y="26576"/>
                  <a:pt x="4355" y="26588"/>
                </a:cubicBezTo>
                <a:cubicBezTo>
                  <a:pt x="4318" y="26595"/>
                  <a:pt x="4291" y="26599"/>
                  <a:pt x="4274" y="26599"/>
                </a:cubicBezTo>
                <a:cubicBezTo>
                  <a:pt x="4238" y="26599"/>
                  <a:pt x="4251" y="26581"/>
                  <a:pt x="4308" y="26540"/>
                </a:cubicBezTo>
                <a:cubicBezTo>
                  <a:pt x="4336" y="26526"/>
                  <a:pt x="4359" y="26521"/>
                  <a:pt x="4379" y="26521"/>
                </a:cubicBezTo>
                <a:close/>
                <a:moveTo>
                  <a:pt x="5176" y="26881"/>
                </a:moveTo>
                <a:cubicBezTo>
                  <a:pt x="5205" y="26881"/>
                  <a:pt x="5224" y="26892"/>
                  <a:pt x="5224" y="26909"/>
                </a:cubicBezTo>
                <a:cubicBezTo>
                  <a:pt x="5224" y="26945"/>
                  <a:pt x="5177" y="26969"/>
                  <a:pt x="5117" y="26993"/>
                </a:cubicBezTo>
                <a:cubicBezTo>
                  <a:pt x="5102" y="26996"/>
                  <a:pt x="5088" y="26997"/>
                  <a:pt x="5076" y="26997"/>
                </a:cubicBezTo>
                <a:cubicBezTo>
                  <a:pt x="5039" y="26997"/>
                  <a:pt x="5019" y="26984"/>
                  <a:pt x="5046" y="26957"/>
                </a:cubicBezTo>
                <a:cubicBezTo>
                  <a:pt x="5058" y="26933"/>
                  <a:pt x="5105" y="26897"/>
                  <a:pt x="5141" y="26886"/>
                </a:cubicBezTo>
                <a:cubicBezTo>
                  <a:pt x="5154" y="26882"/>
                  <a:pt x="5166" y="26881"/>
                  <a:pt x="5176" y="26881"/>
                </a:cubicBezTo>
                <a:close/>
                <a:moveTo>
                  <a:pt x="457" y="31729"/>
                </a:moveTo>
                <a:cubicBezTo>
                  <a:pt x="498" y="31729"/>
                  <a:pt x="540" y="31760"/>
                  <a:pt x="581" y="31791"/>
                </a:cubicBezTo>
                <a:cubicBezTo>
                  <a:pt x="603" y="31827"/>
                  <a:pt x="611" y="31842"/>
                  <a:pt x="593" y="31842"/>
                </a:cubicBezTo>
                <a:cubicBezTo>
                  <a:pt x="581" y="31842"/>
                  <a:pt x="558" y="31836"/>
                  <a:pt x="521" y="31827"/>
                </a:cubicBezTo>
                <a:cubicBezTo>
                  <a:pt x="367" y="31779"/>
                  <a:pt x="355" y="31755"/>
                  <a:pt x="438" y="31731"/>
                </a:cubicBezTo>
                <a:cubicBezTo>
                  <a:pt x="444" y="31730"/>
                  <a:pt x="451" y="31729"/>
                  <a:pt x="457" y="31729"/>
                </a:cubicBezTo>
                <a:close/>
                <a:moveTo>
                  <a:pt x="50791" y="1"/>
                </a:moveTo>
                <a:cubicBezTo>
                  <a:pt x="50776" y="1"/>
                  <a:pt x="50781" y="15"/>
                  <a:pt x="50802" y="49"/>
                </a:cubicBezTo>
                <a:cubicBezTo>
                  <a:pt x="50837" y="85"/>
                  <a:pt x="50837" y="180"/>
                  <a:pt x="50790" y="275"/>
                </a:cubicBezTo>
                <a:lnTo>
                  <a:pt x="50730" y="418"/>
                </a:lnTo>
                <a:lnTo>
                  <a:pt x="50659" y="299"/>
                </a:lnTo>
                <a:cubicBezTo>
                  <a:pt x="50617" y="247"/>
                  <a:pt x="50558" y="213"/>
                  <a:pt x="50504" y="213"/>
                </a:cubicBezTo>
                <a:cubicBezTo>
                  <a:pt x="50496" y="213"/>
                  <a:pt x="50488" y="214"/>
                  <a:pt x="50480" y="216"/>
                </a:cubicBezTo>
                <a:cubicBezTo>
                  <a:pt x="50463" y="218"/>
                  <a:pt x="50448" y="220"/>
                  <a:pt x="50436" y="220"/>
                </a:cubicBezTo>
                <a:cubicBezTo>
                  <a:pt x="50394" y="220"/>
                  <a:pt x="50376" y="204"/>
                  <a:pt x="50385" y="168"/>
                </a:cubicBezTo>
                <a:cubicBezTo>
                  <a:pt x="50399" y="139"/>
                  <a:pt x="50392" y="123"/>
                  <a:pt x="50371" y="123"/>
                </a:cubicBezTo>
                <a:cubicBezTo>
                  <a:pt x="50357" y="123"/>
                  <a:pt x="50337" y="130"/>
                  <a:pt x="50313" y="144"/>
                </a:cubicBezTo>
                <a:cubicBezTo>
                  <a:pt x="50230" y="180"/>
                  <a:pt x="50206" y="263"/>
                  <a:pt x="50242" y="382"/>
                </a:cubicBezTo>
                <a:cubicBezTo>
                  <a:pt x="50242" y="394"/>
                  <a:pt x="50182" y="442"/>
                  <a:pt x="50087" y="501"/>
                </a:cubicBezTo>
                <a:cubicBezTo>
                  <a:pt x="50028" y="527"/>
                  <a:pt x="49981" y="552"/>
                  <a:pt x="49963" y="552"/>
                </a:cubicBezTo>
                <a:cubicBezTo>
                  <a:pt x="49955" y="552"/>
                  <a:pt x="49953" y="548"/>
                  <a:pt x="49956" y="537"/>
                </a:cubicBezTo>
                <a:cubicBezTo>
                  <a:pt x="49991" y="502"/>
                  <a:pt x="49635" y="334"/>
                  <a:pt x="49547" y="334"/>
                </a:cubicBezTo>
                <a:cubicBezTo>
                  <a:pt x="49544" y="334"/>
                  <a:pt x="49542" y="334"/>
                  <a:pt x="49539" y="335"/>
                </a:cubicBezTo>
                <a:cubicBezTo>
                  <a:pt x="49528" y="335"/>
                  <a:pt x="49516" y="382"/>
                  <a:pt x="49528" y="442"/>
                </a:cubicBezTo>
                <a:cubicBezTo>
                  <a:pt x="49539" y="501"/>
                  <a:pt x="49492" y="537"/>
                  <a:pt x="49432" y="561"/>
                </a:cubicBezTo>
                <a:cubicBezTo>
                  <a:pt x="49373" y="573"/>
                  <a:pt x="49337" y="597"/>
                  <a:pt x="49337" y="632"/>
                </a:cubicBezTo>
                <a:cubicBezTo>
                  <a:pt x="49337" y="656"/>
                  <a:pt x="49313" y="692"/>
                  <a:pt x="49278" y="692"/>
                </a:cubicBezTo>
                <a:cubicBezTo>
                  <a:pt x="49272" y="693"/>
                  <a:pt x="49268" y="694"/>
                  <a:pt x="49263" y="694"/>
                </a:cubicBezTo>
                <a:cubicBezTo>
                  <a:pt x="49223" y="694"/>
                  <a:pt x="49193" y="652"/>
                  <a:pt x="49182" y="620"/>
                </a:cubicBezTo>
                <a:cubicBezTo>
                  <a:pt x="49177" y="580"/>
                  <a:pt x="49174" y="559"/>
                  <a:pt x="49165" y="559"/>
                </a:cubicBezTo>
                <a:cubicBezTo>
                  <a:pt x="49156" y="559"/>
                  <a:pt x="49142" y="583"/>
                  <a:pt x="49111" y="632"/>
                </a:cubicBezTo>
                <a:cubicBezTo>
                  <a:pt x="49063" y="704"/>
                  <a:pt x="48956" y="751"/>
                  <a:pt x="48777" y="775"/>
                </a:cubicBezTo>
                <a:cubicBezTo>
                  <a:pt x="48587" y="823"/>
                  <a:pt x="48504" y="859"/>
                  <a:pt x="48504" y="930"/>
                </a:cubicBezTo>
                <a:cubicBezTo>
                  <a:pt x="48485" y="1014"/>
                  <a:pt x="48298" y="1076"/>
                  <a:pt x="48121" y="1076"/>
                </a:cubicBezTo>
                <a:cubicBezTo>
                  <a:pt x="48072" y="1076"/>
                  <a:pt x="48024" y="1071"/>
                  <a:pt x="47980" y="1061"/>
                </a:cubicBezTo>
                <a:cubicBezTo>
                  <a:pt x="47906" y="1045"/>
                  <a:pt x="47848" y="1037"/>
                  <a:pt x="47806" y="1037"/>
                </a:cubicBezTo>
                <a:cubicBezTo>
                  <a:pt x="47726" y="1037"/>
                  <a:pt x="47707" y="1066"/>
                  <a:pt x="47754" y="1120"/>
                </a:cubicBezTo>
                <a:cubicBezTo>
                  <a:pt x="47783" y="1150"/>
                  <a:pt x="47788" y="1171"/>
                  <a:pt x="47763" y="1171"/>
                </a:cubicBezTo>
                <a:cubicBezTo>
                  <a:pt x="47757" y="1171"/>
                  <a:pt x="47750" y="1170"/>
                  <a:pt x="47742" y="1168"/>
                </a:cubicBezTo>
                <a:cubicBezTo>
                  <a:pt x="47733" y="1166"/>
                  <a:pt x="47726" y="1165"/>
                  <a:pt x="47719" y="1165"/>
                </a:cubicBezTo>
                <a:cubicBezTo>
                  <a:pt x="47687" y="1165"/>
                  <a:pt x="47672" y="1188"/>
                  <a:pt x="47682" y="1228"/>
                </a:cubicBezTo>
                <a:cubicBezTo>
                  <a:pt x="47691" y="1288"/>
                  <a:pt x="47693" y="1305"/>
                  <a:pt x="47598" y="1305"/>
                </a:cubicBezTo>
                <a:cubicBezTo>
                  <a:pt x="47562" y="1305"/>
                  <a:pt x="47513" y="1302"/>
                  <a:pt x="47444" y="1299"/>
                </a:cubicBezTo>
                <a:cubicBezTo>
                  <a:pt x="47325" y="1299"/>
                  <a:pt x="47253" y="1311"/>
                  <a:pt x="47218" y="1347"/>
                </a:cubicBezTo>
                <a:cubicBezTo>
                  <a:pt x="47206" y="1371"/>
                  <a:pt x="47134" y="1406"/>
                  <a:pt x="47039" y="1430"/>
                </a:cubicBezTo>
                <a:cubicBezTo>
                  <a:pt x="46956" y="1454"/>
                  <a:pt x="46908" y="1490"/>
                  <a:pt x="46920" y="1537"/>
                </a:cubicBezTo>
                <a:cubicBezTo>
                  <a:pt x="46932" y="1585"/>
                  <a:pt x="46872" y="1632"/>
                  <a:pt x="46742" y="1644"/>
                </a:cubicBezTo>
                <a:cubicBezTo>
                  <a:pt x="46325" y="1704"/>
                  <a:pt x="46146" y="1763"/>
                  <a:pt x="46158" y="1835"/>
                </a:cubicBezTo>
                <a:cubicBezTo>
                  <a:pt x="46182" y="1894"/>
                  <a:pt x="46134" y="1906"/>
                  <a:pt x="46027" y="1930"/>
                </a:cubicBezTo>
                <a:cubicBezTo>
                  <a:pt x="45944" y="1930"/>
                  <a:pt x="45837" y="1990"/>
                  <a:pt x="45765" y="2049"/>
                </a:cubicBezTo>
                <a:cubicBezTo>
                  <a:pt x="45707" y="2099"/>
                  <a:pt x="45672" y="2120"/>
                  <a:pt x="45648" y="2120"/>
                </a:cubicBezTo>
                <a:cubicBezTo>
                  <a:pt x="45638" y="2120"/>
                  <a:pt x="45630" y="2116"/>
                  <a:pt x="45622" y="2109"/>
                </a:cubicBezTo>
                <a:cubicBezTo>
                  <a:pt x="45619" y="2099"/>
                  <a:pt x="45615" y="2095"/>
                  <a:pt x="45610" y="2095"/>
                </a:cubicBezTo>
                <a:cubicBezTo>
                  <a:pt x="45597" y="2095"/>
                  <a:pt x="45577" y="2128"/>
                  <a:pt x="45551" y="2180"/>
                </a:cubicBezTo>
                <a:cubicBezTo>
                  <a:pt x="45527" y="2252"/>
                  <a:pt x="45420" y="2347"/>
                  <a:pt x="45325" y="2359"/>
                </a:cubicBezTo>
                <a:cubicBezTo>
                  <a:pt x="45241" y="2383"/>
                  <a:pt x="45182" y="2430"/>
                  <a:pt x="45182" y="2478"/>
                </a:cubicBezTo>
                <a:cubicBezTo>
                  <a:pt x="45194" y="2514"/>
                  <a:pt x="45170" y="2537"/>
                  <a:pt x="45122" y="2537"/>
                </a:cubicBezTo>
                <a:cubicBezTo>
                  <a:pt x="45075" y="2514"/>
                  <a:pt x="45063" y="2490"/>
                  <a:pt x="45075" y="2454"/>
                </a:cubicBezTo>
                <a:cubicBezTo>
                  <a:pt x="45083" y="2437"/>
                  <a:pt x="45079" y="2425"/>
                  <a:pt x="45058" y="2425"/>
                </a:cubicBezTo>
                <a:cubicBezTo>
                  <a:pt x="45050" y="2425"/>
                  <a:pt x="45040" y="2427"/>
                  <a:pt x="45027" y="2430"/>
                </a:cubicBezTo>
                <a:cubicBezTo>
                  <a:pt x="44991" y="2442"/>
                  <a:pt x="44944" y="2478"/>
                  <a:pt x="44932" y="2514"/>
                </a:cubicBezTo>
                <a:cubicBezTo>
                  <a:pt x="44908" y="2573"/>
                  <a:pt x="44837" y="2609"/>
                  <a:pt x="44694" y="2609"/>
                </a:cubicBezTo>
                <a:cubicBezTo>
                  <a:pt x="44527" y="2621"/>
                  <a:pt x="44479" y="2644"/>
                  <a:pt x="44491" y="2704"/>
                </a:cubicBezTo>
                <a:cubicBezTo>
                  <a:pt x="44510" y="2771"/>
                  <a:pt x="44400" y="2852"/>
                  <a:pt x="44313" y="2852"/>
                </a:cubicBezTo>
                <a:cubicBezTo>
                  <a:pt x="44291" y="2852"/>
                  <a:pt x="44270" y="2847"/>
                  <a:pt x="44253" y="2835"/>
                </a:cubicBezTo>
                <a:cubicBezTo>
                  <a:pt x="44229" y="2799"/>
                  <a:pt x="44241" y="2740"/>
                  <a:pt x="44313" y="2704"/>
                </a:cubicBezTo>
                <a:cubicBezTo>
                  <a:pt x="44386" y="2645"/>
                  <a:pt x="44410" y="2622"/>
                  <a:pt x="44386" y="2622"/>
                </a:cubicBezTo>
                <a:cubicBezTo>
                  <a:pt x="44371" y="2622"/>
                  <a:pt x="44339" y="2631"/>
                  <a:pt x="44289" y="2644"/>
                </a:cubicBezTo>
                <a:cubicBezTo>
                  <a:pt x="44194" y="2656"/>
                  <a:pt x="44122" y="2704"/>
                  <a:pt x="44098" y="2728"/>
                </a:cubicBezTo>
                <a:cubicBezTo>
                  <a:pt x="44079" y="2757"/>
                  <a:pt x="44035" y="2779"/>
                  <a:pt x="43987" y="2779"/>
                </a:cubicBezTo>
                <a:cubicBezTo>
                  <a:pt x="43977" y="2779"/>
                  <a:pt x="43966" y="2778"/>
                  <a:pt x="43955" y="2775"/>
                </a:cubicBezTo>
                <a:cubicBezTo>
                  <a:pt x="43896" y="2775"/>
                  <a:pt x="43836" y="2799"/>
                  <a:pt x="43824" y="2847"/>
                </a:cubicBezTo>
                <a:cubicBezTo>
                  <a:pt x="43813" y="2894"/>
                  <a:pt x="43741" y="2942"/>
                  <a:pt x="43658" y="2954"/>
                </a:cubicBezTo>
                <a:cubicBezTo>
                  <a:pt x="43586" y="2966"/>
                  <a:pt x="43479" y="3025"/>
                  <a:pt x="43455" y="3073"/>
                </a:cubicBezTo>
                <a:cubicBezTo>
                  <a:pt x="43408" y="3109"/>
                  <a:pt x="43324" y="3180"/>
                  <a:pt x="43265" y="3192"/>
                </a:cubicBezTo>
                <a:cubicBezTo>
                  <a:pt x="43182" y="3204"/>
                  <a:pt x="43086" y="3264"/>
                  <a:pt x="43003" y="3335"/>
                </a:cubicBezTo>
                <a:cubicBezTo>
                  <a:pt x="42932" y="3406"/>
                  <a:pt x="42848" y="3454"/>
                  <a:pt x="42801" y="3454"/>
                </a:cubicBezTo>
                <a:cubicBezTo>
                  <a:pt x="42792" y="3452"/>
                  <a:pt x="42784" y="3451"/>
                  <a:pt x="42778" y="3451"/>
                </a:cubicBezTo>
                <a:cubicBezTo>
                  <a:pt x="42746" y="3451"/>
                  <a:pt x="42731" y="3472"/>
                  <a:pt x="42741" y="3502"/>
                </a:cubicBezTo>
                <a:cubicBezTo>
                  <a:pt x="42741" y="3526"/>
                  <a:pt x="42693" y="3561"/>
                  <a:pt x="42610" y="3561"/>
                </a:cubicBezTo>
                <a:cubicBezTo>
                  <a:pt x="42515" y="3561"/>
                  <a:pt x="42396" y="3621"/>
                  <a:pt x="42265" y="3752"/>
                </a:cubicBezTo>
                <a:cubicBezTo>
                  <a:pt x="42146" y="3859"/>
                  <a:pt x="42015" y="3930"/>
                  <a:pt x="41955" y="3930"/>
                </a:cubicBezTo>
                <a:cubicBezTo>
                  <a:pt x="41908" y="3930"/>
                  <a:pt x="41848" y="3966"/>
                  <a:pt x="41836" y="4002"/>
                </a:cubicBezTo>
                <a:cubicBezTo>
                  <a:pt x="41800" y="4085"/>
                  <a:pt x="41300" y="4335"/>
                  <a:pt x="41003" y="4442"/>
                </a:cubicBezTo>
                <a:cubicBezTo>
                  <a:pt x="40943" y="4454"/>
                  <a:pt x="40884" y="4502"/>
                  <a:pt x="40860" y="4538"/>
                </a:cubicBezTo>
                <a:cubicBezTo>
                  <a:pt x="40844" y="4569"/>
                  <a:pt x="40823" y="4580"/>
                  <a:pt x="40800" y="4580"/>
                </a:cubicBezTo>
                <a:cubicBezTo>
                  <a:pt x="40788" y="4580"/>
                  <a:pt x="40776" y="4577"/>
                  <a:pt x="40765" y="4573"/>
                </a:cubicBezTo>
                <a:cubicBezTo>
                  <a:pt x="40755" y="4564"/>
                  <a:pt x="40743" y="4559"/>
                  <a:pt x="40729" y="4559"/>
                </a:cubicBezTo>
                <a:cubicBezTo>
                  <a:pt x="40691" y="4559"/>
                  <a:pt x="40638" y="4592"/>
                  <a:pt x="40586" y="4645"/>
                </a:cubicBezTo>
                <a:cubicBezTo>
                  <a:pt x="40526" y="4704"/>
                  <a:pt x="40407" y="4776"/>
                  <a:pt x="40312" y="4799"/>
                </a:cubicBezTo>
                <a:cubicBezTo>
                  <a:pt x="40241" y="4811"/>
                  <a:pt x="40145" y="4871"/>
                  <a:pt x="40134" y="4919"/>
                </a:cubicBezTo>
                <a:cubicBezTo>
                  <a:pt x="40110" y="4954"/>
                  <a:pt x="40003" y="5014"/>
                  <a:pt x="39895" y="5050"/>
                </a:cubicBezTo>
                <a:cubicBezTo>
                  <a:pt x="39788" y="5073"/>
                  <a:pt x="39669" y="5157"/>
                  <a:pt x="39633" y="5216"/>
                </a:cubicBezTo>
                <a:cubicBezTo>
                  <a:pt x="39574" y="5288"/>
                  <a:pt x="39491" y="5311"/>
                  <a:pt x="39360" y="5335"/>
                </a:cubicBezTo>
                <a:cubicBezTo>
                  <a:pt x="39229" y="5347"/>
                  <a:pt x="39169" y="5371"/>
                  <a:pt x="39157" y="5431"/>
                </a:cubicBezTo>
                <a:cubicBezTo>
                  <a:pt x="39133" y="5490"/>
                  <a:pt x="39062" y="5538"/>
                  <a:pt x="38919" y="5573"/>
                </a:cubicBezTo>
                <a:cubicBezTo>
                  <a:pt x="38800" y="5597"/>
                  <a:pt x="38657" y="5657"/>
                  <a:pt x="38621" y="5704"/>
                </a:cubicBezTo>
                <a:cubicBezTo>
                  <a:pt x="38574" y="5764"/>
                  <a:pt x="38479" y="5788"/>
                  <a:pt x="38455" y="5788"/>
                </a:cubicBezTo>
                <a:cubicBezTo>
                  <a:pt x="38407" y="5788"/>
                  <a:pt x="38360" y="5812"/>
                  <a:pt x="38348" y="5835"/>
                </a:cubicBezTo>
                <a:cubicBezTo>
                  <a:pt x="38336" y="5871"/>
                  <a:pt x="38240" y="5907"/>
                  <a:pt x="38169" y="5931"/>
                </a:cubicBezTo>
                <a:cubicBezTo>
                  <a:pt x="38098" y="5942"/>
                  <a:pt x="38038" y="5990"/>
                  <a:pt x="38050" y="6026"/>
                </a:cubicBezTo>
                <a:cubicBezTo>
                  <a:pt x="38062" y="6073"/>
                  <a:pt x="37979" y="6181"/>
                  <a:pt x="37871" y="6288"/>
                </a:cubicBezTo>
                <a:cubicBezTo>
                  <a:pt x="37693" y="6466"/>
                  <a:pt x="37550" y="6526"/>
                  <a:pt x="37276" y="6562"/>
                </a:cubicBezTo>
                <a:cubicBezTo>
                  <a:pt x="37228" y="6562"/>
                  <a:pt x="37133" y="6645"/>
                  <a:pt x="37050" y="6716"/>
                </a:cubicBezTo>
                <a:cubicBezTo>
                  <a:pt x="36978" y="6788"/>
                  <a:pt x="36871" y="6859"/>
                  <a:pt x="36836" y="6895"/>
                </a:cubicBezTo>
                <a:cubicBezTo>
                  <a:pt x="36788" y="6907"/>
                  <a:pt x="36681" y="6978"/>
                  <a:pt x="36609" y="7062"/>
                </a:cubicBezTo>
                <a:cubicBezTo>
                  <a:pt x="36538" y="7133"/>
                  <a:pt x="36383" y="7216"/>
                  <a:pt x="36300" y="7252"/>
                </a:cubicBezTo>
                <a:cubicBezTo>
                  <a:pt x="35895" y="7383"/>
                  <a:pt x="35597" y="7538"/>
                  <a:pt x="35562" y="7597"/>
                </a:cubicBezTo>
                <a:cubicBezTo>
                  <a:pt x="35550" y="7621"/>
                  <a:pt x="35466" y="7681"/>
                  <a:pt x="35371" y="7693"/>
                </a:cubicBezTo>
                <a:cubicBezTo>
                  <a:pt x="35326" y="7705"/>
                  <a:pt x="35272" y="7728"/>
                  <a:pt x="35223" y="7752"/>
                </a:cubicBezTo>
                <a:lnTo>
                  <a:pt x="35223" y="7752"/>
                </a:lnTo>
                <a:cubicBezTo>
                  <a:pt x="35221" y="7752"/>
                  <a:pt x="35220" y="7752"/>
                  <a:pt x="35218" y="7752"/>
                </a:cubicBezTo>
                <a:cubicBezTo>
                  <a:pt x="35191" y="7752"/>
                  <a:pt x="35170" y="7767"/>
                  <a:pt x="35159" y="7787"/>
                </a:cubicBezTo>
                <a:lnTo>
                  <a:pt x="35159" y="7787"/>
                </a:lnTo>
                <a:cubicBezTo>
                  <a:pt x="35178" y="7776"/>
                  <a:pt x="35200" y="7764"/>
                  <a:pt x="35223" y="7752"/>
                </a:cubicBezTo>
                <a:lnTo>
                  <a:pt x="35223" y="7752"/>
                </a:lnTo>
                <a:cubicBezTo>
                  <a:pt x="35236" y="7753"/>
                  <a:pt x="35249" y="7757"/>
                  <a:pt x="35264" y="7764"/>
                </a:cubicBezTo>
                <a:cubicBezTo>
                  <a:pt x="35312" y="7788"/>
                  <a:pt x="35323" y="7836"/>
                  <a:pt x="35312" y="7859"/>
                </a:cubicBezTo>
                <a:cubicBezTo>
                  <a:pt x="35298" y="7893"/>
                  <a:pt x="35281" y="7908"/>
                  <a:pt x="35258" y="7908"/>
                </a:cubicBezTo>
                <a:cubicBezTo>
                  <a:pt x="35240" y="7908"/>
                  <a:pt x="35218" y="7899"/>
                  <a:pt x="35192" y="7883"/>
                </a:cubicBezTo>
                <a:cubicBezTo>
                  <a:pt x="35152" y="7855"/>
                  <a:pt x="35145" y="7815"/>
                  <a:pt x="35159" y="7787"/>
                </a:cubicBezTo>
                <a:lnTo>
                  <a:pt x="35159" y="7787"/>
                </a:lnTo>
                <a:cubicBezTo>
                  <a:pt x="35144" y="7796"/>
                  <a:pt x="35131" y="7804"/>
                  <a:pt x="35121" y="7812"/>
                </a:cubicBezTo>
                <a:cubicBezTo>
                  <a:pt x="34966" y="7967"/>
                  <a:pt x="34597" y="8205"/>
                  <a:pt x="34454" y="8217"/>
                </a:cubicBezTo>
                <a:cubicBezTo>
                  <a:pt x="34371" y="8228"/>
                  <a:pt x="34335" y="8264"/>
                  <a:pt x="34335" y="8288"/>
                </a:cubicBezTo>
                <a:cubicBezTo>
                  <a:pt x="34347" y="8348"/>
                  <a:pt x="34038" y="8621"/>
                  <a:pt x="33918" y="8645"/>
                </a:cubicBezTo>
                <a:cubicBezTo>
                  <a:pt x="33871" y="8669"/>
                  <a:pt x="33776" y="8693"/>
                  <a:pt x="33716" y="8740"/>
                </a:cubicBezTo>
                <a:cubicBezTo>
                  <a:pt x="33665" y="8761"/>
                  <a:pt x="33596" y="8790"/>
                  <a:pt x="33555" y="8790"/>
                </a:cubicBezTo>
                <a:cubicBezTo>
                  <a:pt x="33548" y="8790"/>
                  <a:pt x="33542" y="8790"/>
                  <a:pt x="33537" y="8788"/>
                </a:cubicBezTo>
                <a:cubicBezTo>
                  <a:pt x="33533" y="8784"/>
                  <a:pt x="33527" y="8782"/>
                  <a:pt x="33520" y="8782"/>
                </a:cubicBezTo>
                <a:cubicBezTo>
                  <a:pt x="33488" y="8782"/>
                  <a:pt x="33431" y="8821"/>
                  <a:pt x="33383" y="8860"/>
                </a:cubicBezTo>
                <a:cubicBezTo>
                  <a:pt x="33323" y="8919"/>
                  <a:pt x="33228" y="8979"/>
                  <a:pt x="33180" y="8990"/>
                </a:cubicBezTo>
                <a:cubicBezTo>
                  <a:pt x="32990" y="9062"/>
                  <a:pt x="32728" y="9217"/>
                  <a:pt x="32728" y="9264"/>
                </a:cubicBezTo>
                <a:cubicBezTo>
                  <a:pt x="32728" y="9276"/>
                  <a:pt x="32633" y="9336"/>
                  <a:pt x="32525" y="9383"/>
                </a:cubicBezTo>
                <a:cubicBezTo>
                  <a:pt x="32394" y="9419"/>
                  <a:pt x="32323" y="9479"/>
                  <a:pt x="32335" y="9538"/>
                </a:cubicBezTo>
                <a:cubicBezTo>
                  <a:pt x="32335" y="9575"/>
                  <a:pt x="32328" y="9590"/>
                  <a:pt x="32319" y="9590"/>
                </a:cubicBezTo>
                <a:cubicBezTo>
                  <a:pt x="32317" y="9590"/>
                  <a:pt x="32314" y="9589"/>
                  <a:pt x="32311" y="9586"/>
                </a:cubicBezTo>
                <a:cubicBezTo>
                  <a:pt x="32304" y="9579"/>
                  <a:pt x="32292" y="9576"/>
                  <a:pt x="32277" y="9576"/>
                </a:cubicBezTo>
                <a:cubicBezTo>
                  <a:pt x="32166" y="9576"/>
                  <a:pt x="31866" y="9752"/>
                  <a:pt x="31835" y="9836"/>
                </a:cubicBezTo>
                <a:cubicBezTo>
                  <a:pt x="31811" y="9883"/>
                  <a:pt x="31775" y="9919"/>
                  <a:pt x="31728" y="9931"/>
                </a:cubicBezTo>
                <a:cubicBezTo>
                  <a:pt x="31609" y="9943"/>
                  <a:pt x="31299" y="10110"/>
                  <a:pt x="31263" y="10169"/>
                </a:cubicBezTo>
                <a:cubicBezTo>
                  <a:pt x="31251" y="10193"/>
                  <a:pt x="31121" y="10253"/>
                  <a:pt x="30966" y="10300"/>
                </a:cubicBezTo>
                <a:cubicBezTo>
                  <a:pt x="30799" y="10348"/>
                  <a:pt x="30561" y="10467"/>
                  <a:pt x="30430" y="10574"/>
                </a:cubicBezTo>
                <a:cubicBezTo>
                  <a:pt x="30299" y="10669"/>
                  <a:pt x="30132" y="10765"/>
                  <a:pt x="30085" y="10765"/>
                </a:cubicBezTo>
                <a:cubicBezTo>
                  <a:pt x="30025" y="10776"/>
                  <a:pt x="30001" y="10812"/>
                  <a:pt x="30001" y="10824"/>
                </a:cubicBezTo>
                <a:cubicBezTo>
                  <a:pt x="30001" y="10848"/>
                  <a:pt x="29930" y="10895"/>
                  <a:pt x="29811" y="10943"/>
                </a:cubicBezTo>
                <a:cubicBezTo>
                  <a:pt x="29704" y="10991"/>
                  <a:pt x="29525" y="11110"/>
                  <a:pt x="29406" y="11229"/>
                </a:cubicBezTo>
                <a:cubicBezTo>
                  <a:pt x="29287" y="11348"/>
                  <a:pt x="29120" y="11443"/>
                  <a:pt x="29037" y="11479"/>
                </a:cubicBezTo>
                <a:cubicBezTo>
                  <a:pt x="28942" y="11491"/>
                  <a:pt x="28835" y="11562"/>
                  <a:pt x="28811" y="11622"/>
                </a:cubicBezTo>
                <a:cubicBezTo>
                  <a:pt x="28763" y="11681"/>
                  <a:pt x="28692" y="11741"/>
                  <a:pt x="28632" y="11765"/>
                </a:cubicBezTo>
                <a:cubicBezTo>
                  <a:pt x="28513" y="11788"/>
                  <a:pt x="27965" y="12146"/>
                  <a:pt x="27965" y="12205"/>
                </a:cubicBezTo>
                <a:cubicBezTo>
                  <a:pt x="27965" y="12217"/>
                  <a:pt x="27918" y="12241"/>
                  <a:pt x="27858" y="12241"/>
                </a:cubicBezTo>
                <a:cubicBezTo>
                  <a:pt x="27799" y="12241"/>
                  <a:pt x="27703" y="12265"/>
                  <a:pt x="27644" y="12312"/>
                </a:cubicBezTo>
                <a:cubicBezTo>
                  <a:pt x="27608" y="12360"/>
                  <a:pt x="27501" y="12419"/>
                  <a:pt x="27406" y="12443"/>
                </a:cubicBezTo>
                <a:cubicBezTo>
                  <a:pt x="27322" y="12479"/>
                  <a:pt x="27156" y="12562"/>
                  <a:pt x="27025" y="12658"/>
                </a:cubicBezTo>
                <a:cubicBezTo>
                  <a:pt x="26879" y="12741"/>
                  <a:pt x="26797" y="12779"/>
                  <a:pt x="26714" y="12779"/>
                </a:cubicBezTo>
                <a:cubicBezTo>
                  <a:pt x="26703" y="12779"/>
                  <a:pt x="26691" y="12778"/>
                  <a:pt x="26679" y="12777"/>
                </a:cubicBezTo>
                <a:cubicBezTo>
                  <a:pt x="26661" y="12767"/>
                  <a:pt x="26644" y="12763"/>
                  <a:pt x="26628" y="12763"/>
                </a:cubicBezTo>
                <a:cubicBezTo>
                  <a:pt x="26582" y="12763"/>
                  <a:pt x="26545" y="12798"/>
                  <a:pt x="26501" y="12860"/>
                </a:cubicBezTo>
                <a:cubicBezTo>
                  <a:pt x="26441" y="12931"/>
                  <a:pt x="26322" y="13015"/>
                  <a:pt x="26144" y="13051"/>
                </a:cubicBezTo>
                <a:cubicBezTo>
                  <a:pt x="26001" y="13098"/>
                  <a:pt x="25834" y="13158"/>
                  <a:pt x="25787" y="13193"/>
                </a:cubicBezTo>
                <a:cubicBezTo>
                  <a:pt x="25739" y="13229"/>
                  <a:pt x="25667" y="13289"/>
                  <a:pt x="25608" y="13336"/>
                </a:cubicBezTo>
                <a:cubicBezTo>
                  <a:pt x="25560" y="13384"/>
                  <a:pt x="25465" y="13432"/>
                  <a:pt x="25382" y="13443"/>
                </a:cubicBezTo>
                <a:cubicBezTo>
                  <a:pt x="25310" y="13455"/>
                  <a:pt x="25120" y="13551"/>
                  <a:pt x="24953" y="13646"/>
                </a:cubicBezTo>
                <a:cubicBezTo>
                  <a:pt x="24786" y="13753"/>
                  <a:pt x="24524" y="13908"/>
                  <a:pt x="24358" y="14003"/>
                </a:cubicBezTo>
                <a:cubicBezTo>
                  <a:pt x="24191" y="14110"/>
                  <a:pt x="24048" y="14205"/>
                  <a:pt x="24048" y="14229"/>
                </a:cubicBezTo>
                <a:cubicBezTo>
                  <a:pt x="24036" y="14265"/>
                  <a:pt x="24001" y="14265"/>
                  <a:pt x="23953" y="14265"/>
                </a:cubicBezTo>
                <a:cubicBezTo>
                  <a:pt x="23949" y="14262"/>
                  <a:pt x="23943" y="14261"/>
                  <a:pt x="23937" y="14261"/>
                </a:cubicBezTo>
                <a:cubicBezTo>
                  <a:pt x="23889" y="14261"/>
                  <a:pt x="23781" y="14336"/>
                  <a:pt x="23655" y="14420"/>
                </a:cubicBezTo>
                <a:cubicBezTo>
                  <a:pt x="23536" y="14527"/>
                  <a:pt x="23393" y="14598"/>
                  <a:pt x="23346" y="14598"/>
                </a:cubicBezTo>
                <a:cubicBezTo>
                  <a:pt x="23286" y="14598"/>
                  <a:pt x="23155" y="14682"/>
                  <a:pt x="23036" y="14765"/>
                </a:cubicBezTo>
                <a:cubicBezTo>
                  <a:pt x="22858" y="14896"/>
                  <a:pt x="22727" y="14979"/>
                  <a:pt x="22524" y="15015"/>
                </a:cubicBezTo>
                <a:cubicBezTo>
                  <a:pt x="22500" y="15039"/>
                  <a:pt x="22488" y="15063"/>
                  <a:pt x="22488" y="15098"/>
                </a:cubicBezTo>
                <a:cubicBezTo>
                  <a:pt x="22488" y="15122"/>
                  <a:pt x="22429" y="15170"/>
                  <a:pt x="22346" y="15194"/>
                </a:cubicBezTo>
                <a:cubicBezTo>
                  <a:pt x="22262" y="15217"/>
                  <a:pt x="22096" y="15289"/>
                  <a:pt x="21977" y="15360"/>
                </a:cubicBezTo>
                <a:cubicBezTo>
                  <a:pt x="21857" y="15426"/>
                  <a:pt x="21717" y="15481"/>
                  <a:pt x="21667" y="15481"/>
                </a:cubicBezTo>
                <a:cubicBezTo>
                  <a:pt x="21662" y="15481"/>
                  <a:pt x="21658" y="15480"/>
                  <a:pt x="21655" y="15479"/>
                </a:cubicBezTo>
                <a:cubicBezTo>
                  <a:pt x="21596" y="15479"/>
                  <a:pt x="21536" y="15515"/>
                  <a:pt x="21512" y="15551"/>
                </a:cubicBezTo>
                <a:cubicBezTo>
                  <a:pt x="21500" y="15598"/>
                  <a:pt x="21429" y="15646"/>
                  <a:pt x="21357" y="15658"/>
                </a:cubicBezTo>
                <a:cubicBezTo>
                  <a:pt x="21262" y="15670"/>
                  <a:pt x="21179" y="15729"/>
                  <a:pt x="21131" y="15813"/>
                </a:cubicBezTo>
                <a:cubicBezTo>
                  <a:pt x="21084" y="15884"/>
                  <a:pt x="20976" y="15944"/>
                  <a:pt x="20857" y="15956"/>
                </a:cubicBezTo>
                <a:cubicBezTo>
                  <a:pt x="20762" y="15991"/>
                  <a:pt x="20619" y="16051"/>
                  <a:pt x="20583" y="16087"/>
                </a:cubicBezTo>
                <a:cubicBezTo>
                  <a:pt x="20481" y="16189"/>
                  <a:pt x="19613" y="16565"/>
                  <a:pt x="19478" y="16565"/>
                </a:cubicBezTo>
                <a:cubicBezTo>
                  <a:pt x="19472" y="16565"/>
                  <a:pt x="19467" y="16564"/>
                  <a:pt x="19464" y="16563"/>
                </a:cubicBezTo>
                <a:cubicBezTo>
                  <a:pt x="19461" y="16562"/>
                  <a:pt x="19457" y="16561"/>
                  <a:pt x="19453" y="16561"/>
                </a:cubicBezTo>
                <a:cubicBezTo>
                  <a:pt x="19421" y="16561"/>
                  <a:pt x="19388" y="16605"/>
                  <a:pt x="19345" y="16658"/>
                </a:cubicBezTo>
                <a:cubicBezTo>
                  <a:pt x="19298" y="16730"/>
                  <a:pt x="19071" y="16837"/>
                  <a:pt x="18762" y="16956"/>
                </a:cubicBezTo>
                <a:cubicBezTo>
                  <a:pt x="18476" y="17063"/>
                  <a:pt x="18226" y="17182"/>
                  <a:pt x="18202" y="17218"/>
                </a:cubicBezTo>
                <a:cubicBezTo>
                  <a:pt x="18167" y="17265"/>
                  <a:pt x="18047" y="17325"/>
                  <a:pt x="17928" y="17372"/>
                </a:cubicBezTo>
                <a:cubicBezTo>
                  <a:pt x="17809" y="17420"/>
                  <a:pt x="17702" y="17456"/>
                  <a:pt x="17690" y="17492"/>
                </a:cubicBezTo>
                <a:cubicBezTo>
                  <a:pt x="17666" y="17551"/>
                  <a:pt x="16964" y="17956"/>
                  <a:pt x="16869" y="17980"/>
                </a:cubicBezTo>
                <a:cubicBezTo>
                  <a:pt x="16845" y="17992"/>
                  <a:pt x="16785" y="18039"/>
                  <a:pt x="16738" y="18099"/>
                </a:cubicBezTo>
                <a:cubicBezTo>
                  <a:pt x="16690" y="18158"/>
                  <a:pt x="16631" y="18206"/>
                  <a:pt x="16595" y="18218"/>
                </a:cubicBezTo>
                <a:cubicBezTo>
                  <a:pt x="16547" y="18230"/>
                  <a:pt x="16452" y="18289"/>
                  <a:pt x="16381" y="18373"/>
                </a:cubicBezTo>
                <a:cubicBezTo>
                  <a:pt x="16309" y="18444"/>
                  <a:pt x="16214" y="18492"/>
                  <a:pt x="16178" y="18492"/>
                </a:cubicBezTo>
                <a:cubicBezTo>
                  <a:pt x="16131" y="18492"/>
                  <a:pt x="16083" y="18504"/>
                  <a:pt x="16071" y="18527"/>
                </a:cubicBezTo>
                <a:cubicBezTo>
                  <a:pt x="16059" y="18563"/>
                  <a:pt x="15952" y="18611"/>
                  <a:pt x="15833" y="18635"/>
                </a:cubicBezTo>
                <a:cubicBezTo>
                  <a:pt x="15714" y="18670"/>
                  <a:pt x="15583" y="18742"/>
                  <a:pt x="15488" y="18825"/>
                </a:cubicBezTo>
                <a:cubicBezTo>
                  <a:pt x="15404" y="18932"/>
                  <a:pt x="15297" y="18992"/>
                  <a:pt x="15190" y="18992"/>
                </a:cubicBezTo>
                <a:cubicBezTo>
                  <a:pt x="14964" y="19004"/>
                  <a:pt x="14547" y="19170"/>
                  <a:pt x="14583" y="19230"/>
                </a:cubicBezTo>
                <a:cubicBezTo>
                  <a:pt x="14607" y="19277"/>
                  <a:pt x="14464" y="19337"/>
                  <a:pt x="14297" y="19349"/>
                </a:cubicBezTo>
                <a:cubicBezTo>
                  <a:pt x="14166" y="19361"/>
                  <a:pt x="13976" y="19468"/>
                  <a:pt x="13987" y="19527"/>
                </a:cubicBezTo>
                <a:cubicBezTo>
                  <a:pt x="13999" y="19599"/>
                  <a:pt x="13856" y="19682"/>
                  <a:pt x="13642" y="19694"/>
                </a:cubicBezTo>
                <a:cubicBezTo>
                  <a:pt x="13559" y="19694"/>
                  <a:pt x="13440" y="19742"/>
                  <a:pt x="13356" y="19813"/>
                </a:cubicBezTo>
                <a:cubicBezTo>
                  <a:pt x="13307" y="19863"/>
                  <a:pt x="13249" y="19888"/>
                  <a:pt x="13231" y="19888"/>
                </a:cubicBezTo>
                <a:cubicBezTo>
                  <a:pt x="13227" y="19888"/>
                  <a:pt x="13225" y="19887"/>
                  <a:pt x="13225" y="19885"/>
                </a:cubicBezTo>
                <a:cubicBezTo>
                  <a:pt x="13225" y="19876"/>
                  <a:pt x="13222" y="19872"/>
                  <a:pt x="13216" y="19872"/>
                </a:cubicBezTo>
                <a:cubicBezTo>
                  <a:pt x="13205" y="19872"/>
                  <a:pt x="13188" y="19882"/>
                  <a:pt x="13166" y="19897"/>
                </a:cubicBezTo>
                <a:cubicBezTo>
                  <a:pt x="13142" y="19932"/>
                  <a:pt x="12987" y="20016"/>
                  <a:pt x="12821" y="20075"/>
                </a:cubicBezTo>
                <a:cubicBezTo>
                  <a:pt x="12666" y="20135"/>
                  <a:pt x="12547" y="20230"/>
                  <a:pt x="12547" y="20242"/>
                </a:cubicBezTo>
                <a:cubicBezTo>
                  <a:pt x="12547" y="20278"/>
                  <a:pt x="12499" y="20289"/>
                  <a:pt x="12452" y="20289"/>
                </a:cubicBezTo>
                <a:cubicBezTo>
                  <a:pt x="12392" y="20289"/>
                  <a:pt x="12344" y="20313"/>
                  <a:pt x="12332" y="20397"/>
                </a:cubicBezTo>
                <a:cubicBezTo>
                  <a:pt x="12322" y="20448"/>
                  <a:pt x="12339" y="20482"/>
                  <a:pt x="12375" y="20482"/>
                </a:cubicBezTo>
                <a:cubicBezTo>
                  <a:pt x="12380" y="20482"/>
                  <a:pt x="12386" y="20482"/>
                  <a:pt x="12392" y="20480"/>
                </a:cubicBezTo>
                <a:cubicBezTo>
                  <a:pt x="12395" y="20479"/>
                  <a:pt x="12398" y="20479"/>
                  <a:pt x="12400" y="20479"/>
                </a:cubicBezTo>
                <a:cubicBezTo>
                  <a:pt x="12425" y="20479"/>
                  <a:pt x="12331" y="20547"/>
                  <a:pt x="12166" y="20647"/>
                </a:cubicBezTo>
                <a:cubicBezTo>
                  <a:pt x="12029" y="20720"/>
                  <a:pt x="11893" y="20794"/>
                  <a:pt x="11846" y="20794"/>
                </a:cubicBezTo>
                <a:cubicBezTo>
                  <a:pt x="11840" y="20794"/>
                  <a:pt x="11835" y="20792"/>
                  <a:pt x="11832" y="20790"/>
                </a:cubicBezTo>
                <a:cubicBezTo>
                  <a:pt x="11823" y="20786"/>
                  <a:pt x="11810" y="20784"/>
                  <a:pt x="11794" y="20784"/>
                </a:cubicBezTo>
                <a:cubicBezTo>
                  <a:pt x="11658" y="20784"/>
                  <a:pt x="11303" y="20904"/>
                  <a:pt x="11261" y="20968"/>
                </a:cubicBezTo>
                <a:cubicBezTo>
                  <a:pt x="11249" y="21004"/>
                  <a:pt x="11178" y="21028"/>
                  <a:pt x="11094" y="21028"/>
                </a:cubicBezTo>
                <a:cubicBezTo>
                  <a:pt x="11023" y="21028"/>
                  <a:pt x="10963" y="21063"/>
                  <a:pt x="10951" y="21087"/>
                </a:cubicBezTo>
                <a:cubicBezTo>
                  <a:pt x="10939" y="21135"/>
                  <a:pt x="10832" y="21182"/>
                  <a:pt x="10713" y="21194"/>
                </a:cubicBezTo>
                <a:cubicBezTo>
                  <a:pt x="10582" y="21206"/>
                  <a:pt x="10475" y="21266"/>
                  <a:pt x="10439" y="21313"/>
                </a:cubicBezTo>
                <a:cubicBezTo>
                  <a:pt x="10418" y="21357"/>
                  <a:pt x="10400" y="21383"/>
                  <a:pt x="10374" y="21383"/>
                </a:cubicBezTo>
                <a:cubicBezTo>
                  <a:pt x="10357" y="21383"/>
                  <a:pt x="10336" y="21372"/>
                  <a:pt x="10308" y="21349"/>
                </a:cubicBezTo>
                <a:cubicBezTo>
                  <a:pt x="10282" y="21331"/>
                  <a:pt x="10265" y="21322"/>
                  <a:pt x="10255" y="21322"/>
                </a:cubicBezTo>
                <a:cubicBezTo>
                  <a:pt x="10239" y="21322"/>
                  <a:pt x="10241" y="21349"/>
                  <a:pt x="10249" y="21409"/>
                </a:cubicBezTo>
                <a:cubicBezTo>
                  <a:pt x="10258" y="21462"/>
                  <a:pt x="10253" y="21489"/>
                  <a:pt x="10230" y="21489"/>
                </a:cubicBezTo>
                <a:cubicBezTo>
                  <a:pt x="10223" y="21489"/>
                  <a:pt x="10213" y="21486"/>
                  <a:pt x="10201" y="21480"/>
                </a:cubicBezTo>
                <a:cubicBezTo>
                  <a:pt x="10188" y="21467"/>
                  <a:pt x="10172" y="21462"/>
                  <a:pt x="10153" y="21462"/>
                </a:cubicBezTo>
                <a:cubicBezTo>
                  <a:pt x="10122" y="21462"/>
                  <a:pt x="10084" y="21477"/>
                  <a:pt x="10046" y="21492"/>
                </a:cubicBezTo>
                <a:cubicBezTo>
                  <a:pt x="9987" y="21528"/>
                  <a:pt x="9868" y="21587"/>
                  <a:pt x="9785" y="21599"/>
                </a:cubicBezTo>
                <a:cubicBezTo>
                  <a:pt x="9701" y="21611"/>
                  <a:pt x="9630" y="21659"/>
                  <a:pt x="9642" y="21671"/>
                </a:cubicBezTo>
                <a:cubicBezTo>
                  <a:pt x="9642" y="21706"/>
                  <a:pt x="9570" y="21742"/>
                  <a:pt x="9475" y="21778"/>
                </a:cubicBezTo>
                <a:cubicBezTo>
                  <a:pt x="9392" y="21802"/>
                  <a:pt x="9308" y="21861"/>
                  <a:pt x="9308" y="21885"/>
                </a:cubicBezTo>
                <a:cubicBezTo>
                  <a:pt x="9308" y="21909"/>
                  <a:pt x="9273" y="21944"/>
                  <a:pt x="9213" y="21956"/>
                </a:cubicBezTo>
                <a:cubicBezTo>
                  <a:pt x="9153" y="21968"/>
                  <a:pt x="9106" y="22028"/>
                  <a:pt x="9118" y="22087"/>
                </a:cubicBezTo>
                <a:lnTo>
                  <a:pt x="9130" y="22194"/>
                </a:lnTo>
                <a:lnTo>
                  <a:pt x="9046" y="22087"/>
                </a:lnTo>
                <a:cubicBezTo>
                  <a:pt x="9009" y="22044"/>
                  <a:pt x="8982" y="22023"/>
                  <a:pt x="8952" y="22023"/>
                </a:cubicBezTo>
                <a:cubicBezTo>
                  <a:pt x="8925" y="22023"/>
                  <a:pt x="8896" y="22041"/>
                  <a:pt x="8856" y="22075"/>
                </a:cubicBezTo>
                <a:cubicBezTo>
                  <a:pt x="8796" y="22123"/>
                  <a:pt x="8713" y="22194"/>
                  <a:pt x="8701" y="22218"/>
                </a:cubicBezTo>
                <a:cubicBezTo>
                  <a:pt x="8653" y="22278"/>
                  <a:pt x="8475" y="22337"/>
                  <a:pt x="8177" y="22421"/>
                </a:cubicBezTo>
                <a:cubicBezTo>
                  <a:pt x="8022" y="22445"/>
                  <a:pt x="7963" y="22492"/>
                  <a:pt x="7963" y="22540"/>
                </a:cubicBezTo>
                <a:cubicBezTo>
                  <a:pt x="7975" y="22575"/>
                  <a:pt x="7927" y="22611"/>
                  <a:pt x="7880" y="22611"/>
                </a:cubicBezTo>
                <a:cubicBezTo>
                  <a:pt x="7760" y="22611"/>
                  <a:pt x="7558" y="22802"/>
                  <a:pt x="7641" y="22849"/>
                </a:cubicBezTo>
                <a:cubicBezTo>
                  <a:pt x="7677" y="22861"/>
                  <a:pt x="7618" y="22873"/>
                  <a:pt x="7522" y="22873"/>
                </a:cubicBezTo>
                <a:cubicBezTo>
                  <a:pt x="7403" y="22873"/>
                  <a:pt x="7320" y="22909"/>
                  <a:pt x="7225" y="22992"/>
                </a:cubicBezTo>
                <a:cubicBezTo>
                  <a:pt x="7173" y="23035"/>
                  <a:pt x="7127" y="23066"/>
                  <a:pt x="7106" y="23066"/>
                </a:cubicBezTo>
                <a:cubicBezTo>
                  <a:pt x="7098" y="23066"/>
                  <a:pt x="7094" y="23062"/>
                  <a:pt x="7094" y="23052"/>
                </a:cubicBezTo>
                <a:cubicBezTo>
                  <a:pt x="7090" y="23031"/>
                  <a:pt x="7060" y="23022"/>
                  <a:pt x="7018" y="23022"/>
                </a:cubicBezTo>
                <a:cubicBezTo>
                  <a:pt x="6915" y="23022"/>
                  <a:pt x="6742" y="23076"/>
                  <a:pt x="6725" y="23135"/>
                </a:cubicBezTo>
                <a:cubicBezTo>
                  <a:pt x="6713" y="23159"/>
                  <a:pt x="6570" y="23218"/>
                  <a:pt x="6427" y="23266"/>
                </a:cubicBezTo>
                <a:cubicBezTo>
                  <a:pt x="6154" y="23331"/>
                  <a:pt x="5782" y="23497"/>
                  <a:pt x="5895" y="23497"/>
                </a:cubicBezTo>
                <a:cubicBezTo>
                  <a:pt x="5905" y="23497"/>
                  <a:pt x="5920" y="23495"/>
                  <a:pt x="5939" y="23492"/>
                </a:cubicBezTo>
                <a:cubicBezTo>
                  <a:pt x="5954" y="23487"/>
                  <a:pt x="5969" y="23485"/>
                  <a:pt x="5983" y="23485"/>
                </a:cubicBezTo>
                <a:cubicBezTo>
                  <a:pt x="6034" y="23485"/>
                  <a:pt x="6072" y="23517"/>
                  <a:pt x="6082" y="23564"/>
                </a:cubicBezTo>
                <a:cubicBezTo>
                  <a:pt x="6094" y="23611"/>
                  <a:pt x="6141" y="23647"/>
                  <a:pt x="6189" y="23647"/>
                </a:cubicBezTo>
                <a:cubicBezTo>
                  <a:pt x="6236" y="23647"/>
                  <a:pt x="6177" y="23671"/>
                  <a:pt x="6058" y="23695"/>
                </a:cubicBezTo>
                <a:cubicBezTo>
                  <a:pt x="6000" y="23707"/>
                  <a:pt x="5953" y="23712"/>
                  <a:pt x="5916" y="23712"/>
                </a:cubicBezTo>
                <a:cubicBezTo>
                  <a:pt x="5847" y="23712"/>
                  <a:pt x="5811" y="23694"/>
                  <a:pt x="5796" y="23671"/>
                </a:cubicBezTo>
                <a:cubicBezTo>
                  <a:pt x="5789" y="23634"/>
                  <a:pt x="5763" y="23620"/>
                  <a:pt x="5712" y="23620"/>
                </a:cubicBezTo>
                <a:cubicBezTo>
                  <a:pt x="5680" y="23620"/>
                  <a:pt x="5637" y="23626"/>
                  <a:pt x="5582" y="23635"/>
                </a:cubicBezTo>
                <a:cubicBezTo>
                  <a:pt x="5403" y="23683"/>
                  <a:pt x="5367" y="23695"/>
                  <a:pt x="5427" y="23766"/>
                </a:cubicBezTo>
                <a:cubicBezTo>
                  <a:pt x="5463" y="23814"/>
                  <a:pt x="5439" y="23885"/>
                  <a:pt x="5379" y="23945"/>
                </a:cubicBezTo>
                <a:cubicBezTo>
                  <a:pt x="5336" y="23988"/>
                  <a:pt x="5305" y="24018"/>
                  <a:pt x="5292" y="24018"/>
                </a:cubicBezTo>
                <a:cubicBezTo>
                  <a:pt x="5287" y="24018"/>
                  <a:pt x="5284" y="24014"/>
                  <a:pt x="5284" y="24004"/>
                </a:cubicBezTo>
                <a:cubicBezTo>
                  <a:pt x="5284" y="24003"/>
                  <a:pt x="5283" y="24002"/>
                  <a:pt x="5281" y="24002"/>
                </a:cubicBezTo>
                <a:cubicBezTo>
                  <a:pt x="5262" y="24002"/>
                  <a:pt x="5166" y="24047"/>
                  <a:pt x="5070" y="24111"/>
                </a:cubicBezTo>
                <a:cubicBezTo>
                  <a:pt x="4962" y="24183"/>
                  <a:pt x="4879" y="24266"/>
                  <a:pt x="4879" y="24278"/>
                </a:cubicBezTo>
                <a:cubicBezTo>
                  <a:pt x="4883" y="24297"/>
                  <a:pt x="4895" y="24306"/>
                  <a:pt x="4914" y="24306"/>
                </a:cubicBezTo>
                <a:cubicBezTo>
                  <a:pt x="4954" y="24306"/>
                  <a:pt x="5024" y="24264"/>
                  <a:pt x="5105" y="24183"/>
                </a:cubicBezTo>
                <a:cubicBezTo>
                  <a:pt x="5165" y="24123"/>
                  <a:pt x="5236" y="24099"/>
                  <a:pt x="5260" y="24099"/>
                </a:cubicBezTo>
                <a:lnTo>
                  <a:pt x="5260" y="24099"/>
                </a:lnTo>
                <a:cubicBezTo>
                  <a:pt x="5367" y="24147"/>
                  <a:pt x="5201" y="24302"/>
                  <a:pt x="5046" y="24350"/>
                </a:cubicBezTo>
                <a:cubicBezTo>
                  <a:pt x="4951" y="24361"/>
                  <a:pt x="4867" y="24409"/>
                  <a:pt x="4843" y="24457"/>
                </a:cubicBezTo>
                <a:cubicBezTo>
                  <a:pt x="4820" y="24504"/>
                  <a:pt x="4748" y="24516"/>
                  <a:pt x="4653" y="24516"/>
                </a:cubicBezTo>
                <a:cubicBezTo>
                  <a:pt x="4522" y="24516"/>
                  <a:pt x="4522" y="24516"/>
                  <a:pt x="4605" y="24564"/>
                </a:cubicBezTo>
                <a:cubicBezTo>
                  <a:pt x="4701" y="24600"/>
                  <a:pt x="4701" y="24623"/>
                  <a:pt x="4605" y="24659"/>
                </a:cubicBezTo>
                <a:cubicBezTo>
                  <a:pt x="4581" y="24671"/>
                  <a:pt x="4562" y="24678"/>
                  <a:pt x="4546" y="24678"/>
                </a:cubicBezTo>
                <a:cubicBezTo>
                  <a:pt x="4517" y="24678"/>
                  <a:pt x="4502" y="24654"/>
                  <a:pt x="4486" y="24600"/>
                </a:cubicBezTo>
                <a:cubicBezTo>
                  <a:pt x="4480" y="24548"/>
                  <a:pt x="4399" y="24517"/>
                  <a:pt x="4318" y="24517"/>
                </a:cubicBezTo>
                <a:cubicBezTo>
                  <a:pt x="4249" y="24517"/>
                  <a:pt x="4180" y="24539"/>
                  <a:pt x="4153" y="24588"/>
                </a:cubicBezTo>
                <a:cubicBezTo>
                  <a:pt x="4135" y="24614"/>
                  <a:pt x="4157" y="24628"/>
                  <a:pt x="4210" y="24628"/>
                </a:cubicBezTo>
                <a:cubicBezTo>
                  <a:pt x="4227" y="24628"/>
                  <a:pt x="4248" y="24626"/>
                  <a:pt x="4272" y="24623"/>
                </a:cubicBezTo>
                <a:cubicBezTo>
                  <a:pt x="4296" y="24616"/>
                  <a:pt x="4319" y="24614"/>
                  <a:pt x="4338" y="24614"/>
                </a:cubicBezTo>
                <a:cubicBezTo>
                  <a:pt x="4386" y="24614"/>
                  <a:pt x="4418" y="24630"/>
                  <a:pt x="4427" y="24647"/>
                </a:cubicBezTo>
                <a:cubicBezTo>
                  <a:pt x="4451" y="24683"/>
                  <a:pt x="4474" y="24754"/>
                  <a:pt x="4510" y="24802"/>
                </a:cubicBezTo>
                <a:cubicBezTo>
                  <a:pt x="4546" y="24873"/>
                  <a:pt x="4522" y="24921"/>
                  <a:pt x="4391" y="24981"/>
                </a:cubicBezTo>
                <a:cubicBezTo>
                  <a:pt x="4284" y="25040"/>
                  <a:pt x="4236" y="25100"/>
                  <a:pt x="4272" y="25135"/>
                </a:cubicBezTo>
                <a:cubicBezTo>
                  <a:pt x="4317" y="25188"/>
                  <a:pt x="4282" y="25221"/>
                  <a:pt x="4223" y="25221"/>
                </a:cubicBezTo>
                <a:cubicBezTo>
                  <a:pt x="4188" y="25221"/>
                  <a:pt x="4145" y="25210"/>
                  <a:pt x="4105" y="25183"/>
                </a:cubicBezTo>
                <a:cubicBezTo>
                  <a:pt x="4094" y="25177"/>
                  <a:pt x="4082" y="25174"/>
                  <a:pt x="4070" y="25174"/>
                </a:cubicBezTo>
                <a:cubicBezTo>
                  <a:pt x="4030" y="25174"/>
                  <a:pt x="3984" y="25205"/>
                  <a:pt x="3939" y="25278"/>
                </a:cubicBezTo>
                <a:cubicBezTo>
                  <a:pt x="3855" y="25397"/>
                  <a:pt x="3855" y="25409"/>
                  <a:pt x="3950" y="25433"/>
                </a:cubicBezTo>
                <a:cubicBezTo>
                  <a:pt x="3972" y="25439"/>
                  <a:pt x="3997" y="25442"/>
                  <a:pt x="4027" y="25442"/>
                </a:cubicBezTo>
                <a:cubicBezTo>
                  <a:pt x="4110" y="25442"/>
                  <a:pt x="4223" y="25418"/>
                  <a:pt x="4355" y="25373"/>
                </a:cubicBezTo>
                <a:cubicBezTo>
                  <a:pt x="4447" y="25344"/>
                  <a:pt x="4522" y="25332"/>
                  <a:pt x="4572" y="25332"/>
                </a:cubicBezTo>
                <a:cubicBezTo>
                  <a:pt x="4687" y="25332"/>
                  <a:pt x="4680" y="25395"/>
                  <a:pt x="4474" y="25469"/>
                </a:cubicBezTo>
                <a:cubicBezTo>
                  <a:pt x="4391" y="25493"/>
                  <a:pt x="4236" y="25600"/>
                  <a:pt x="4153" y="25695"/>
                </a:cubicBezTo>
                <a:cubicBezTo>
                  <a:pt x="4010" y="25826"/>
                  <a:pt x="3998" y="25874"/>
                  <a:pt x="4070" y="25945"/>
                </a:cubicBezTo>
                <a:cubicBezTo>
                  <a:pt x="4101" y="25977"/>
                  <a:pt x="4133" y="25993"/>
                  <a:pt x="4151" y="25993"/>
                </a:cubicBezTo>
                <a:cubicBezTo>
                  <a:pt x="4159" y="25993"/>
                  <a:pt x="4165" y="25989"/>
                  <a:pt x="4165" y="25981"/>
                </a:cubicBezTo>
                <a:cubicBezTo>
                  <a:pt x="4158" y="25926"/>
                  <a:pt x="4202" y="25899"/>
                  <a:pt x="4243" y="25899"/>
                </a:cubicBezTo>
                <a:cubicBezTo>
                  <a:pt x="4273" y="25899"/>
                  <a:pt x="4303" y="25914"/>
                  <a:pt x="4308" y="25945"/>
                </a:cubicBezTo>
                <a:cubicBezTo>
                  <a:pt x="4326" y="26020"/>
                  <a:pt x="4198" y="26094"/>
                  <a:pt x="4108" y="26094"/>
                </a:cubicBezTo>
                <a:cubicBezTo>
                  <a:pt x="4083" y="26094"/>
                  <a:pt x="4061" y="26089"/>
                  <a:pt x="4046" y="26076"/>
                </a:cubicBezTo>
                <a:cubicBezTo>
                  <a:pt x="4024" y="26065"/>
                  <a:pt x="4008" y="26059"/>
                  <a:pt x="3993" y="26059"/>
                </a:cubicBezTo>
                <a:cubicBezTo>
                  <a:pt x="3974" y="26059"/>
                  <a:pt x="3958" y="26068"/>
                  <a:pt x="3939" y="26088"/>
                </a:cubicBezTo>
                <a:cubicBezTo>
                  <a:pt x="3929" y="26117"/>
                  <a:pt x="3935" y="26139"/>
                  <a:pt x="3964" y="26139"/>
                </a:cubicBezTo>
                <a:cubicBezTo>
                  <a:pt x="3970" y="26139"/>
                  <a:pt x="3978" y="26138"/>
                  <a:pt x="3986" y="26135"/>
                </a:cubicBezTo>
                <a:cubicBezTo>
                  <a:pt x="3995" y="26133"/>
                  <a:pt x="4002" y="26132"/>
                  <a:pt x="4009" y="26132"/>
                </a:cubicBezTo>
                <a:cubicBezTo>
                  <a:pt x="4037" y="26132"/>
                  <a:pt x="4044" y="26152"/>
                  <a:pt x="4034" y="26171"/>
                </a:cubicBezTo>
                <a:cubicBezTo>
                  <a:pt x="4010" y="26195"/>
                  <a:pt x="4093" y="26207"/>
                  <a:pt x="4177" y="26207"/>
                </a:cubicBezTo>
                <a:cubicBezTo>
                  <a:pt x="4183" y="26207"/>
                  <a:pt x="4190" y="26206"/>
                  <a:pt x="4196" y="26206"/>
                </a:cubicBezTo>
                <a:cubicBezTo>
                  <a:pt x="4399" y="26206"/>
                  <a:pt x="4517" y="26388"/>
                  <a:pt x="4367" y="26469"/>
                </a:cubicBezTo>
                <a:cubicBezTo>
                  <a:pt x="4299" y="26500"/>
                  <a:pt x="4260" y="26518"/>
                  <a:pt x="4241" y="26518"/>
                </a:cubicBezTo>
                <a:cubicBezTo>
                  <a:pt x="4224" y="26518"/>
                  <a:pt x="4225" y="26503"/>
                  <a:pt x="4236" y="26469"/>
                </a:cubicBezTo>
                <a:cubicBezTo>
                  <a:pt x="4245" y="26442"/>
                  <a:pt x="4227" y="26429"/>
                  <a:pt x="4178" y="26429"/>
                </a:cubicBezTo>
                <a:cubicBezTo>
                  <a:pt x="4161" y="26429"/>
                  <a:pt x="4141" y="26430"/>
                  <a:pt x="4117" y="26433"/>
                </a:cubicBezTo>
                <a:cubicBezTo>
                  <a:pt x="3974" y="26469"/>
                  <a:pt x="3974" y="26469"/>
                  <a:pt x="4093" y="26528"/>
                </a:cubicBezTo>
                <a:cubicBezTo>
                  <a:pt x="4165" y="26552"/>
                  <a:pt x="4236" y="26647"/>
                  <a:pt x="4272" y="26719"/>
                </a:cubicBezTo>
                <a:cubicBezTo>
                  <a:pt x="4296" y="26790"/>
                  <a:pt x="4355" y="26850"/>
                  <a:pt x="4415" y="26850"/>
                </a:cubicBezTo>
                <a:cubicBezTo>
                  <a:pt x="4510" y="26850"/>
                  <a:pt x="4510" y="26862"/>
                  <a:pt x="4427" y="26909"/>
                </a:cubicBezTo>
                <a:cubicBezTo>
                  <a:pt x="4340" y="26975"/>
                  <a:pt x="4432" y="27030"/>
                  <a:pt x="4602" y="27030"/>
                </a:cubicBezTo>
                <a:cubicBezTo>
                  <a:pt x="4619" y="27030"/>
                  <a:pt x="4635" y="27029"/>
                  <a:pt x="4653" y="27028"/>
                </a:cubicBezTo>
                <a:cubicBezTo>
                  <a:pt x="4666" y="27026"/>
                  <a:pt x="4678" y="27025"/>
                  <a:pt x="4690" y="27025"/>
                </a:cubicBezTo>
                <a:cubicBezTo>
                  <a:pt x="4740" y="27025"/>
                  <a:pt x="4770" y="27045"/>
                  <a:pt x="4760" y="27064"/>
                </a:cubicBezTo>
                <a:cubicBezTo>
                  <a:pt x="4748" y="27088"/>
                  <a:pt x="4712" y="27100"/>
                  <a:pt x="4665" y="27100"/>
                </a:cubicBezTo>
                <a:cubicBezTo>
                  <a:pt x="4641" y="27100"/>
                  <a:pt x="4605" y="27124"/>
                  <a:pt x="4629" y="27147"/>
                </a:cubicBezTo>
                <a:cubicBezTo>
                  <a:pt x="4632" y="27163"/>
                  <a:pt x="4671" y="27170"/>
                  <a:pt x="4728" y="27170"/>
                </a:cubicBezTo>
                <a:cubicBezTo>
                  <a:pt x="4890" y="27170"/>
                  <a:pt x="5199" y="27117"/>
                  <a:pt x="5260" y="27064"/>
                </a:cubicBezTo>
                <a:cubicBezTo>
                  <a:pt x="5297" y="27031"/>
                  <a:pt x="5340" y="27017"/>
                  <a:pt x="5377" y="27017"/>
                </a:cubicBezTo>
                <a:cubicBezTo>
                  <a:pt x="5450" y="27017"/>
                  <a:pt x="5506" y="27069"/>
                  <a:pt x="5474" y="27147"/>
                </a:cubicBezTo>
                <a:cubicBezTo>
                  <a:pt x="5433" y="27240"/>
                  <a:pt x="5258" y="27333"/>
                  <a:pt x="5127" y="27333"/>
                </a:cubicBezTo>
                <a:cubicBezTo>
                  <a:pt x="5106" y="27333"/>
                  <a:pt x="5087" y="27331"/>
                  <a:pt x="5070" y="27326"/>
                </a:cubicBezTo>
                <a:cubicBezTo>
                  <a:pt x="5045" y="27321"/>
                  <a:pt x="5020" y="27318"/>
                  <a:pt x="4998" y="27318"/>
                </a:cubicBezTo>
                <a:cubicBezTo>
                  <a:pt x="4967" y="27318"/>
                  <a:pt x="4941" y="27324"/>
                  <a:pt x="4927" y="27338"/>
                </a:cubicBezTo>
                <a:cubicBezTo>
                  <a:pt x="4917" y="27348"/>
                  <a:pt x="4911" y="27352"/>
                  <a:pt x="4908" y="27352"/>
                </a:cubicBezTo>
                <a:cubicBezTo>
                  <a:pt x="4900" y="27352"/>
                  <a:pt x="4916" y="27322"/>
                  <a:pt x="4951" y="27278"/>
                </a:cubicBezTo>
                <a:cubicBezTo>
                  <a:pt x="4991" y="27231"/>
                  <a:pt x="5005" y="27211"/>
                  <a:pt x="4994" y="27211"/>
                </a:cubicBezTo>
                <a:lnTo>
                  <a:pt x="4994" y="27211"/>
                </a:lnTo>
                <a:cubicBezTo>
                  <a:pt x="4985" y="27211"/>
                  <a:pt x="4963" y="27222"/>
                  <a:pt x="4927" y="27243"/>
                </a:cubicBezTo>
                <a:cubicBezTo>
                  <a:pt x="4867" y="27267"/>
                  <a:pt x="4820" y="27314"/>
                  <a:pt x="4820" y="27326"/>
                </a:cubicBezTo>
                <a:cubicBezTo>
                  <a:pt x="4820" y="27362"/>
                  <a:pt x="4772" y="27374"/>
                  <a:pt x="4712" y="27386"/>
                </a:cubicBezTo>
                <a:cubicBezTo>
                  <a:pt x="4629" y="27398"/>
                  <a:pt x="4629" y="27421"/>
                  <a:pt x="4689" y="27445"/>
                </a:cubicBezTo>
                <a:cubicBezTo>
                  <a:pt x="4760" y="27481"/>
                  <a:pt x="4760" y="27505"/>
                  <a:pt x="4665" y="27564"/>
                </a:cubicBezTo>
                <a:cubicBezTo>
                  <a:pt x="4584" y="27630"/>
                  <a:pt x="4615" y="27659"/>
                  <a:pt x="4693" y="27659"/>
                </a:cubicBezTo>
                <a:cubicBezTo>
                  <a:pt x="4800" y="27659"/>
                  <a:pt x="4994" y="27606"/>
                  <a:pt x="5117" y="27517"/>
                </a:cubicBezTo>
                <a:cubicBezTo>
                  <a:pt x="5201" y="27457"/>
                  <a:pt x="5308" y="27421"/>
                  <a:pt x="5355" y="27421"/>
                </a:cubicBezTo>
                <a:cubicBezTo>
                  <a:pt x="5439" y="27433"/>
                  <a:pt x="5546" y="27695"/>
                  <a:pt x="5474" y="27719"/>
                </a:cubicBezTo>
                <a:cubicBezTo>
                  <a:pt x="5439" y="27731"/>
                  <a:pt x="5367" y="27779"/>
                  <a:pt x="5320" y="27838"/>
                </a:cubicBezTo>
                <a:cubicBezTo>
                  <a:pt x="5277" y="27887"/>
                  <a:pt x="5256" y="27911"/>
                  <a:pt x="5249" y="27911"/>
                </a:cubicBezTo>
                <a:cubicBezTo>
                  <a:pt x="5243" y="27911"/>
                  <a:pt x="5249" y="27890"/>
                  <a:pt x="5260" y="27850"/>
                </a:cubicBezTo>
                <a:cubicBezTo>
                  <a:pt x="5279" y="27803"/>
                  <a:pt x="5261" y="27771"/>
                  <a:pt x="5217" y="27771"/>
                </a:cubicBezTo>
                <a:cubicBezTo>
                  <a:pt x="5206" y="27771"/>
                  <a:pt x="5192" y="27773"/>
                  <a:pt x="5177" y="27779"/>
                </a:cubicBezTo>
                <a:cubicBezTo>
                  <a:pt x="5117" y="27790"/>
                  <a:pt x="5070" y="27814"/>
                  <a:pt x="5082" y="27850"/>
                </a:cubicBezTo>
                <a:cubicBezTo>
                  <a:pt x="5082" y="27874"/>
                  <a:pt x="5046" y="27909"/>
                  <a:pt x="4951" y="27921"/>
                </a:cubicBezTo>
                <a:cubicBezTo>
                  <a:pt x="4867" y="27933"/>
                  <a:pt x="4820" y="27969"/>
                  <a:pt x="4820" y="27993"/>
                </a:cubicBezTo>
                <a:cubicBezTo>
                  <a:pt x="4825" y="28031"/>
                  <a:pt x="4878" y="28047"/>
                  <a:pt x="4939" y="28047"/>
                </a:cubicBezTo>
                <a:cubicBezTo>
                  <a:pt x="5010" y="28047"/>
                  <a:pt x="5092" y="28025"/>
                  <a:pt x="5117" y="27993"/>
                </a:cubicBezTo>
                <a:cubicBezTo>
                  <a:pt x="5134" y="27969"/>
                  <a:pt x="5155" y="27958"/>
                  <a:pt x="5177" y="27958"/>
                </a:cubicBezTo>
                <a:cubicBezTo>
                  <a:pt x="5234" y="27958"/>
                  <a:pt x="5304" y="28031"/>
                  <a:pt x="5355" y="28160"/>
                </a:cubicBezTo>
                <a:cubicBezTo>
                  <a:pt x="5379" y="28255"/>
                  <a:pt x="5379" y="28279"/>
                  <a:pt x="5320" y="28279"/>
                </a:cubicBezTo>
                <a:cubicBezTo>
                  <a:pt x="5309" y="28275"/>
                  <a:pt x="5299" y="28274"/>
                  <a:pt x="5290" y="28274"/>
                </a:cubicBezTo>
                <a:cubicBezTo>
                  <a:pt x="5269" y="28274"/>
                  <a:pt x="5259" y="28282"/>
                  <a:pt x="5284" y="28290"/>
                </a:cubicBezTo>
                <a:cubicBezTo>
                  <a:pt x="5308" y="28314"/>
                  <a:pt x="5367" y="28433"/>
                  <a:pt x="5415" y="28552"/>
                </a:cubicBezTo>
                <a:cubicBezTo>
                  <a:pt x="5478" y="28711"/>
                  <a:pt x="5485" y="28757"/>
                  <a:pt x="5411" y="28757"/>
                </a:cubicBezTo>
                <a:cubicBezTo>
                  <a:pt x="5402" y="28757"/>
                  <a:pt x="5391" y="28756"/>
                  <a:pt x="5379" y="28755"/>
                </a:cubicBezTo>
                <a:cubicBezTo>
                  <a:pt x="5320" y="28755"/>
                  <a:pt x="5224" y="28802"/>
                  <a:pt x="5165" y="28862"/>
                </a:cubicBezTo>
                <a:cubicBezTo>
                  <a:pt x="5105" y="28922"/>
                  <a:pt x="4879" y="29052"/>
                  <a:pt x="4665" y="29148"/>
                </a:cubicBezTo>
                <a:cubicBezTo>
                  <a:pt x="4462" y="29231"/>
                  <a:pt x="4248" y="29338"/>
                  <a:pt x="4224" y="29398"/>
                </a:cubicBezTo>
                <a:cubicBezTo>
                  <a:pt x="4177" y="29445"/>
                  <a:pt x="4093" y="29481"/>
                  <a:pt x="3998" y="29481"/>
                </a:cubicBezTo>
                <a:cubicBezTo>
                  <a:pt x="3867" y="29481"/>
                  <a:pt x="3677" y="29576"/>
                  <a:pt x="3438" y="29719"/>
                </a:cubicBezTo>
                <a:cubicBezTo>
                  <a:pt x="3260" y="29838"/>
                  <a:pt x="2998" y="29957"/>
                  <a:pt x="2760" y="30041"/>
                </a:cubicBezTo>
                <a:cubicBezTo>
                  <a:pt x="2641" y="30076"/>
                  <a:pt x="2546" y="30124"/>
                  <a:pt x="2546" y="30160"/>
                </a:cubicBezTo>
                <a:cubicBezTo>
                  <a:pt x="2546" y="30172"/>
                  <a:pt x="2391" y="30243"/>
                  <a:pt x="2212" y="30303"/>
                </a:cubicBezTo>
                <a:cubicBezTo>
                  <a:pt x="2022" y="30374"/>
                  <a:pt x="1903" y="30434"/>
                  <a:pt x="1914" y="30469"/>
                </a:cubicBezTo>
                <a:cubicBezTo>
                  <a:pt x="1926" y="30505"/>
                  <a:pt x="1903" y="30576"/>
                  <a:pt x="1855" y="30612"/>
                </a:cubicBezTo>
                <a:cubicBezTo>
                  <a:pt x="1788" y="30679"/>
                  <a:pt x="1732" y="30716"/>
                  <a:pt x="1711" y="30716"/>
                </a:cubicBezTo>
                <a:cubicBezTo>
                  <a:pt x="1695" y="30716"/>
                  <a:pt x="1700" y="30695"/>
                  <a:pt x="1736" y="30648"/>
                </a:cubicBezTo>
                <a:cubicBezTo>
                  <a:pt x="1784" y="30600"/>
                  <a:pt x="1784" y="30553"/>
                  <a:pt x="1736" y="30541"/>
                </a:cubicBezTo>
                <a:cubicBezTo>
                  <a:pt x="1728" y="30539"/>
                  <a:pt x="1720" y="30538"/>
                  <a:pt x="1712" y="30538"/>
                </a:cubicBezTo>
                <a:cubicBezTo>
                  <a:pt x="1676" y="30538"/>
                  <a:pt x="1648" y="30561"/>
                  <a:pt x="1629" y="30600"/>
                </a:cubicBezTo>
                <a:cubicBezTo>
                  <a:pt x="1617" y="30648"/>
                  <a:pt x="1510" y="30707"/>
                  <a:pt x="1414" y="30719"/>
                </a:cubicBezTo>
                <a:cubicBezTo>
                  <a:pt x="1248" y="30767"/>
                  <a:pt x="1236" y="30767"/>
                  <a:pt x="1367" y="30779"/>
                </a:cubicBezTo>
                <a:cubicBezTo>
                  <a:pt x="1498" y="30779"/>
                  <a:pt x="1498" y="30791"/>
                  <a:pt x="1331" y="30910"/>
                </a:cubicBezTo>
                <a:cubicBezTo>
                  <a:pt x="1255" y="30964"/>
                  <a:pt x="1149" y="31019"/>
                  <a:pt x="1095" y="31019"/>
                </a:cubicBezTo>
                <a:cubicBezTo>
                  <a:pt x="1090" y="31019"/>
                  <a:pt x="1085" y="31018"/>
                  <a:pt x="1081" y="31017"/>
                </a:cubicBezTo>
                <a:cubicBezTo>
                  <a:pt x="1076" y="31016"/>
                  <a:pt x="1071" y="31015"/>
                  <a:pt x="1067" y="31015"/>
                </a:cubicBezTo>
                <a:cubicBezTo>
                  <a:pt x="1029" y="31015"/>
                  <a:pt x="1011" y="31060"/>
                  <a:pt x="1022" y="31124"/>
                </a:cubicBezTo>
                <a:cubicBezTo>
                  <a:pt x="1050" y="31259"/>
                  <a:pt x="916" y="31370"/>
                  <a:pt x="769" y="31370"/>
                </a:cubicBezTo>
                <a:cubicBezTo>
                  <a:pt x="734" y="31370"/>
                  <a:pt x="699" y="31364"/>
                  <a:pt x="664" y="31350"/>
                </a:cubicBezTo>
                <a:cubicBezTo>
                  <a:pt x="626" y="31335"/>
                  <a:pt x="599" y="31326"/>
                  <a:pt x="582" y="31326"/>
                </a:cubicBezTo>
                <a:cubicBezTo>
                  <a:pt x="544" y="31326"/>
                  <a:pt x="549" y="31368"/>
                  <a:pt x="581" y="31481"/>
                </a:cubicBezTo>
                <a:cubicBezTo>
                  <a:pt x="605" y="31624"/>
                  <a:pt x="593" y="31672"/>
                  <a:pt x="498" y="31684"/>
                </a:cubicBezTo>
                <a:cubicBezTo>
                  <a:pt x="367" y="31719"/>
                  <a:pt x="140" y="31958"/>
                  <a:pt x="224" y="32005"/>
                </a:cubicBezTo>
                <a:cubicBezTo>
                  <a:pt x="248" y="32017"/>
                  <a:pt x="224" y="32041"/>
                  <a:pt x="164" y="32065"/>
                </a:cubicBezTo>
                <a:cubicBezTo>
                  <a:pt x="21" y="32089"/>
                  <a:pt x="45" y="32279"/>
                  <a:pt x="188" y="32398"/>
                </a:cubicBezTo>
                <a:cubicBezTo>
                  <a:pt x="287" y="32487"/>
                  <a:pt x="263" y="32576"/>
                  <a:pt x="169" y="32576"/>
                </a:cubicBezTo>
                <a:cubicBezTo>
                  <a:pt x="150" y="32576"/>
                  <a:pt x="129" y="32573"/>
                  <a:pt x="105" y="32565"/>
                </a:cubicBezTo>
                <a:cubicBezTo>
                  <a:pt x="79" y="32558"/>
                  <a:pt x="59" y="32555"/>
                  <a:pt x="44" y="32555"/>
                </a:cubicBezTo>
                <a:cubicBezTo>
                  <a:pt x="5" y="32555"/>
                  <a:pt x="1" y="32582"/>
                  <a:pt x="9" y="32660"/>
                </a:cubicBezTo>
                <a:cubicBezTo>
                  <a:pt x="19" y="32720"/>
                  <a:pt x="54" y="32746"/>
                  <a:pt x="87" y="32746"/>
                </a:cubicBezTo>
                <a:cubicBezTo>
                  <a:pt x="93" y="32746"/>
                  <a:pt x="99" y="32745"/>
                  <a:pt x="105" y="32743"/>
                </a:cubicBezTo>
                <a:cubicBezTo>
                  <a:pt x="119" y="32732"/>
                  <a:pt x="133" y="32727"/>
                  <a:pt x="146" y="32727"/>
                </a:cubicBezTo>
                <a:cubicBezTo>
                  <a:pt x="188" y="32727"/>
                  <a:pt x="218" y="32781"/>
                  <a:pt x="200" y="32862"/>
                </a:cubicBezTo>
                <a:cubicBezTo>
                  <a:pt x="200" y="32876"/>
                  <a:pt x="205" y="32881"/>
                  <a:pt x="214" y="32881"/>
                </a:cubicBezTo>
                <a:cubicBezTo>
                  <a:pt x="226" y="32881"/>
                  <a:pt x="245" y="32870"/>
                  <a:pt x="260" y="32862"/>
                </a:cubicBezTo>
                <a:cubicBezTo>
                  <a:pt x="307" y="32839"/>
                  <a:pt x="343" y="32839"/>
                  <a:pt x="343" y="32839"/>
                </a:cubicBezTo>
                <a:cubicBezTo>
                  <a:pt x="343" y="32851"/>
                  <a:pt x="367" y="32874"/>
                  <a:pt x="402" y="32922"/>
                </a:cubicBezTo>
                <a:cubicBezTo>
                  <a:pt x="438" y="32970"/>
                  <a:pt x="414" y="32993"/>
                  <a:pt x="343" y="33017"/>
                </a:cubicBezTo>
                <a:cubicBezTo>
                  <a:pt x="283" y="33029"/>
                  <a:pt x="236" y="33077"/>
                  <a:pt x="248" y="33136"/>
                </a:cubicBezTo>
                <a:cubicBezTo>
                  <a:pt x="256" y="33162"/>
                  <a:pt x="282" y="33187"/>
                  <a:pt x="310" y="33187"/>
                </a:cubicBezTo>
                <a:cubicBezTo>
                  <a:pt x="321" y="33187"/>
                  <a:pt x="332" y="33182"/>
                  <a:pt x="343" y="33172"/>
                </a:cubicBezTo>
                <a:cubicBezTo>
                  <a:pt x="347" y="33168"/>
                  <a:pt x="352" y="33166"/>
                  <a:pt x="356" y="33166"/>
                </a:cubicBezTo>
                <a:cubicBezTo>
                  <a:pt x="377" y="33166"/>
                  <a:pt x="398" y="33208"/>
                  <a:pt x="379" y="33267"/>
                </a:cubicBezTo>
                <a:cubicBezTo>
                  <a:pt x="368" y="33333"/>
                  <a:pt x="377" y="33388"/>
                  <a:pt x="415" y="33388"/>
                </a:cubicBezTo>
                <a:cubicBezTo>
                  <a:pt x="418" y="33388"/>
                  <a:pt x="422" y="33387"/>
                  <a:pt x="426" y="33386"/>
                </a:cubicBezTo>
                <a:cubicBezTo>
                  <a:pt x="428" y="33386"/>
                  <a:pt x="429" y="33386"/>
                  <a:pt x="431" y="33386"/>
                </a:cubicBezTo>
                <a:cubicBezTo>
                  <a:pt x="505" y="33386"/>
                  <a:pt x="663" y="33637"/>
                  <a:pt x="605" y="33684"/>
                </a:cubicBezTo>
                <a:cubicBezTo>
                  <a:pt x="601" y="33688"/>
                  <a:pt x="592" y="33691"/>
                  <a:pt x="579" y="33691"/>
                </a:cubicBezTo>
                <a:cubicBezTo>
                  <a:pt x="555" y="33691"/>
                  <a:pt x="517" y="33680"/>
                  <a:pt x="486" y="33648"/>
                </a:cubicBezTo>
                <a:cubicBezTo>
                  <a:pt x="454" y="33627"/>
                  <a:pt x="433" y="33617"/>
                  <a:pt x="420" y="33617"/>
                </a:cubicBezTo>
                <a:cubicBezTo>
                  <a:pt x="356" y="33617"/>
                  <a:pt x="515" y="33866"/>
                  <a:pt x="724" y="34065"/>
                </a:cubicBezTo>
                <a:cubicBezTo>
                  <a:pt x="879" y="34220"/>
                  <a:pt x="1010" y="34363"/>
                  <a:pt x="1022" y="34398"/>
                </a:cubicBezTo>
                <a:cubicBezTo>
                  <a:pt x="1033" y="34446"/>
                  <a:pt x="1069" y="34470"/>
                  <a:pt x="1117" y="34482"/>
                </a:cubicBezTo>
                <a:cubicBezTo>
                  <a:pt x="1152" y="34506"/>
                  <a:pt x="1200" y="34541"/>
                  <a:pt x="1200" y="34589"/>
                </a:cubicBezTo>
                <a:cubicBezTo>
                  <a:pt x="1210" y="34628"/>
                  <a:pt x="1235" y="34667"/>
                  <a:pt x="1270" y="34667"/>
                </a:cubicBezTo>
                <a:cubicBezTo>
                  <a:pt x="1278" y="34667"/>
                  <a:pt x="1287" y="34665"/>
                  <a:pt x="1295" y="34660"/>
                </a:cubicBezTo>
                <a:cubicBezTo>
                  <a:pt x="1298" y="34659"/>
                  <a:pt x="1302" y="34659"/>
                  <a:pt x="1305" y="34659"/>
                </a:cubicBezTo>
                <a:cubicBezTo>
                  <a:pt x="1341" y="34659"/>
                  <a:pt x="1395" y="34714"/>
                  <a:pt x="1438" y="34779"/>
                </a:cubicBezTo>
                <a:cubicBezTo>
                  <a:pt x="1486" y="34875"/>
                  <a:pt x="1593" y="34922"/>
                  <a:pt x="1688" y="34934"/>
                </a:cubicBezTo>
                <a:cubicBezTo>
                  <a:pt x="1795" y="34934"/>
                  <a:pt x="1926" y="34994"/>
                  <a:pt x="2022" y="35053"/>
                </a:cubicBezTo>
                <a:cubicBezTo>
                  <a:pt x="2196" y="35173"/>
                  <a:pt x="2489" y="35282"/>
                  <a:pt x="2638" y="35282"/>
                </a:cubicBezTo>
                <a:cubicBezTo>
                  <a:pt x="2652" y="35282"/>
                  <a:pt x="2665" y="35282"/>
                  <a:pt x="2676" y="35279"/>
                </a:cubicBezTo>
                <a:cubicBezTo>
                  <a:pt x="2695" y="35272"/>
                  <a:pt x="2712" y="35269"/>
                  <a:pt x="2727" y="35269"/>
                </a:cubicBezTo>
                <a:cubicBezTo>
                  <a:pt x="2761" y="35269"/>
                  <a:pt x="2784" y="35283"/>
                  <a:pt x="2784" y="35291"/>
                </a:cubicBezTo>
                <a:cubicBezTo>
                  <a:pt x="2784" y="35303"/>
                  <a:pt x="2903" y="35363"/>
                  <a:pt x="3034" y="35398"/>
                </a:cubicBezTo>
                <a:cubicBezTo>
                  <a:pt x="3123" y="35416"/>
                  <a:pt x="3203" y="35425"/>
                  <a:pt x="3288" y="35425"/>
                </a:cubicBezTo>
                <a:cubicBezTo>
                  <a:pt x="3373" y="35425"/>
                  <a:pt x="3462" y="35416"/>
                  <a:pt x="3569" y="35398"/>
                </a:cubicBezTo>
                <a:cubicBezTo>
                  <a:pt x="3891" y="35315"/>
                  <a:pt x="4403" y="35101"/>
                  <a:pt x="4629" y="34946"/>
                </a:cubicBezTo>
                <a:cubicBezTo>
                  <a:pt x="4701" y="34887"/>
                  <a:pt x="5165" y="34660"/>
                  <a:pt x="5641" y="34458"/>
                </a:cubicBezTo>
                <a:cubicBezTo>
                  <a:pt x="6117" y="34232"/>
                  <a:pt x="6856" y="33886"/>
                  <a:pt x="7284" y="33696"/>
                </a:cubicBezTo>
                <a:cubicBezTo>
                  <a:pt x="7823" y="33447"/>
                  <a:pt x="8079" y="33344"/>
                  <a:pt x="8193" y="33344"/>
                </a:cubicBezTo>
                <a:cubicBezTo>
                  <a:pt x="8247" y="33344"/>
                  <a:pt x="8269" y="33368"/>
                  <a:pt x="8272" y="33410"/>
                </a:cubicBezTo>
                <a:cubicBezTo>
                  <a:pt x="8282" y="33447"/>
                  <a:pt x="8311" y="33462"/>
                  <a:pt x="8352" y="33462"/>
                </a:cubicBezTo>
                <a:cubicBezTo>
                  <a:pt x="8364" y="33462"/>
                  <a:pt x="8377" y="33461"/>
                  <a:pt x="8391" y="33458"/>
                </a:cubicBezTo>
                <a:cubicBezTo>
                  <a:pt x="8413" y="33452"/>
                  <a:pt x="8436" y="33449"/>
                  <a:pt x="8461" y="33449"/>
                </a:cubicBezTo>
                <a:cubicBezTo>
                  <a:pt x="8645" y="33449"/>
                  <a:pt x="8921" y="33599"/>
                  <a:pt x="9225" y="33851"/>
                </a:cubicBezTo>
                <a:cubicBezTo>
                  <a:pt x="9404" y="33994"/>
                  <a:pt x="9606" y="34148"/>
                  <a:pt x="9665" y="34160"/>
                </a:cubicBezTo>
                <a:cubicBezTo>
                  <a:pt x="9725" y="34184"/>
                  <a:pt x="9785" y="34220"/>
                  <a:pt x="9785" y="34244"/>
                </a:cubicBezTo>
                <a:cubicBezTo>
                  <a:pt x="9785" y="34266"/>
                  <a:pt x="9818" y="34275"/>
                  <a:pt x="9861" y="34275"/>
                </a:cubicBezTo>
                <a:cubicBezTo>
                  <a:pt x="9885" y="34275"/>
                  <a:pt x="9913" y="34272"/>
                  <a:pt x="9939" y="34267"/>
                </a:cubicBezTo>
                <a:cubicBezTo>
                  <a:pt x="9977" y="34257"/>
                  <a:pt x="10009" y="34251"/>
                  <a:pt x="10034" y="34251"/>
                </a:cubicBezTo>
                <a:cubicBezTo>
                  <a:pt x="10064" y="34251"/>
                  <a:pt x="10082" y="34260"/>
                  <a:pt x="10082" y="34279"/>
                </a:cubicBezTo>
                <a:cubicBezTo>
                  <a:pt x="10082" y="34296"/>
                  <a:pt x="10112" y="34313"/>
                  <a:pt x="10146" y="34313"/>
                </a:cubicBezTo>
                <a:cubicBezTo>
                  <a:pt x="10160" y="34313"/>
                  <a:pt x="10175" y="34310"/>
                  <a:pt x="10189" y="34303"/>
                </a:cubicBezTo>
                <a:cubicBezTo>
                  <a:pt x="10196" y="34302"/>
                  <a:pt x="10202" y="34301"/>
                  <a:pt x="10209" y="34301"/>
                </a:cubicBezTo>
                <a:cubicBezTo>
                  <a:pt x="10268" y="34301"/>
                  <a:pt x="10350" y="34345"/>
                  <a:pt x="10404" y="34398"/>
                </a:cubicBezTo>
                <a:cubicBezTo>
                  <a:pt x="10453" y="34448"/>
                  <a:pt x="10519" y="34473"/>
                  <a:pt x="10581" y="34473"/>
                </a:cubicBezTo>
                <a:cubicBezTo>
                  <a:pt x="10594" y="34473"/>
                  <a:pt x="10606" y="34472"/>
                  <a:pt x="10618" y="34470"/>
                </a:cubicBezTo>
                <a:cubicBezTo>
                  <a:pt x="10697" y="34447"/>
                  <a:pt x="10805" y="34435"/>
                  <a:pt x="10898" y="34435"/>
                </a:cubicBezTo>
                <a:cubicBezTo>
                  <a:pt x="11002" y="34435"/>
                  <a:pt x="11088" y="34450"/>
                  <a:pt x="11094" y="34482"/>
                </a:cubicBezTo>
                <a:cubicBezTo>
                  <a:pt x="11094" y="34517"/>
                  <a:pt x="11189" y="34529"/>
                  <a:pt x="11273" y="34529"/>
                </a:cubicBezTo>
                <a:cubicBezTo>
                  <a:pt x="11368" y="34529"/>
                  <a:pt x="11499" y="34541"/>
                  <a:pt x="11594" y="34577"/>
                </a:cubicBezTo>
                <a:cubicBezTo>
                  <a:pt x="11636" y="34594"/>
                  <a:pt x="11671" y="34602"/>
                  <a:pt x="11704" y="34602"/>
                </a:cubicBezTo>
                <a:cubicBezTo>
                  <a:pt x="11763" y="34602"/>
                  <a:pt x="11815" y="34575"/>
                  <a:pt x="11892" y="34529"/>
                </a:cubicBezTo>
                <a:cubicBezTo>
                  <a:pt x="11964" y="34490"/>
                  <a:pt x="12014" y="34472"/>
                  <a:pt x="12063" y="34472"/>
                </a:cubicBezTo>
                <a:cubicBezTo>
                  <a:pt x="12103" y="34472"/>
                  <a:pt x="12141" y="34484"/>
                  <a:pt x="12190" y="34506"/>
                </a:cubicBezTo>
                <a:cubicBezTo>
                  <a:pt x="12237" y="34520"/>
                  <a:pt x="12267" y="34528"/>
                  <a:pt x="12290" y="34528"/>
                </a:cubicBezTo>
                <a:cubicBezTo>
                  <a:pt x="12326" y="34528"/>
                  <a:pt x="12344" y="34508"/>
                  <a:pt x="12380" y="34458"/>
                </a:cubicBezTo>
                <a:cubicBezTo>
                  <a:pt x="12404" y="34398"/>
                  <a:pt x="12487" y="34351"/>
                  <a:pt x="12547" y="34339"/>
                </a:cubicBezTo>
                <a:cubicBezTo>
                  <a:pt x="12606" y="34327"/>
                  <a:pt x="12761" y="34244"/>
                  <a:pt x="12916" y="34160"/>
                </a:cubicBezTo>
                <a:lnTo>
                  <a:pt x="13202" y="33994"/>
                </a:lnTo>
                <a:lnTo>
                  <a:pt x="13511" y="34029"/>
                </a:lnTo>
                <a:cubicBezTo>
                  <a:pt x="13578" y="34035"/>
                  <a:pt x="13637" y="34038"/>
                  <a:pt x="13698" y="34038"/>
                </a:cubicBezTo>
                <a:cubicBezTo>
                  <a:pt x="13898" y="34038"/>
                  <a:pt x="14120" y="33999"/>
                  <a:pt x="14714" y="33863"/>
                </a:cubicBezTo>
                <a:cubicBezTo>
                  <a:pt x="15202" y="33755"/>
                  <a:pt x="15916" y="33565"/>
                  <a:pt x="16309" y="33434"/>
                </a:cubicBezTo>
                <a:cubicBezTo>
                  <a:pt x="16690" y="33315"/>
                  <a:pt x="17190" y="33148"/>
                  <a:pt x="17405" y="33089"/>
                </a:cubicBezTo>
                <a:cubicBezTo>
                  <a:pt x="17631" y="33029"/>
                  <a:pt x="17857" y="32934"/>
                  <a:pt x="17905" y="32898"/>
                </a:cubicBezTo>
                <a:cubicBezTo>
                  <a:pt x="17940" y="32851"/>
                  <a:pt x="18000" y="32839"/>
                  <a:pt x="18024" y="32839"/>
                </a:cubicBezTo>
                <a:cubicBezTo>
                  <a:pt x="18024" y="32839"/>
                  <a:pt x="18025" y="32839"/>
                  <a:pt x="18026" y="32839"/>
                </a:cubicBezTo>
                <a:cubicBezTo>
                  <a:pt x="18093" y="32839"/>
                  <a:pt x="19049" y="32504"/>
                  <a:pt x="19155" y="32434"/>
                </a:cubicBezTo>
                <a:cubicBezTo>
                  <a:pt x="19190" y="32398"/>
                  <a:pt x="19357" y="32339"/>
                  <a:pt x="19536" y="32291"/>
                </a:cubicBezTo>
                <a:cubicBezTo>
                  <a:pt x="19714" y="32231"/>
                  <a:pt x="20060" y="32100"/>
                  <a:pt x="20298" y="32017"/>
                </a:cubicBezTo>
                <a:cubicBezTo>
                  <a:pt x="20536" y="31934"/>
                  <a:pt x="20786" y="31827"/>
                  <a:pt x="20845" y="31815"/>
                </a:cubicBezTo>
                <a:cubicBezTo>
                  <a:pt x="20905" y="31791"/>
                  <a:pt x="21000" y="31755"/>
                  <a:pt x="21060" y="31719"/>
                </a:cubicBezTo>
                <a:cubicBezTo>
                  <a:pt x="21119" y="31696"/>
                  <a:pt x="21250" y="31636"/>
                  <a:pt x="21369" y="31589"/>
                </a:cubicBezTo>
                <a:cubicBezTo>
                  <a:pt x="21488" y="31541"/>
                  <a:pt x="21596" y="31493"/>
                  <a:pt x="21607" y="31493"/>
                </a:cubicBezTo>
                <a:cubicBezTo>
                  <a:pt x="21619" y="31481"/>
                  <a:pt x="21738" y="31458"/>
                  <a:pt x="21846" y="31410"/>
                </a:cubicBezTo>
                <a:cubicBezTo>
                  <a:pt x="21965" y="31362"/>
                  <a:pt x="22096" y="31303"/>
                  <a:pt x="22167" y="31255"/>
                </a:cubicBezTo>
                <a:cubicBezTo>
                  <a:pt x="22227" y="31219"/>
                  <a:pt x="22346" y="31172"/>
                  <a:pt x="22429" y="31148"/>
                </a:cubicBezTo>
                <a:cubicBezTo>
                  <a:pt x="22500" y="31136"/>
                  <a:pt x="22572" y="31112"/>
                  <a:pt x="22608" y="31077"/>
                </a:cubicBezTo>
                <a:cubicBezTo>
                  <a:pt x="22631" y="31053"/>
                  <a:pt x="22667" y="31017"/>
                  <a:pt x="22691" y="31017"/>
                </a:cubicBezTo>
                <a:cubicBezTo>
                  <a:pt x="22810" y="30993"/>
                  <a:pt x="23274" y="30815"/>
                  <a:pt x="23703" y="30636"/>
                </a:cubicBezTo>
                <a:cubicBezTo>
                  <a:pt x="23977" y="30517"/>
                  <a:pt x="24215" y="30422"/>
                  <a:pt x="24227" y="30410"/>
                </a:cubicBezTo>
                <a:cubicBezTo>
                  <a:pt x="24239" y="30410"/>
                  <a:pt x="24346" y="30350"/>
                  <a:pt x="24429" y="30303"/>
                </a:cubicBezTo>
                <a:cubicBezTo>
                  <a:pt x="24584" y="30231"/>
                  <a:pt x="25584" y="29803"/>
                  <a:pt x="25667" y="29767"/>
                </a:cubicBezTo>
                <a:cubicBezTo>
                  <a:pt x="25679" y="29767"/>
                  <a:pt x="25727" y="29743"/>
                  <a:pt x="25775" y="29707"/>
                </a:cubicBezTo>
                <a:cubicBezTo>
                  <a:pt x="25858" y="29648"/>
                  <a:pt x="26358" y="29445"/>
                  <a:pt x="26489" y="29398"/>
                </a:cubicBezTo>
                <a:cubicBezTo>
                  <a:pt x="26549" y="29386"/>
                  <a:pt x="26668" y="29326"/>
                  <a:pt x="26751" y="29279"/>
                </a:cubicBezTo>
                <a:cubicBezTo>
                  <a:pt x="26846" y="29231"/>
                  <a:pt x="27322" y="29017"/>
                  <a:pt x="27799" y="28767"/>
                </a:cubicBezTo>
                <a:cubicBezTo>
                  <a:pt x="28656" y="28374"/>
                  <a:pt x="29073" y="28160"/>
                  <a:pt x="29358" y="28029"/>
                </a:cubicBezTo>
                <a:cubicBezTo>
                  <a:pt x="29430" y="27981"/>
                  <a:pt x="29704" y="27862"/>
                  <a:pt x="29966" y="27743"/>
                </a:cubicBezTo>
                <a:cubicBezTo>
                  <a:pt x="30478" y="27505"/>
                  <a:pt x="32144" y="26671"/>
                  <a:pt x="32799" y="26338"/>
                </a:cubicBezTo>
                <a:cubicBezTo>
                  <a:pt x="33026" y="26219"/>
                  <a:pt x="33228" y="26112"/>
                  <a:pt x="33264" y="26112"/>
                </a:cubicBezTo>
                <a:cubicBezTo>
                  <a:pt x="33299" y="26088"/>
                  <a:pt x="33454" y="26016"/>
                  <a:pt x="33597" y="25933"/>
                </a:cubicBezTo>
                <a:cubicBezTo>
                  <a:pt x="33752" y="25838"/>
                  <a:pt x="34049" y="25695"/>
                  <a:pt x="34252" y="25588"/>
                </a:cubicBezTo>
                <a:cubicBezTo>
                  <a:pt x="34466" y="25481"/>
                  <a:pt x="34657" y="25385"/>
                  <a:pt x="34704" y="25350"/>
                </a:cubicBezTo>
                <a:cubicBezTo>
                  <a:pt x="34752" y="25314"/>
                  <a:pt x="34895" y="25242"/>
                  <a:pt x="35050" y="25171"/>
                </a:cubicBezTo>
                <a:cubicBezTo>
                  <a:pt x="35192" y="25100"/>
                  <a:pt x="35609" y="24873"/>
                  <a:pt x="35978" y="24683"/>
                </a:cubicBezTo>
                <a:cubicBezTo>
                  <a:pt x="36359" y="24492"/>
                  <a:pt x="36681" y="24290"/>
                  <a:pt x="36728" y="24278"/>
                </a:cubicBezTo>
                <a:cubicBezTo>
                  <a:pt x="36800" y="24242"/>
                  <a:pt x="37467" y="23885"/>
                  <a:pt x="38383" y="23385"/>
                </a:cubicBezTo>
                <a:cubicBezTo>
                  <a:pt x="39276" y="22897"/>
                  <a:pt x="43360" y="20551"/>
                  <a:pt x="43396" y="20516"/>
                </a:cubicBezTo>
                <a:cubicBezTo>
                  <a:pt x="43408" y="20492"/>
                  <a:pt x="43753" y="20289"/>
                  <a:pt x="44158" y="20051"/>
                </a:cubicBezTo>
                <a:cubicBezTo>
                  <a:pt x="44539" y="19825"/>
                  <a:pt x="44932" y="19587"/>
                  <a:pt x="44991" y="19563"/>
                </a:cubicBezTo>
                <a:cubicBezTo>
                  <a:pt x="45051" y="19516"/>
                  <a:pt x="45313" y="19349"/>
                  <a:pt x="45563" y="19206"/>
                </a:cubicBezTo>
                <a:cubicBezTo>
                  <a:pt x="45825" y="19051"/>
                  <a:pt x="46182" y="18837"/>
                  <a:pt x="46361" y="18718"/>
                </a:cubicBezTo>
                <a:cubicBezTo>
                  <a:pt x="46539" y="18599"/>
                  <a:pt x="46813" y="18420"/>
                  <a:pt x="46992" y="18325"/>
                </a:cubicBezTo>
                <a:cubicBezTo>
                  <a:pt x="47611" y="17980"/>
                  <a:pt x="49075" y="16956"/>
                  <a:pt x="49432" y="16610"/>
                </a:cubicBezTo>
                <a:cubicBezTo>
                  <a:pt x="49730" y="16349"/>
                  <a:pt x="50063" y="15884"/>
                  <a:pt x="50051" y="15801"/>
                </a:cubicBezTo>
                <a:cubicBezTo>
                  <a:pt x="50051" y="15765"/>
                  <a:pt x="50123" y="15622"/>
                  <a:pt x="50206" y="15456"/>
                </a:cubicBezTo>
                <a:cubicBezTo>
                  <a:pt x="50313" y="15277"/>
                  <a:pt x="50385" y="15098"/>
                  <a:pt x="50373" y="14979"/>
                </a:cubicBezTo>
                <a:cubicBezTo>
                  <a:pt x="50361" y="14872"/>
                  <a:pt x="50361" y="14705"/>
                  <a:pt x="50373" y="14634"/>
                </a:cubicBezTo>
                <a:cubicBezTo>
                  <a:pt x="50385" y="14551"/>
                  <a:pt x="50349" y="14444"/>
                  <a:pt x="50242" y="14348"/>
                </a:cubicBezTo>
                <a:cubicBezTo>
                  <a:pt x="50147" y="14277"/>
                  <a:pt x="50087" y="14194"/>
                  <a:pt x="50075" y="14158"/>
                </a:cubicBezTo>
                <a:cubicBezTo>
                  <a:pt x="50075" y="14134"/>
                  <a:pt x="49968" y="14039"/>
                  <a:pt x="49849" y="13967"/>
                </a:cubicBezTo>
                <a:cubicBezTo>
                  <a:pt x="49587" y="13801"/>
                  <a:pt x="49575" y="13717"/>
                  <a:pt x="49778" y="13551"/>
                </a:cubicBezTo>
                <a:cubicBezTo>
                  <a:pt x="49873" y="13479"/>
                  <a:pt x="50051" y="13312"/>
                  <a:pt x="50182" y="13193"/>
                </a:cubicBezTo>
                <a:cubicBezTo>
                  <a:pt x="50301" y="13074"/>
                  <a:pt x="50540" y="12884"/>
                  <a:pt x="50706" y="12777"/>
                </a:cubicBezTo>
                <a:cubicBezTo>
                  <a:pt x="51266" y="12431"/>
                  <a:pt x="52040" y="11908"/>
                  <a:pt x="52337" y="11669"/>
                </a:cubicBezTo>
                <a:cubicBezTo>
                  <a:pt x="52504" y="11550"/>
                  <a:pt x="52671" y="11431"/>
                  <a:pt x="52683" y="11431"/>
                </a:cubicBezTo>
                <a:cubicBezTo>
                  <a:pt x="52766" y="11419"/>
                  <a:pt x="53528" y="10860"/>
                  <a:pt x="53576" y="10776"/>
                </a:cubicBezTo>
                <a:cubicBezTo>
                  <a:pt x="53600" y="10741"/>
                  <a:pt x="53647" y="10705"/>
                  <a:pt x="53695" y="10693"/>
                </a:cubicBezTo>
                <a:cubicBezTo>
                  <a:pt x="53802" y="10657"/>
                  <a:pt x="54290" y="10324"/>
                  <a:pt x="54481" y="10122"/>
                </a:cubicBezTo>
                <a:cubicBezTo>
                  <a:pt x="54576" y="10038"/>
                  <a:pt x="54695" y="9943"/>
                  <a:pt x="54719" y="9931"/>
                </a:cubicBezTo>
                <a:cubicBezTo>
                  <a:pt x="54826" y="9919"/>
                  <a:pt x="55957" y="8740"/>
                  <a:pt x="55957" y="8681"/>
                </a:cubicBezTo>
                <a:cubicBezTo>
                  <a:pt x="55957" y="8657"/>
                  <a:pt x="55981" y="8598"/>
                  <a:pt x="56016" y="8550"/>
                </a:cubicBezTo>
                <a:cubicBezTo>
                  <a:pt x="56136" y="8419"/>
                  <a:pt x="56195" y="8133"/>
                  <a:pt x="56183" y="7800"/>
                </a:cubicBezTo>
                <a:cubicBezTo>
                  <a:pt x="56183" y="7645"/>
                  <a:pt x="56195" y="7502"/>
                  <a:pt x="56219" y="7478"/>
                </a:cubicBezTo>
                <a:cubicBezTo>
                  <a:pt x="56338" y="7383"/>
                  <a:pt x="56207" y="7109"/>
                  <a:pt x="55957" y="6895"/>
                </a:cubicBezTo>
                <a:cubicBezTo>
                  <a:pt x="55802" y="6776"/>
                  <a:pt x="55683" y="6645"/>
                  <a:pt x="55671" y="6597"/>
                </a:cubicBezTo>
                <a:cubicBezTo>
                  <a:pt x="55659" y="6550"/>
                  <a:pt x="55588" y="6478"/>
                  <a:pt x="55505" y="6431"/>
                </a:cubicBezTo>
                <a:cubicBezTo>
                  <a:pt x="55421" y="6395"/>
                  <a:pt x="55326" y="6335"/>
                  <a:pt x="55290" y="6288"/>
                </a:cubicBezTo>
                <a:cubicBezTo>
                  <a:pt x="55183" y="6157"/>
                  <a:pt x="54707" y="5978"/>
                  <a:pt x="54219" y="5871"/>
                </a:cubicBezTo>
                <a:cubicBezTo>
                  <a:pt x="53992" y="5823"/>
                  <a:pt x="53778" y="5752"/>
                  <a:pt x="53778" y="5716"/>
                </a:cubicBezTo>
                <a:cubicBezTo>
                  <a:pt x="53778" y="5692"/>
                  <a:pt x="54064" y="5359"/>
                  <a:pt x="54433" y="5002"/>
                </a:cubicBezTo>
                <a:cubicBezTo>
                  <a:pt x="55076" y="4383"/>
                  <a:pt x="55445" y="3990"/>
                  <a:pt x="55433" y="3954"/>
                </a:cubicBezTo>
                <a:cubicBezTo>
                  <a:pt x="55433" y="3918"/>
                  <a:pt x="55588" y="3740"/>
                  <a:pt x="55719" y="3597"/>
                </a:cubicBezTo>
                <a:cubicBezTo>
                  <a:pt x="55826" y="3490"/>
                  <a:pt x="56016" y="3061"/>
                  <a:pt x="55969" y="3025"/>
                </a:cubicBezTo>
                <a:cubicBezTo>
                  <a:pt x="55957" y="3014"/>
                  <a:pt x="55969" y="2894"/>
                  <a:pt x="56016" y="2740"/>
                </a:cubicBezTo>
                <a:cubicBezTo>
                  <a:pt x="56147" y="2323"/>
                  <a:pt x="56016" y="1811"/>
                  <a:pt x="55766" y="1787"/>
                </a:cubicBezTo>
                <a:cubicBezTo>
                  <a:pt x="55707" y="1787"/>
                  <a:pt x="55659" y="1752"/>
                  <a:pt x="55647" y="1692"/>
                </a:cubicBezTo>
                <a:cubicBezTo>
                  <a:pt x="55637" y="1649"/>
                  <a:pt x="55638" y="1627"/>
                  <a:pt x="55660" y="1627"/>
                </a:cubicBezTo>
                <a:cubicBezTo>
                  <a:pt x="55686" y="1627"/>
                  <a:pt x="55741" y="1657"/>
                  <a:pt x="55838" y="1716"/>
                </a:cubicBezTo>
                <a:cubicBezTo>
                  <a:pt x="55915" y="1762"/>
                  <a:pt x="55977" y="1788"/>
                  <a:pt x="56008" y="1788"/>
                </a:cubicBezTo>
                <a:cubicBezTo>
                  <a:pt x="56025" y="1788"/>
                  <a:pt x="56033" y="1780"/>
                  <a:pt x="56028" y="1763"/>
                </a:cubicBezTo>
                <a:cubicBezTo>
                  <a:pt x="56040" y="1716"/>
                  <a:pt x="55981" y="1656"/>
                  <a:pt x="55909" y="1644"/>
                </a:cubicBezTo>
                <a:cubicBezTo>
                  <a:pt x="55850" y="1621"/>
                  <a:pt x="55778" y="1561"/>
                  <a:pt x="55778" y="1513"/>
                </a:cubicBezTo>
                <a:cubicBezTo>
                  <a:pt x="55766" y="1466"/>
                  <a:pt x="55707" y="1371"/>
                  <a:pt x="55659" y="1323"/>
                </a:cubicBezTo>
                <a:cubicBezTo>
                  <a:pt x="55615" y="1290"/>
                  <a:pt x="55589" y="1272"/>
                  <a:pt x="55566" y="1272"/>
                </a:cubicBezTo>
                <a:cubicBezTo>
                  <a:pt x="55540" y="1272"/>
                  <a:pt x="55519" y="1296"/>
                  <a:pt x="55481" y="1347"/>
                </a:cubicBezTo>
                <a:cubicBezTo>
                  <a:pt x="55439" y="1396"/>
                  <a:pt x="55409" y="1417"/>
                  <a:pt x="55375" y="1417"/>
                </a:cubicBezTo>
                <a:cubicBezTo>
                  <a:pt x="55360" y="1417"/>
                  <a:pt x="55344" y="1413"/>
                  <a:pt x="55326" y="1406"/>
                </a:cubicBezTo>
                <a:cubicBezTo>
                  <a:pt x="55290" y="1371"/>
                  <a:pt x="55314" y="1311"/>
                  <a:pt x="55385" y="1263"/>
                </a:cubicBezTo>
                <a:cubicBezTo>
                  <a:pt x="55458" y="1222"/>
                  <a:pt x="55476" y="1190"/>
                  <a:pt x="55449" y="1190"/>
                </a:cubicBezTo>
                <a:cubicBezTo>
                  <a:pt x="55445" y="1190"/>
                  <a:pt x="55439" y="1190"/>
                  <a:pt x="55433" y="1192"/>
                </a:cubicBezTo>
                <a:cubicBezTo>
                  <a:pt x="55423" y="1197"/>
                  <a:pt x="55413" y="1199"/>
                  <a:pt x="55405" y="1199"/>
                </a:cubicBezTo>
                <a:cubicBezTo>
                  <a:pt x="55377" y="1199"/>
                  <a:pt x="55364" y="1170"/>
                  <a:pt x="55374" y="1132"/>
                </a:cubicBezTo>
                <a:cubicBezTo>
                  <a:pt x="55385" y="1097"/>
                  <a:pt x="55350" y="1061"/>
                  <a:pt x="55290" y="1061"/>
                </a:cubicBezTo>
                <a:cubicBezTo>
                  <a:pt x="55231" y="1061"/>
                  <a:pt x="55171" y="1013"/>
                  <a:pt x="55147" y="990"/>
                </a:cubicBezTo>
                <a:cubicBezTo>
                  <a:pt x="55135" y="942"/>
                  <a:pt x="55112" y="918"/>
                  <a:pt x="55076" y="918"/>
                </a:cubicBezTo>
                <a:cubicBezTo>
                  <a:pt x="55052" y="918"/>
                  <a:pt x="55028" y="942"/>
                  <a:pt x="55028" y="1001"/>
                </a:cubicBezTo>
                <a:cubicBezTo>
                  <a:pt x="55052" y="1061"/>
                  <a:pt x="55016" y="1120"/>
                  <a:pt x="54957" y="1132"/>
                </a:cubicBezTo>
                <a:cubicBezTo>
                  <a:pt x="54936" y="1145"/>
                  <a:pt x="54920" y="1151"/>
                  <a:pt x="54908" y="1151"/>
                </a:cubicBezTo>
                <a:cubicBezTo>
                  <a:pt x="54885" y="1151"/>
                  <a:pt x="54878" y="1127"/>
                  <a:pt x="54885" y="1073"/>
                </a:cubicBezTo>
                <a:cubicBezTo>
                  <a:pt x="54893" y="1019"/>
                  <a:pt x="54886" y="1000"/>
                  <a:pt x="54840" y="1000"/>
                </a:cubicBezTo>
                <a:cubicBezTo>
                  <a:pt x="54816" y="1000"/>
                  <a:pt x="54780" y="1005"/>
                  <a:pt x="54731" y="1013"/>
                </a:cubicBezTo>
                <a:cubicBezTo>
                  <a:pt x="54675" y="1030"/>
                  <a:pt x="54641" y="1039"/>
                  <a:pt x="54624" y="1039"/>
                </a:cubicBezTo>
                <a:cubicBezTo>
                  <a:pt x="54605" y="1039"/>
                  <a:pt x="54610" y="1027"/>
                  <a:pt x="54635" y="1001"/>
                </a:cubicBezTo>
                <a:cubicBezTo>
                  <a:pt x="54712" y="925"/>
                  <a:pt x="54708" y="869"/>
                  <a:pt x="54625" y="869"/>
                </a:cubicBezTo>
                <a:cubicBezTo>
                  <a:pt x="54617" y="869"/>
                  <a:pt x="54609" y="869"/>
                  <a:pt x="54600" y="870"/>
                </a:cubicBezTo>
                <a:cubicBezTo>
                  <a:pt x="54552" y="882"/>
                  <a:pt x="54540" y="894"/>
                  <a:pt x="54576" y="918"/>
                </a:cubicBezTo>
                <a:cubicBezTo>
                  <a:pt x="54600" y="930"/>
                  <a:pt x="54576" y="966"/>
                  <a:pt x="54528" y="1001"/>
                </a:cubicBezTo>
                <a:cubicBezTo>
                  <a:pt x="54506" y="1015"/>
                  <a:pt x="54484" y="1020"/>
                  <a:pt x="54464" y="1020"/>
                </a:cubicBezTo>
                <a:cubicBezTo>
                  <a:pt x="54428" y="1020"/>
                  <a:pt x="54396" y="1005"/>
                  <a:pt x="54373" y="990"/>
                </a:cubicBezTo>
                <a:cubicBezTo>
                  <a:pt x="54356" y="963"/>
                  <a:pt x="54324" y="949"/>
                  <a:pt x="54290" y="949"/>
                </a:cubicBezTo>
                <a:cubicBezTo>
                  <a:pt x="54278" y="949"/>
                  <a:pt x="54266" y="951"/>
                  <a:pt x="54254" y="954"/>
                </a:cubicBezTo>
                <a:cubicBezTo>
                  <a:pt x="54248" y="957"/>
                  <a:pt x="54240" y="958"/>
                  <a:pt x="54231" y="958"/>
                </a:cubicBezTo>
                <a:cubicBezTo>
                  <a:pt x="54202" y="958"/>
                  <a:pt x="54162" y="945"/>
                  <a:pt x="54135" y="918"/>
                </a:cubicBezTo>
                <a:cubicBezTo>
                  <a:pt x="54118" y="884"/>
                  <a:pt x="54083" y="856"/>
                  <a:pt x="54051" y="856"/>
                </a:cubicBezTo>
                <a:cubicBezTo>
                  <a:pt x="54038" y="856"/>
                  <a:pt x="54026" y="860"/>
                  <a:pt x="54016" y="870"/>
                </a:cubicBezTo>
                <a:cubicBezTo>
                  <a:pt x="54008" y="878"/>
                  <a:pt x="53996" y="882"/>
                  <a:pt x="53983" y="882"/>
                </a:cubicBezTo>
                <a:cubicBezTo>
                  <a:pt x="53955" y="882"/>
                  <a:pt x="53921" y="866"/>
                  <a:pt x="53897" y="835"/>
                </a:cubicBezTo>
                <a:cubicBezTo>
                  <a:pt x="53882" y="820"/>
                  <a:pt x="53854" y="810"/>
                  <a:pt x="53826" y="810"/>
                </a:cubicBezTo>
                <a:cubicBezTo>
                  <a:pt x="53809" y="810"/>
                  <a:pt x="53792" y="814"/>
                  <a:pt x="53778" y="823"/>
                </a:cubicBezTo>
                <a:cubicBezTo>
                  <a:pt x="53765" y="836"/>
                  <a:pt x="53752" y="841"/>
                  <a:pt x="53740" y="841"/>
                </a:cubicBezTo>
                <a:cubicBezTo>
                  <a:pt x="53721" y="841"/>
                  <a:pt x="53707" y="826"/>
                  <a:pt x="53707" y="811"/>
                </a:cubicBezTo>
                <a:cubicBezTo>
                  <a:pt x="53707" y="788"/>
                  <a:pt x="53677" y="775"/>
                  <a:pt x="53640" y="775"/>
                </a:cubicBezTo>
                <a:cubicBezTo>
                  <a:pt x="53619" y="775"/>
                  <a:pt x="53597" y="779"/>
                  <a:pt x="53576" y="787"/>
                </a:cubicBezTo>
                <a:cubicBezTo>
                  <a:pt x="53468" y="816"/>
                  <a:pt x="53392" y="830"/>
                  <a:pt x="53340" y="830"/>
                </a:cubicBezTo>
                <a:cubicBezTo>
                  <a:pt x="53283" y="830"/>
                  <a:pt x="53255" y="813"/>
                  <a:pt x="53242" y="775"/>
                </a:cubicBezTo>
                <a:cubicBezTo>
                  <a:pt x="53237" y="739"/>
                  <a:pt x="53218" y="720"/>
                  <a:pt x="53190" y="720"/>
                </a:cubicBezTo>
                <a:cubicBezTo>
                  <a:pt x="53153" y="720"/>
                  <a:pt x="53100" y="751"/>
                  <a:pt x="53040" y="811"/>
                </a:cubicBezTo>
                <a:cubicBezTo>
                  <a:pt x="53006" y="841"/>
                  <a:pt x="52982" y="857"/>
                  <a:pt x="52969" y="857"/>
                </a:cubicBezTo>
                <a:cubicBezTo>
                  <a:pt x="52945" y="857"/>
                  <a:pt x="52954" y="806"/>
                  <a:pt x="52992" y="692"/>
                </a:cubicBezTo>
                <a:cubicBezTo>
                  <a:pt x="53025" y="627"/>
                  <a:pt x="53028" y="571"/>
                  <a:pt x="53001" y="571"/>
                </a:cubicBezTo>
                <a:cubicBezTo>
                  <a:pt x="52998" y="571"/>
                  <a:pt x="52995" y="572"/>
                  <a:pt x="52992" y="573"/>
                </a:cubicBezTo>
                <a:cubicBezTo>
                  <a:pt x="52968" y="585"/>
                  <a:pt x="52873" y="597"/>
                  <a:pt x="52766" y="620"/>
                </a:cubicBezTo>
                <a:cubicBezTo>
                  <a:pt x="52729" y="627"/>
                  <a:pt x="52701" y="631"/>
                  <a:pt x="52680" y="631"/>
                </a:cubicBezTo>
                <a:cubicBezTo>
                  <a:pt x="52625" y="631"/>
                  <a:pt x="52615" y="606"/>
                  <a:pt x="52623" y="537"/>
                </a:cubicBezTo>
                <a:cubicBezTo>
                  <a:pt x="52644" y="382"/>
                  <a:pt x="52360" y="254"/>
                  <a:pt x="52090" y="254"/>
                </a:cubicBezTo>
                <a:cubicBezTo>
                  <a:pt x="52048" y="254"/>
                  <a:pt x="52008" y="257"/>
                  <a:pt x="51968" y="263"/>
                </a:cubicBezTo>
                <a:cubicBezTo>
                  <a:pt x="51802" y="287"/>
                  <a:pt x="51730" y="323"/>
                  <a:pt x="51742" y="370"/>
                </a:cubicBezTo>
                <a:cubicBezTo>
                  <a:pt x="51749" y="407"/>
                  <a:pt x="51748" y="421"/>
                  <a:pt x="51721" y="421"/>
                </a:cubicBezTo>
                <a:cubicBezTo>
                  <a:pt x="51704" y="421"/>
                  <a:pt x="51676" y="415"/>
                  <a:pt x="51635" y="406"/>
                </a:cubicBezTo>
                <a:cubicBezTo>
                  <a:pt x="51575" y="394"/>
                  <a:pt x="51504" y="335"/>
                  <a:pt x="51504" y="287"/>
                </a:cubicBezTo>
                <a:cubicBezTo>
                  <a:pt x="51496" y="246"/>
                  <a:pt x="51466" y="228"/>
                  <a:pt x="51398" y="228"/>
                </a:cubicBezTo>
                <a:cubicBezTo>
                  <a:pt x="51366" y="228"/>
                  <a:pt x="51327" y="232"/>
                  <a:pt x="51278" y="239"/>
                </a:cubicBezTo>
                <a:cubicBezTo>
                  <a:pt x="51228" y="254"/>
                  <a:pt x="51182" y="261"/>
                  <a:pt x="51143" y="261"/>
                </a:cubicBezTo>
                <a:cubicBezTo>
                  <a:pt x="51089" y="261"/>
                  <a:pt x="51049" y="248"/>
                  <a:pt x="51028" y="228"/>
                </a:cubicBezTo>
                <a:cubicBezTo>
                  <a:pt x="51017" y="205"/>
                  <a:pt x="51005" y="193"/>
                  <a:pt x="50997" y="193"/>
                </a:cubicBezTo>
                <a:cubicBezTo>
                  <a:pt x="50987" y="193"/>
                  <a:pt x="50980" y="208"/>
                  <a:pt x="50980" y="239"/>
                </a:cubicBezTo>
                <a:cubicBezTo>
                  <a:pt x="50980" y="275"/>
                  <a:pt x="50956" y="299"/>
                  <a:pt x="50921" y="323"/>
                </a:cubicBezTo>
                <a:cubicBezTo>
                  <a:pt x="50918" y="324"/>
                  <a:pt x="50915" y="324"/>
                  <a:pt x="50912" y="324"/>
                </a:cubicBezTo>
                <a:cubicBezTo>
                  <a:pt x="50885" y="324"/>
                  <a:pt x="50887" y="269"/>
                  <a:pt x="50909" y="204"/>
                </a:cubicBezTo>
                <a:cubicBezTo>
                  <a:pt x="50956" y="97"/>
                  <a:pt x="50956" y="49"/>
                  <a:pt x="50861" y="25"/>
                </a:cubicBezTo>
                <a:cubicBezTo>
                  <a:pt x="50825" y="10"/>
                  <a:pt x="50802" y="1"/>
                  <a:pt x="5079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2" name="Google Shape;262;p9"/>
          <p:cNvGrpSpPr/>
          <p:nvPr/>
        </p:nvGrpSpPr>
        <p:grpSpPr>
          <a:xfrm>
            <a:off x="8349000" y="141975"/>
            <a:ext cx="678100" cy="698325"/>
            <a:chOff x="9284550" y="2741375"/>
            <a:chExt cx="678100" cy="698325"/>
          </a:xfrm>
        </p:grpSpPr>
        <p:sp>
          <p:nvSpPr>
            <p:cNvPr id="263" name="Google Shape;263;p9"/>
            <p:cNvSpPr/>
            <p:nvPr/>
          </p:nvSpPr>
          <p:spPr>
            <a:xfrm>
              <a:off x="9533700" y="2741375"/>
              <a:ext cx="428950" cy="342050"/>
            </a:xfrm>
            <a:custGeom>
              <a:avLst/>
              <a:gdLst/>
              <a:ahLst/>
              <a:cxnLst/>
              <a:rect l="l" t="t" r="r" b="b"/>
              <a:pathLst>
                <a:path w="17158" h="13682" extrusionOk="0">
                  <a:moveTo>
                    <a:pt x="7014" y="0"/>
                  </a:moveTo>
                  <a:cubicBezTo>
                    <a:pt x="6220" y="0"/>
                    <a:pt x="5513" y="290"/>
                    <a:pt x="5037" y="1075"/>
                  </a:cubicBezTo>
                  <a:cubicBezTo>
                    <a:pt x="1262" y="4123"/>
                    <a:pt x="0" y="7075"/>
                    <a:pt x="3691" y="10469"/>
                  </a:cubicBezTo>
                  <a:cubicBezTo>
                    <a:pt x="5219" y="11864"/>
                    <a:pt x="6648" y="13682"/>
                    <a:pt x="8642" y="13682"/>
                  </a:cubicBezTo>
                  <a:cubicBezTo>
                    <a:pt x="9150" y="13682"/>
                    <a:pt x="9695" y="13564"/>
                    <a:pt x="10287" y="13290"/>
                  </a:cubicBezTo>
                  <a:cubicBezTo>
                    <a:pt x="12192" y="12421"/>
                    <a:pt x="15645" y="9290"/>
                    <a:pt x="16252" y="7325"/>
                  </a:cubicBezTo>
                  <a:cubicBezTo>
                    <a:pt x="17157" y="4397"/>
                    <a:pt x="13942" y="3194"/>
                    <a:pt x="12002" y="2027"/>
                  </a:cubicBezTo>
                  <a:cubicBezTo>
                    <a:pt x="10937" y="1405"/>
                    <a:pt x="8764" y="0"/>
                    <a:pt x="70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9"/>
            <p:cNvSpPr/>
            <p:nvPr/>
          </p:nvSpPr>
          <p:spPr>
            <a:xfrm>
              <a:off x="9284550" y="2993950"/>
              <a:ext cx="186075" cy="153550"/>
            </a:xfrm>
            <a:custGeom>
              <a:avLst/>
              <a:gdLst/>
              <a:ahLst/>
              <a:cxnLst/>
              <a:rect l="l" t="t" r="r" b="b"/>
              <a:pathLst>
                <a:path w="7443" h="6142" extrusionOk="0">
                  <a:moveTo>
                    <a:pt x="3018" y="0"/>
                  </a:moveTo>
                  <a:cubicBezTo>
                    <a:pt x="2602" y="0"/>
                    <a:pt x="2189" y="143"/>
                    <a:pt x="1787" y="532"/>
                  </a:cubicBezTo>
                  <a:cubicBezTo>
                    <a:pt x="1072" y="1223"/>
                    <a:pt x="1" y="3187"/>
                    <a:pt x="24" y="4176"/>
                  </a:cubicBezTo>
                  <a:cubicBezTo>
                    <a:pt x="84" y="5652"/>
                    <a:pt x="1727" y="5676"/>
                    <a:pt x="2799" y="5890"/>
                  </a:cubicBezTo>
                  <a:cubicBezTo>
                    <a:pt x="3201" y="5975"/>
                    <a:pt x="3904" y="6141"/>
                    <a:pt x="4562" y="6141"/>
                  </a:cubicBezTo>
                  <a:cubicBezTo>
                    <a:pt x="5285" y="6141"/>
                    <a:pt x="5953" y="5941"/>
                    <a:pt x="6109" y="5212"/>
                  </a:cubicBezTo>
                  <a:cubicBezTo>
                    <a:pt x="7335" y="3235"/>
                    <a:pt x="7442" y="1699"/>
                    <a:pt x="5216" y="747"/>
                  </a:cubicBezTo>
                  <a:cubicBezTo>
                    <a:pt x="4488" y="436"/>
                    <a:pt x="3747" y="0"/>
                    <a:pt x="30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9"/>
            <p:cNvSpPr/>
            <p:nvPr/>
          </p:nvSpPr>
          <p:spPr>
            <a:xfrm>
              <a:off x="9670025" y="3273025"/>
              <a:ext cx="201225" cy="166675"/>
            </a:xfrm>
            <a:custGeom>
              <a:avLst/>
              <a:gdLst/>
              <a:ahLst/>
              <a:cxnLst/>
              <a:rect l="l" t="t" r="r" b="b"/>
              <a:pathLst>
                <a:path w="8049" h="6667" extrusionOk="0">
                  <a:moveTo>
                    <a:pt x="3266" y="1"/>
                  </a:moveTo>
                  <a:cubicBezTo>
                    <a:pt x="2813" y="1"/>
                    <a:pt x="2366" y="157"/>
                    <a:pt x="1929" y="585"/>
                  </a:cubicBezTo>
                  <a:cubicBezTo>
                    <a:pt x="1155" y="1347"/>
                    <a:pt x="0" y="3466"/>
                    <a:pt x="36" y="4526"/>
                  </a:cubicBezTo>
                  <a:cubicBezTo>
                    <a:pt x="96" y="6121"/>
                    <a:pt x="1881" y="6169"/>
                    <a:pt x="3036" y="6395"/>
                  </a:cubicBezTo>
                  <a:cubicBezTo>
                    <a:pt x="3473" y="6486"/>
                    <a:pt x="4237" y="6666"/>
                    <a:pt x="4951" y="6666"/>
                  </a:cubicBezTo>
                  <a:cubicBezTo>
                    <a:pt x="5735" y="6666"/>
                    <a:pt x="6458" y="6449"/>
                    <a:pt x="6620" y="5657"/>
                  </a:cubicBezTo>
                  <a:cubicBezTo>
                    <a:pt x="7942" y="3514"/>
                    <a:pt x="8049" y="1847"/>
                    <a:pt x="5656" y="823"/>
                  </a:cubicBezTo>
                  <a:cubicBezTo>
                    <a:pt x="4867" y="482"/>
                    <a:pt x="4059" y="1"/>
                    <a:pt x="32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6" name="Google Shape;266;p9"/>
          <p:cNvSpPr/>
          <p:nvPr/>
        </p:nvSpPr>
        <p:spPr>
          <a:xfrm rot="-10600152">
            <a:off x="31168" y="523057"/>
            <a:ext cx="1546633" cy="1629532"/>
          </a:xfrm>
          <a:custGeom>
            <a:avLst/>
            <a:gdLst/>
            <a:ahLst/>
            <a:cxnLst/>
            <a:rect l="l" t="t" r="r" b="b"/>
            <a:pathLst>
              <a:path w="61866" h="65182" extrusionOk="0">
                <a:moveTo>
                  <a:pt x="30490" y="920"/>
                </a:moveTo>
                <a:cubicBezTo>
                  <a:pt x="30618" y="920"/>
                  <a:pt x="30745" y="923"/>
                  <a:pt x="30873" y="929"/>
                </a:cubicBezTo>
                <a:lnTo>
                  <a:pt x="31599" y="929"/>
                </a:lnTo>
                <a:lnTo>
                  <a:pt x="32326" y="1001"/>
                </a:lnTo>
                <a:lnTo>
                  <a:pt x="33064" y="1072"/>
                </a:lnTo>
                <a:lnTo>
                  <a:pt x="33778" y="1203"/>
                </a:lnTo>
                <a:cubicBezTo>
                  <a:pt x="35695" y="1560"/>
                  <a:pt x="37553" y="2215"/>
                  <a:pt x="39350" y="3013"/>
                </a:cubicBezTo>
                <a:cubicBezTo>
                  <a:pt x="41160" y="3811"/>
                  <a:pt x="42898" y="4751"/>
                  <a:pt x="44613" y="5751"/>
                </a:cubicBezTo>
                <a:cubicBezTo>
                  <a:pt x="46304" y="6763"/>
                  <a:pt x="47971" y="7835"/>
                  <a:pt x="49625" y="8942"/>
                </a:cubicBezTo>
                <a:lnTo>
                  <a:pt x="52090" y="10633"/>
                </a:lnTo>
                <a:cubicBezTo>
                  <a:pt x="52924" y="11193"/>
                  <a:pt x="53733" y="11764"/>
                  <a:pt x="54507" y="12371"/>
                </a:cubicBezTo>
                <a:cubicBezTo>
                  <a:pt x="56055" y="13586"/>
                  <a:pt x="57496" y="14955"/>
                  <a:pt x="58591" y="16586"/>
                </a:cubicBezTo>
                <a:cubicBezTo>
                  <a:pt x="59651" y="18217"/>
                  <a:pt x="60520" y="20039"/>
                  <a:pt x="61020" y="21956"/>
                </a:cubicBezTo>
                <a:cubicBezTo>
                  <a:pt x="61151" y="22432"/>
                  <a:pt x="61246" y="22908"/>
                  <a:pt x="61353" y="23396"/>
                </a:cubicBezTo>
                <a:cubicBezTo>
                  <a:pt x="61389" y="23635"/>
                  <a:pt x="61425" y="23897"/>
                  <a:pt x="61448" y="24135"/>
                </a:cubicBezTo>
                <a:cubicBezTo>
                  <a:pt x="61484" y="24385"/>
                  <a:pt x="61520" y="24623"/>
                  <a:pt x="61532" y="24873"/>
                </a:cubicBezTo>
                <a:cubicBezTo>
                  <a:pt x="61627" y="25861"/>
                  <a:pt x="61603" y="26849"/>
                  <a:pt x="61544" y="27849"/>
                </a:cubicBezTo>
                <a:cubicBezTo>
                  <a:pt x="61389" y="29826"/>
                  <a:pt x="60901" y="31778"/>
                  <a:pt x="60222" y="33660"/>
                </a:cubicBezTo>
                <a:cubicBezTo>
                  <a:pt x="58769" y="37386"/>
                  <a:pt x="56591" y="40768"/>
                  <a:pt x="54078" y="43828"/>
                </a:cubicBezTo>
                <a:cubicBezTo>
                  <a:pt x="52793" y="45363"/>
                  <a:pt x="51459" y="46840"/>
                  <a:pt x="50054" y="48257"/>
                </a:cubicBezTo>
                <a:cubicBezTo>
                  <a:pt x="48661" y="49662"/>
                  <a:pt x="47197" y="51031"/>
                  <a:pt x="45744" y="52388"/>
                </a:cubicBezTo>
                <a:cubicBezTo>
                  <a:pt x="42803" y="55067"/>
                  <a:pt x="39743" y="57627"/>
                  <a:pt x="36421" y="59758"/>
                </a:cubicBezTo>
                <a:cubicBezTo>
                  <a:pt x="35588" y="60294"/>
                  <a:pt x="34743" y="60782"/>
                  <a:pt x="33874" y="61246"/>
                </a:cubicBezTo>
                <a:cubicBezTo>
                  <a:pt x="33016" y="61711"/>
                  <a:pt x="32135" y="62127"/>
                  <a:pt x="31230" y="62497"/>
                </a:cubicBezTo>
                <a:cubicBezTo>
                  <a:pt x="30325" y="62866"/>
                  <a:pt x="29397" y="63175"/>
                  <a:pt x="28456" y="63413"/>
                </a:cubicBezTo>
                <a:cubicBezTo>
                  <a:pt x="27527" y="63675"/>
                  <a:pt x="26575" y="63830"/>
                  <a:pt x="25622" y="63913"/>
                </a:cubicBezTo>
                <a:cubicBezTo>
                  <a:pt x="25203" y="63952"/>
                  <a:pt x="24783" y="63971"/>
                  <a:pt x="24365" y="63971"/>
                </a:cubicBezTo>
                <a:cubicBezTo>
                  <a:pt x="22863" y="63971"/>
                  <a:pt x="21378" y="63724"/>
                  <a:pt x="19943" y="63259"/>
                </a:cubicBezTo>
                <a:cubicBezTo>
                  <a:pt x="18122" y="62639"/>
                  <a:pt x="16419" y="61675"/>
                  <a:pt x="14907" y="60484"/>
                </a:cubicBezTo>
                <a:cubicBezTo>
                  <a:pt x="11847" y="58079"/>
                  <a:pt x="9525" y="54805"/>
                  <a:pt x="7644" y="51352"/>
                </a:cubicBezTo>
                <a:cubicBezTo>
                  <a:pt x="6692" y="49626"/>
                  <a:pt x="5858" y="47828"/>
                  <a:pt x="5060" y="46006"/>
                </a:cubicBezTo>
                <a:cubicBezTo>
                  <a:pt x="4275" y="44185"/>
                  <a:pt x="3548" y="42339"/>
                  <a:pt x="2905" y="40470"/>
                </a:cubicBezTo>
                <a:cubicBezTo>
                  <a:pt x="1643" y="36731"/>
                  <a:pt x="715" y="32838"/>
                  <a:pt x="703" y="28873"/>
                </a:cubicBezTo>
                <a:cubicBezTo>
                  <a:pt x="643" y="24932"/>
                  <a:pt x="1703" y="20968"/>
                  <a:pt x="3822" y="17622"/>
                </a:cubicBezTo>
                <a:cubicBezTo>
                  <a:pt x="5930" y="14264"/>
                  <a:pt x="8882" y="11490"/>
                  <a:pt x="12121" y="9180"/>
                </a:cubicBezTo>
                <a:cubicBezTo>
                  <a:pt x="15347" y="6883"/>
                  <a:pt x="18872" y="4978"/>
                  <a:pt x="22444" y="3227"/>
                </a:cubicBezTo>
                <a:cubicBezTo>
                  <a:pt x="24229" y="2382"/>
                  <a:pt x="26075" y="1620"/>
                  <a:pt x="27980" y="1227"/>
                </a:cubicBezTo>
                <a:cubicBezTo>
                  <a:pt x="28808" y="1051"/>
                  <a:pt x="29645" y="920"/>
                  <a:pt x="30490" y="920"/>
                </a:cubicBezTo>
                <a:close/>
                <a:moveTo>
                  <a:pt x="31611" y="1"/>
                </a:moveTo>
                <a:lnTo>
                  <a:pt x="30837" y="13"/>
                </a:lnTo>
                <a:cubicBezTo>
                  <a:pt x="30805" y="12"/>
                  <a:pt x="30773" y="12"/>
                  <a:pt x="30740" y="12"/>
                </a:cubicBezTo>
                <a:cubicBezTo>
                  <a:pt x="29749" y="12"/>
                  <a:pt x="28758" y="187"/>
                  <a:pt x="27789" y="406"/>
                </a:cubicBezTo>
                <a:cubicBezTo>
                  <a:pt x="25789" y="882"/>
                  <a:pt x="23932" y="1715"/>
                  <a:pt x="22146" y="2620"/>
                </a:cubicBezTo>
                <a:cubicBezTo>
                  <a:pt x="20360" y="3561"/>
                  <a:pt x="18622" y="4525"/>
                  <a:pt x="16895" y="5549"/>
                </a:cubicBezTo>
                <a:cubicBezTo>
                  <a:pt x="15181" y="6597"/>
                  <a:pt x="13502" y="7668"/>
                  <a:pt x="11883" y="8859"/>
                </a:cubicBezTo>
                <a:cubicBezTo>
                  <a:pt x="10252" y="10038"/>
                  <a:pt x="8704" y="11312"/>
                  <a:pt x="7275" y="12729"/>
                </a:cubicBezTo>
                <a:cubicBezTo>
                  <a:pt x="5846" y="14122"/>
                  <a:pt x="4560" y="15693"/>
                  <a:pt x="3465" y="17384"/>
                </a:cubicBezTo>
                <a:cubicBezTo>
                  <a:pt x="2393" y="19086"/>
                  <a:pt x="1536" y="20932"/>
                  <a:pt x="953" y="22861"/>
                </a:cubicBezTo>
                <a:cubicBezTo>
                  <a:pt x="655" y="23825"/>
                  <a:pt x="465" y="24825"/>
                  <a:pt x="298" y="25825"/>
                </a:cubicBezTo>
                <a:cubicBezTo>
                  <a:pt x="179" y="26825"/>
                  <a:pt x="72" y="27838"/>
                  <a:pt x="72" y="28850"/>
                </a:cubicBezTo>
                <a:cubicBezTo>
                  <a:pt x="0" y="32898"/>
                  <a:pt x="810" y="36910"/>
                  <a:pt x="2036" y="40732"/>
                </a:cubicBezTo>
                <a:cubicBezTo>
                  <a:pt x="2667" y="42661"/>
                  <a:pt x="3382" y="44530"/>
                  <a:pt x="4144" y="46387"/>
                </a:cubicBezTo>
                <a:cubicBezTo>
                  <a:pt x="4894" y="48233"/>
                  <a:pt x="5751" y="50066"/>
                  <a:pt x="6703" y="51852"/>
                </a:cubicBezTo>
                <a:cubicBezTo>
                  <a:pt x="7656" y="53638"/>
                  <a:pt x="8728" y="55365"/>
                  <a:pt x="9942" y="56984"/>
                </a:cubicBezTo>
                <a:cubicBezTo>
                  <a:pt x="11180" y="58615"/>
                  <a:pt x="12561" y="60115"/>
                  <a:pt x="14169" y="61413"/>
                </a:cubicBezTo>
                <a:cubicBezTo>
                  <a:pt x="15776" y="62711"/>
                  <a:pt x="17610" y="63747"/>
                  <a:pt x="19574" y="64402"/>
                </a:cubicBezTo>
                <a:cubicBezTo>
                  <a:pt x="21111" y="64904"/>
                  <a:pt x="22735" y="65181"/>
                  <a:pt x="24361" y="65181"/>
                </a:cubicBezTo>
                <a:cubicBezTo>
                  <a:pt x="24813" y="65181"/>
                  <a:pt x="25266" y="65160"/>
                  <a:pt x="25718" y="65116"/>
                </a:cubicBezTo>
                <a:cubicBezTo>
                  <a:pt x="26765" y="65033"/>
                  <a:pt x="27778" y="64830"/>
                  <a:pt x="28766" y="64568"/>
                </a:cubicBezTo>
                <a:cubicBezTo>
                  <a:pt x="29754" y="64294"/>
                  <a:pt x="30730" y="63973"/>
                  <a:pt x="31671" y="63568"/>
                </a:cubicBezTo>
                <a:cubicBezTo>
                  <a:pt x="33552" y="62782"/>
                  <a:pt x="35338" y="61782"/>
                  <a:pt x="37017" y="60663"/>
                </a:cubicBezTo>
                <a:cubicBezTo>
                  <a:pt x="40374" y="58437"/>
                  <a:pt x="43399" y="55746"/>
                  <a:pt x="46244" y="52924"/>
                </a:cubicBezTo>
                <a:cubicBezTo>
                  <a:pt x="49066" y="50102"/>
                  <a:pt x="51852" y="47209"/>
                  <a:pt x="54293" y="44030"/>
                </a:cubicBezTo>
                <a:cubicBezTo>
                  <a:pt x="55495" y="42446"/>
                  <a:pt x="56674" y="40815"/>
                  <a:pt x="57686" y="39089"/>
                </a:cubicBezTo>
                <a:cubicBezTo>
                  <a:pt x="58710" y="37362"/>
                  <a:pt x="59627" y="35577"/>
                  <a:pt x="60317" y="33695"/>
                </a:cubicBezTo>
                <a:cubicBezTo>
                  <a:pt x="60663" y="32767"/>
                  <a:pt x="60972" y="31814"/>
                  <a:pt x="61186" y="30814"/>
                </a:cubicBezTo>
                <a:cubicBezTo>
                  <a:pt x="61413" y="29826"/>
                  <a:pt x="61591" y="28850"/>
                  <a:pt x="61675" y="27849"/>
                </a:cubicBezTo>
                <a:cubicBezTo>
                  <a:pt x="61865" y="25849"/>
                  <a:pt x="61734" y="23825"/>
                  <a:pt x="61270" y="21861"/>
                </a:cubicBezTo>
                <a:cubicBezTo>
                  <a:pt x="60829" y="19896"/>
                  <a:pt x="60020" y="18027"/>
                  <a:pt x="58984" y="16288"/>
                </a:cubicBezTo>
                <a:cubicBezTo>
                  <a:pt x="57912" y="14538"/>
                  <a:pt x="56472" y="13086"/>
                  <a:pt x="54924" y="11788"/>
                </a:cubicBezTo>
                <a:cubicBezTo>
                  <a:pt x="54150" y="11133"/>
                  <a:pt x="53340" y="10526"/>
                  <a:pt x="52543" y="9931"/>
                </a:cubicBezTo>
                <a:cubicBezTo>
                  <a:pt x="51733" y="9335"/>
                  <a:pt x="50935" y="8752"/>
                  <a:pt x="50114" y="8168"/>
                </a:cubicBezTo>
                <a:cubicBezTo>
                  <a:pt x="48494" y="7014"/>
                  <a:pt x="46828" y="5894"/>
                  <a:pt x="45101" y="4858"/>
                </a:cubicBezTo>
                <a:cubicBezTo>
                  <a:pt x="43387" y="3811"/>
                  <a:pt x="41601" y="2858"/>
                  <a:pt x="39743" y="2061"/>
                </a:cubicBezTo>
                <a:cubicBezTo>
                  <a:pt x="37874" y="1251"/>
                  <a:pt x="35945" y="596"/>
                  <a:pt x="33921" y="251"/>
                </a:cubicBezTo>
                <a:lnTo>
                  <a:pt x="33159" y="120"/>
                </a:lnTo>
                <a:lnTo>
                  <a:pt x="32385" y="60"/>
                </a:lnTo>
                <a:lnTo>
                  <a:pt x="3161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9"/>
          <p:cNvSpPr/>
          <p:nvPr/>
        </p:nvSpPr>
        <p:spPr>
          <a:xfrm rot="-10600152">
            <a:off x="-718903" y="25228"/>
            <a:ext cx="2142227" cy="1664107"/>
          </a:xfrm>
          <a:custGeom>
            <a:avLst/>
            <a:gdLst/>
            <a:ahLst/>
            <a:cxnLst/>
            <a:rect l="l" t="t" r="r" b="b"/>
            <a:pathLst>
              <a:path w="85690" h="66565" extrusionOk="0">
                <a:moveTo>
                  <a:pt x="26665" y="0"/>
                </a:moveTo>
                <a:cubicBezTo>
                  <a:pt x="21069" y="0"/>
                  <a:pt x="15881" y="1381"/>
                  <a:pt x="11633" y="5130"/>
                </a:cubicBezTo>
                <a:cubicBezTo>
                  <a:pt x="10037" y="6547"/>
                  <a:pt x="8632" y="8333"/>
                  <a:pt x="7501" y="10547"/>
                </a:cubicBezTo>
                <a:cubicBezTo>
                  <a:pt x="131" y="24906"/>
                  <a:pt x="0" y="52410"/>
                  <a:pt x="17419" y="59839"/>
                </a:cubicBezTo>
                <a:cubicBezTo>
                  <a:pt x="24825" y="62994"/>
                  <a:pt x="33826" y="64304"/>
                  <a:pt x="41708" y="65745"/>
                </a:cubicBezTo>
                <a:cubicBezTo>
                  <a:pt x="44611" y="66274"/>
                  <a:pt x="47386" y="66565"/>
                  <a:pt x="50045" y="66565"/>
                </a:cubicBezTo>
                <a:cubicBezTo>
                  <a:pt x="58215" y="66565"/>
                  <a:pt x="65287" y="63819"/>
                  <a:pt x="71593" y="56803"/>
                </a:cubicBezTo>
                <a:cubicBezTo>
                  <a:pt x="78236" y="49421"/>
                  <a:pt x="85094" y="39599"/>
                  <a:pt x="85487" y="29312"/>
                </a:cubicBezTo>
                <a:cubicBezTo>
                  <a:pt x="85690" y="23728"/>
                  <a:pt x="83594" y="17846"/>
                  <a:pt x="79094" y="14536"/>
                </a:cubicBezTo>
                <a:cubicBezTo>
                  <a:pt x="75391" y="11810"/>
                  <a:pt x="70640" y="11095"/>
                  <a:pt x="66152" y="10095"/>
                </a:cubicBezTo>
                <a:cubicBezTo>
                  <a:pt x="55393" y="7711"/>
                  <a:pt x="39890" y="0"/>
                  <a:pt x="2666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9"/>
          <p:cNvSpPr/>
          <p:nvPr/>
        </p:nvSpPr>
        <p:spPr>
          <a:xfrm rot="-10600152">
            <a:off x="702297" y="-120317"/>
            <a:ext cx="1007889" cy="768317"/>
          </a:xfrm>
          <a:custGeom>
            <a:avLst/>
            <a:gdLst/>
            <a:ahLst/>
            <a:cxnLst/>
            <a:rect l="l" t="t" r="r" b="b"/>
            <a:pathLst>
              <a:path w="40316" h="30733" extrusionOk="0">
                <a:moveTo>
                  <a:pt x="26653" y="0"/>
                </a:moveTo>
                <a:cubicBezTo>
                  <a:pt x="26611" y="0"/>
                  <a:pt x="26570" y="1"/>
                  <a:pt x="26529" y="1"/>
                </a:cubicBezTo>
                <a:cubicBezTo>
                  <a:pt x="21480" y="73"/>
                  <a:pt x="15872" y="549"/>
                  <a:pt x="11586" y="3478"/>
                </a:cubicBezTo>
                <a:cubicBezTo>
                  <a:pt x="10253" y="4395"/>
                  <a:pt x="9026" y="5454"/>
                  <a:pt x="7895" y="6645"/>
                </a:cubicBezTo>
                <a:cubicBezTo>
                  <a:pt x="5478" y="9169"/>
                  <a:pt x="3502" y="12217"/>
                  <a:pt x="2085" y="15253"/>
                </a:cubicBezTo>
                <a:cubicBezTo>
                  <a:pt x="1287" y="16968"/>
                  <a:pt x="644" y="18789"/>
                  <a:pt x="525" y="20670"/>
                </a:cubicBezTo>
                <a:cubicBezTo>
                  <a:pt x="1" y="28582"/>
                  <a:pt x="8778" y="30732"/>
                  <a:pt x="15417" y="30732"/>
                </a:cubicBezTo>
                <a:cubicBezTo>
                  <a:pt x="16311" y="30732"/>
                  <a:pt x="17167" y="30693"/>
                  <a:pt x="17956" y="30624"/>
                </a:cubicBezTo>
                <a:cubicBezTo>
                  <a:pt x="21409" y="30326"/>
                  <a:pt x="25124" y="29695"/>
                  <a:pt x="28374" y="28457"/>
                </a:cubicBezTo>
                <a:cubicBezTo>
                  <a:pt x="33625" y="26445"/>
                  <a:pt x="37244" y="21063"/>
                  <a:pt x="38982" y="15836"/>
                </a:cubicBezTo>
                <a:cubicBezTo>
                  <a:pt x="40316" y="11788"/>
                  <a:pt x="39875" y="6681"/>
                  <a:pt x="36446" y="3835"/>
                </a:cubicBezTo>
                <a:cubicBezTo>
                  <a:pt x="34013" y="1813"/>
                  <a:pt x="29886" y="0"/>
                  <a:pt x="266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1"/>
          <p:cNvSpPr txBox="1">
            <a:spLocks noGrp="1"/>
          </p:cNvSpPr>
          <p:nvPr>
            <p:ph type="title" hasCustomPrompt="1"/>
          </p:nvPr>
        </p:nvSpPr>
        <p:spPr>
          <a:xfrm>
            <a:off x="1781325" y="1811500"/>
            <a:ext cx="5581500" cy="11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89" name="Google Shape;289;p11"/>
          <p:cNvSpPr txBox="1">
            <a:spLocks noGrp="1"/>
          </p:cNvSpPr>
          <p:nvPr>
            <p:ph type="title" idx="2"/>
          </p:nvPr>
        </p:nvSpPr>
        <p:spPr>
          <a:xfrm>
            <a:off x="1781300" y="2927350"/>
            <a:ext cx="5581500" cy="38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 b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90" name="Google Shape;290;p11"/>
          <p:cNvSpPr/>
          <p:nvPr/>
        </p:nvSpPr>
        <p:spPr>
          <a:xfrm rot="10800000">
            <a:off x="-482212" y="3976193"/>
            <a:ext cx="1937213" cy="1551689"/>
          </a:xfrm>
          <a:custGeom>
            <a:avLst/>
            <a:gdLst/>
            <a:ahLst/>
            <a:cxnLst/>
            <a:rect l="l" t="t" r="r" b="b"/>
            <a:pathLst>
              <a:path w="46852" h="37528" extrusionOk="0">
                <a:moveTo>
                  <a:pt x="22974" y="1"/>
                </a:moveTo>
                <a:cubicBezTo>
                  <a:pt x="22774" y="1"/>
                  <a:pt x="22573" y="3"/>
                  <a:pt x="22373" y="8"/>
                </a:cubicBezTo>
                <a:cubicBezTo>
                  <a:pt x="14705" y="223"/>
                  <a:pt x="9835" y="4033"/>
                  <a:pt x="4704" y="9236"/>
                </a:cubicBezTo>
                <a:cubicBezTo>
                  <a:pt x="727" y="13272"/>
                  <a:pt x="1" y="20773"/>
                  <a:pt x="4847" y="24452"/>
                </a:cubicBezTo>
                <a:cubicBezTo>
                  <a:pt x="7168" y="26202"/>
                  <a:pt x="10121" y="26845"/>
                  <a:pt x="12979" y="27357"/>
                </a:cubicBezTo>
                <a:cubicBezTo>
                  <a:pt x="15836" y="27857"/>
                  <a:pt x="18801" y="28286"/>
                  <a:pt x="21325" y="29714"/>
                </a:cubicBezTo>
                <a:cubicBezTo>
                  <a:pt x="25409" y="32024"/>
                  <a:pt x="28219" y="36787"/>
                  <a:pt x="32862" y="37453"/>
                </a:cubicBezTo>
                <a:cubicBezTo>
                  <a:pt x="33208" y="37503"/>
                  <a:pt x="33553" y="37527"/>
                  <a:pt x="33895" y="37527"/>
                </a:cubicBezTo>
                <a:cubicBezTo>
                  <a:pt x="37562" y="37527"/>
                  <a:pt x="40930" y="34775"/>
                  <a:pt x="42923" y="31584"/>
                </a:cubicBezTo>
                <a:cubicBezTo>
                  <a:pt x="46757" y="25392"/>
                  <a:pt x="46852" y="17070"/>
                  <a:pt x="43161" y="10807"/>
                </a:cubicBezTo>
                <a:cubicBezTo>
                  <a:pt x="39096" y="3920"/>
                  <a:pt x="30963" y="1"/>
                  <a:pt x="2297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11"/>
          <p:cNvSpPr/>
          <p:nvPr/>
        </p:nvSpPr>
        <p:spPr>
          <a:xfrm rot="10800000">
            <a:off x="1042913" y="3976191"/>
            <a:ext cx="502444" cy="418415"/>
          </a:xfrm>
          <a:custGeom>
            <a:avLst/>
            <a:gdLst/>
            <a:ahLst/>
            <a:cxnLst/>
            <a:rect l="l" t="t" r="r" b="b"/>
            <a:pathLst>
              <a:path w="16288" h="13564" extrusionOk="0">
                <a:moveTo>
                  <a:pt x="8109" y="0"/>
                </a:moveTo>
                <a:cubicBezTo>
                  <a:pt x="7691" y="0"/>
                  <a:pt x="7277" y="31"/>
                  <a:pt x="6882" y="91"/>
                </a:cubicBezTo>
                <a:cubicBezTo>
                  <a:pt x="4834" y="365"/>
                  <a:pt x="2417" y="1936"/>
                  <a:pt x="1524" y="3853"/>
                </a:cubicBezTo>
                <a:cubicBezTo>
                  <a:pt x="0" y="7116"/>
                  <a:pt x="1227" y="12069"/>
                  <a:pt x="4941" y="13212"/>
                </a:cubicBezTo>
                <a:cubicBezTo>
                  <a:pt x="5704" y="13446"/>
                  <a:pt x="6586" y="13563"/>
                  <a:pt x="7510" y="13563"/>
                </a:cubicBezTo>
                <a:cubicBezTo>
                  <a:pt x="11504" y="13563"/>
                  <a:pt x="16288" y="11382"/>
                  <a:pt x="15669" y="7127"/>
                </a:cubicBezTo>
                <a:cubicBezTo>
                  <a:pt x="15395" y="5306"/>
                  <a:pt x="14740" y="3425"/>
                  <a:pt x="13466" y="2067"/>
                </a:cubicBezTo>
                <a:cubicBezTo>
                  <a:pt x="12359" y="900"/>
                  <a:pt x="10740" y="246"/>
                  <a:pt x="9085" y="55"/>
                </a:cubicBezTo>
                <a:cubicBezTo>
                  <a:pt x="8762" y="19"/>
                  <a:pt x="8434" y="0"/>
                  <a:pt x="810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11"/>
          <p:cNvSpPr/>
          <p:nvPr/>
        </p:nvSpPr>
        <p:spPr>
          <a:xfrm rot="10800000">
            <a:off x="7665499" y="3453212"/>
            <a:ext cx="2022900" cy="2074675"/>
          </a:xfrm>
          <a:custGeom>
            <a:avLst/>
            <a:gdLst/>
            <a:ahLst/>
            <a:cxnLst/>
            <a:rect l="l" t="t" r="r" b="b"/>
            <a:pathLst>
              <a:path w="80916" h="82987" extrusionOk="0">
                <a:moveTo>
                  <a:pt x="37629" y="0"/>
                </a:moveTo>
                <a:cubicBezTo>
                  <a:pt x="30113" y="0"/>
                  <a:pt x="23070" y="2350"/>
                  <a:pt x="18348" y="8243"/>
                </a:cubicBezTo>
                <a:cubicBezTo>
                  <a:pt x="13324" y="14518"/>
                  <a:pt x="9633" y="22840"/>
                  <a:pt x="6120" y="30044"/>
                </a:cubicBezTo>
                <a:cubicBezTo>
                  <a:pt x="858" y="40855"/>
                  <a:pt x="0" y="50677"/>
                  <a:pt x="6692" y="61238"/>
                </a:cubicBezTo>
                <a:cubicBezTo>
                  <a:pt x="12026" y="69620"/>
                  <a:pt x="19634" y="78859"/>
                  <a:pt x="29421" y="82014"/>
                </a:cubicBezTo>
                <a:cubicBezTo>
                  <a:pt x="31386" y="82649"/>
                  <a:pt x="33478" y="82986"/>
                  <a:pt x="35557" y="82986"/>
                </a:cubicBezTo>
                <a:cubicBezTo>
                  <a:pt x="39097" y="82986"/>
                  <a:pt x="42600" y="82008"/>
                  <a:pt x="45375" y="79847"/>
                </a:cubicBezTo>
                <a:cubicBezTo>
                  <a:pt x="49007" y="77014"/>
                  <a:pt x="50959" y="72620"/>
                  <a:pt x="53126" y="68560"/>
                </a:cubicBezTo>
                <a:cubicBezTo>
                  <a:pt x="60544" y="54725"/>
                  <a:pt x="80915" y="34544"/>
                  <a:pt x="72617" y="17399"/>
                </a:cubicBezTo>
                <a:cubicBezTo>
                  <a:pt x="71688" y="15470"/>
                  <a:pt x="70331" y="13649"/>
                  <a:pt x="68509" y="11946"/>
                </a:cubicBezTo>
                <a:cubicBezTo>
                  <a:pt x="61384" y="5351"/>
                  <a:pt x="48970" y="0"/>
                  <a:pt x="376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11"/>
          <p:cNvSpPr/>
          <p:nvPr/>
        </p:nvSpPr>
        <p:spPr>
          <a:xfrm rot="9365113">
            <a:off x="8532514" y="4047699"/>
            <a:ext cx="1408528" cy="885699"/>
          </a:xfrm>
          <a:custGeom>
            <a:avLst/>
            <a:gdLst/>
            <a:ahLst/>
            <a:cxnLst/>
            <a:rect l="l" t="t" r="r" b="b"/>
            <a:pathLst>
              <a:path w="56338" h="35426" extrusionOk="0">
                <a:moveTo>
                  <a:pt x="51937" y="355"/>
                </a:moveTo>
                <a:cubicBezTo>
                  <a:pt x="51959" y="355"/>
                  <a:pt x="51980" y="364"/>
                  <a:pt x="51992" y="382"/>
                </a:cubicBezTo>
                <a:cubicBezTo>
                  <a:pt x="52028" y="406"/>
                  <a:pt x="51992" y="442"/>
                  <a:pt x="51933" y="442"/>
                </a:cubicBezTo>
                <a:cubicBezTo>
                  <a:pt x="51902" y="448"/>
                  <a:pt x="51877" y="451"/>
                  <a:pt x="51860" y="451"/>
                </a:cubicBezTo>
                <a:cubicBezTo>
                  <a:pt x="51808" y="451"/>
                  <a:pt x="51811" y="426"/>
                  <a:pt x="51873" y="382"/>
                </a:cubicBezTo>
                <a:cubicBezTo>
                  <a:pt x="51891" y="364"/>
                  <a:pt x="51915" y="355"/>
                  <a:pt x="51937" y="355"/>
                </a:cubicBezTo>
                <a:close/>
                <a:moveTo>
                  <a:pt x="52307" y="344"/>
                </a:moveTo>
                <a:cubicBezTo>
                  <a:pt x="52313" y="344"/>
                  <a:pt x="52319" y="345"/>
                  <a:pt x="52326" y="347"/>
                </a:cubicBezTo>
                <a:cubicBezTo>
                  <a:pt x="52373" y="347"/>
                  <a:pt x="52385" y="394"/>
                  <a:pt x="52373" y="442"/>
                </a:cubicBezTo>
                <a:cubicBezTo>
                  <a:pt x="52353" y="473"/>
                  <a:pt x="52323" y="504"/>
                  <a:pt x="52292" y="504"/>
                </a:cubicBezTo>
                <a:cubicBezTo>
                  <a:pt x="52287" y="504"/>
                  <a:pt x="52283" y="503"/>
                  <a:pt x="52278" y="501"/>
                </a:cubicBezTo>
                <a:cubicBezTo>
                  <a:pt x="52230" y="501"/>
                  <a:pt x="52218" y="454"/>
                  <a:pt x="52230" y="406"/>
                </a:cubicBezTo>
                <a:cubicBezTo>
                  <a:pt x="52250" y="367"/>
                  <a:pt x="52278" y="344"/>
                  <a:pt x="52307" y="344"/>
                </a:cubicBezTo>
                <a:close/>
                <a:moveTo>
                  <a:pt x="45057" y="3213"/>
                </a:moveTo>
                <a:cubicBezTo>
                  <a:pt x="45069" y="3213"/>
                  <a:pt x="45075" y="3222"/>
                  <a:pt x="45075" y="3240"/>
                </a:cubicBezTo>
                <a:cubicBezTo>
                  <a:pt x="45075" y="3264"/>
                  <a:pt x="45051" y="3311"/>
                  <a:pt x="45015" y="3323"/>
                </a:cubicBezTo>
                <a:cubicBezTo>
                  <a:pt x="44991" y="3341"/>
                  <a:pt x="44973" y="3350"/>
                  <a:pt x="44962" y="3350"/>
                </a:cubicBezTo>
                <a:cubicBezTo>
                  <a:pt x="44950" y="3350"/>
                  <a:pt x="44944" y="3341"/>
                  <a:pt x="44944" y="3323"/>
                </a:cubicBezTo>
                <a:cubicBezTo>
                  <a:pt x="44944" y="3299"/>
                  <a:pt x="44956" y="3264"/>
                  <a:pt x="45003" y="3240"/>
                </a:cubicBezTo>
                <a:cubicBezTo>
                  <a:pt x="45027" y="3222"/>
                  <a:pt x="45045" y="3213"/>
                  <a:pt x="45057" y="3213"/>
                </a:cubicBezTo>
                <a:close/>
                <a:moveTo>
                  <a:pt x="33375" y="8961"/>
                </a:moveTo>
                <a:cubicBezTo>
                  <a:pt x="33396" y="8961"/>
                  <a:pt x="33407" y="8967"/>
                  <a:pt x="33407" y="8967"/>
                </a:cubicBezTo>
                <a:cubicBezTo>
                  <a:pt x="33407" y="8967"/>
                  <a:pt x="33383" y="9002"/>
                  <a:pt x="33347" y="9026"/>
                </a:cubicBezTo>
                <a:cubicBezTo>
                  <a:pt x="33337" y="9036"/>
                  <a:pt x="33323" y="9040"/>
                  <a:pt x="33309" y="9040"/>
                </a:cubicBezTo>
                <a:cubicBezTo>
                  <a:pt x="33291" y="9040"/>
                  <a:pt x="33276" y="9033"/>
                  <a:pt x="33276" y="9026"/>
                </a:cubicBezTo>
                <a:cubicBezTo>
                  <a:pt x="33276" y="8990"/>
                  <a:pt x="33299" y="8967"/>
                  <a:pt x="33335" y="8967"/>
                </a:cubicBezTo>
                <a:cubicBezTo>
                  <a:pt x="33351" y="8963"/>
                  <a:pt x="33364" y="8961"/>
                  <a:pt x="33375" y="8961"/>
                </a:cubicBezTo>
                <a:close/>
                <a:moveTo>
                  <a:pt x="31131" y="10535"/>
                </a:moveTo>
                <a:cubicBezTo>
                  <a:pt x="31251" y="10535"/>
                  <a:pt x="31130" y="10631"/>
                  <a:pt x="30882" y="10717"/>
                </a:cubicBezTo>
                <a:cubicBezTo>
                  <a:pt x="30728" y="10765"/>
                  <a:pt x="30549" y="10824"/>
                  <a:pt x="30489" y="10860"/>
                </a:cubicBezTo>
                <a:cubicBezTo>
                  <a:pt x="30462" y="10869"/>
                  <a:pt x="30438" y="10875"/>
                  <a:pt x="30418" y="10875"/>
                </a:cubicBezTo>
                <a:cubicBezTo>
                  <a:pt x="30387" y="10875"/>
                  <a:pt x="30366" y="10861"/>
                  <a:pt x="30359" y="10824"/>
                </a:cubicBezTo>
                <a:cubicBezTo>
                  <a:pt x="30347" y="10776"/>
                  <a:pt x="30370" y="10753"/>
                  <a:pt x="30406" y="10729"/>
                </a:cubicBezTo>
                <a:cubicBezTo>
                  <a:pt x="30430" y="10717"/>
                  <a:pt x="30501" y="10705"/>
                  <a:pt x="30561" y="10669"/>
                </a:cubicBezTo>
                <a:cubicBezTo>
                  <a:pt x="30740" y="10610"/>
                  <a:pt x="30954" y="10550"/>
                  <a:pt x="31085" y="10538"/>
                </a:cubicBezTo>
                <a:cubicBezTo>
                  <a:pt x="31103" y="10536"/>
                  <a:pt x="31118" y="10535"/>
                  <a:pt x="31131" y="10535"/>
                </a:cubicBezTo>
                <a:close/>
                <a:moveTo>
                  <a:pt x="5594" y="24052"/>
                </a:moveTo>
                <a:cubicBezTo>
                  <a:pt x="5665" y="24052"/>
                  <a:pt x="5653" y="24076"/>
                  <a:pt x="5558" y="24088"/>
                </a:cubicBezTo>
                <a:cubicBezTo>
                  <a:pt x="5522" y="24094"/>
                  <a:pt x="5492" y="24097"/>
                  <a:pt x="5474" y="24097"/>
                </a:cubicBezTo>
                <a:cubicBezTo>
                  <a:pt x="5457" y="24097"/>
                  <a:pt x="5451" y="24094"/>
                  <a:pt x="5463" y="24088"/>
                </a:cubicBezTo>
                <a:cubicBezTo>
                  <a:pt x="5474" y="24076"/>
                  <a:pt x="5546" y="24052"/>
                  <a:pt x="5594" y="24052"/>
                </a:cubicBezTo>
                <a:close/>
                <a:moveTo>
                  <a:pt x="4379" y="26521"/>
                </a:moveTo>
                <a:cubicBezTo>
                  <a:pt x="4393" y="26521"/>
                  <a:pt x="4405" y="26523"/>
                  <a:pt x="4415" y="26528"/>
                </a:cubicBezTo>
                <a:cubicBezTo>
                  <a:pt x="4451" y="26552"/>
                  <a:pt x="4415" y="26576"/>
                  <a:pt x="4355" y="26588"/>
                </a:cubicBezTo>
                <a:cubicBezTo>
                  <a:pt x="4318" y="26595"/>
                  <a:pt x="4291" y="26599"/>
                  <a:pt x="4274" y="26599"/>
                </a:cubicBezTo>
                <a:cubicBezTo>
                  <a:pt x="4238" y="26599"/>
                  <a:pt x="4251" y="26581"/>
                  <a:pt x="4308" y="26540"/>
                </a:cubicBezTo>
                <a:cubicBezTo>
                  <a:pt x="4336" y="26526"/>
                  <a:pt x="4359" y="26521"/>
                  <a:pt x="4379" y="26521"/>
                </a:cubicBezTo>
                <a:close/>
                <a:moveTo>
                  <a:pt x="5176" y="26881"/>
                </a:moveTo>
                <a:cubicBezTo>
                  <a:pt x="5205" y="26881"/>
                  <a:pt x="5224" y="26892"/>
                  <a:pt x="5224" y="26909"/>
                </a:cubicBezTo>
                <a:cubicBezTo>
                  <a:pt x="5224" y="26945"/>
                  <a:pt x="5177" y="26969"/>
                  <a:pt x="5117" y="26993"/>
                </a:cubicBezTo>
                <a:cubicBezTo>
                  <a:pt x="5102" y="26996"/>
                  <a:pt x="5088" y="26997"/>
                  <a:pt x="5076" y="26997"/>
                </a:cubicBezTo>
                <a:cubicBezTo>
                  <a:pt x="5039" y="26997"/>
                  <a:pt x="5019" y="26984"/>
                  <a:pt x="5046" y="26957"/>
                </a:cubicBezTo>
                <a:cubicBezTo>
                  <a:pt x="5058" y="26933"/>
                  <a:pt x="5105" y="26897"/>
                  <a:pt x="5141" y="26886"/>
                </a:cubicBezTo>
                <a:cubicBezTo>
                  <a:pt x="5154" y="26882"/>
                  <a:pt x="5166" y="26881"/>
                  <a:pt x="5176" y="26881"/>
                </a:cubicBezTo>
                <a:close/>
                <a:moveTo>
                  <a:pt x="457" y="31729"/>
                </a:moveTo>
                <a:cubicBezTo>
                  <a:pt x="498" y="31729"/>
                  <a:pt x="540" y="31760"/>
                  <a:pt x="581" y="31791"/>
                </a:cubicBezTo>
                <a:cubicBezTo>
                  <a:pt x="603" y="31827"/>
                  <a:pt x="611" y="31842"/>
                  <a:pt x="593" y="31842"/>
                </a:cubicBezTo>
                <a:cubicBezTo>
                  <a:pt x="581" y="31842"/>
                  <a:pt x="558" y="31836"/>
                  <a:pt x="521" y="31827"/>
                </a:cubicBezTo>
                <a:cubicBezTo>
                  <a:pt x="367" y="31779"/>
                  <a:pt x="355" y="31755"/>
                  <a:pt x="438" y="31731"/>
                </a:cubicBezTo>
                <a:cubicBezTo>
                  <a:pt x="444" y="31730"/>
                  <a:pt x="451" y="31729"/>
                  <a:pt x="457" y="31729"/>
                </a:cubicBezTo>
                <a:close/>
                <a:moveTo>
                  <a:pt x="50791" y="1"/>
                </a:moveTo>
                <a:cubicBezTo>
                  <a:pt x="50776" y="1"/>
                  <a:pt x="50781" y="15"/>
                  <a:pt x="50802" y="49"/>
                </a:cubicBezTo>
                <a:cubicBezTo>
                  <a:pt x="50837" y="85"/>
                  <a:pt x="50837" y="180"/>
                  <a:pt x="50790" y="275"/>
                </a:cubicBezTo>
                <a:lnTo>
                  <a:pt x="50730" y="418"/>
                </a:lnTo>
                <a:lnTo>
                  <a:pt x="50659" y="299"/>
                </a:lnTo>
                <a:cubicBezTo>
                  <a:pt x="50617" y="247"/>
                  <a:pt x="50558" y="213"/>
                  <a:pt x="50504" y="213"/>
                </a:cubicBezTo>
                <a:cubicBezTo>
                  <a:pt x="50496" y="213"/>
                  <a:pt x="50488" y="214"/>
                  <a:pt x="50480" y="216"/>
                </a:cubicBezTo>
                <a:cubicBezTo>
                  <a:pt x="50463" y="218"/>
                  <a:pt x="50448" y="220"/>
                  <a:pt x="50436" y="220"/>
                </a:cubicBezTo>
                <a:cubicBezTo>
                  <a:pt x="50394" y="220"/>
                  <a:pt x="50376" y="204"/>
                  <a:pt x="50385" y="168"/>
                </a:cubicBezTo>
                <a:cubicBezTo>
                  <a:pt x="50399" y="139"/>
                  <a:pt x="50392" y="123"/>
                  <a:pt x="50371" y="123"/>
                </a:cubicBezTo>
                <a:cubicBezTo>
                  <a:pt x="50357" y="123"/>
                  <a:pt x="50337" y="130"/>
                  <a:pt x="50313" y="144"/>
                </a:cubicBezTo>
                <a:cubicBezTo>
                  <a:pt x="50230" y="180"/>
                  <a:pt x="50206" y="263"/>
                  <a:pt x="50242" y="382"/>
                </a:cubicBezTo>
                <a:cubicBezTo>
                  <a:pt x="50242" y="394"/>
                  <a:pt x="50182" y="442"/>
                  <a:pt x="50087" y="501"/>
                </a:cubicBezTo>
                <a:cubicBezTo>
                  <a:pt x="50028" y="527"/>
                  <a:pt x="49981" y="552"/>
                  <a:pt x="49963" y="552"/>
                </a:cubicBezTo>
                <a:cubicBezTo>
                  <a:pt x="49955" y="552"/>
                  <a:pt x="49953" y="548"/>
                  <a:pt x="49956" y="537"/>
                </a:cubicBezTo>
                <a:cubicBezTo>
                  <a:pt x="49991" y="502"/>
                  <a:pt x="49635" y="334"/>
                  <a:pt x="49547" y="334"/>
                </a:cubicBezTo>
                <a:cubicBezTo>
                  <a:pt x="49544" y="334"/>
                  <a:pt x="49542" y="334"/>
                  <a:pt x="49539" y="335"/>
                </a:cubicBezTo>
                <a:cubicBezTo>
                  <a:pt x="49528" y="335"/>
                  <a:pt x="49516" y="382"/>
                  <a:pt x="49528" y="442"/>
                </a:cubicBezTo>
                <a:cubicBezTo>
                  <a:pt x="49539" y="501"/>
                  <a:pt x="49492" y="537"/>
                  <a:pt x="49432" y="561"/>
                </a:cubicBezTo>
                <a:cubicBezTo>
                  <a:pt x="49373" y="573"/>
                  <a:pt x="49337" y="597"/>
                  <a:pt x="49337" y="632"/>
                </a:cubicBezTo>
                <a:cubicBezTo>
                  <a:pt x="49337" y="656"/>
                  <a:pt x="49313" y="692"/>
                  <a:pt x="49278" y="692"/>
                </a:cubicBezTo>
                <a:cubicBezTo>
                  <a:pt x="49272" y="693"/>
                  <a:pt x="49268" y="694"/>
                  <a:pt x="49263" y="694"/>
                </a:cubicBezTo>
                <a:cubicBezTo>
                  <a:pt x="49223" y="694"/>
                  <a:pt x="49193" y="652"/>
                  <a:pt x="49182" y="620"/>
                </a:cubicBezTo>
                <a:cubicBezTo>
                  <a:pt x="49177" y="580"/>
                  <a:pt x="49174" y="559"/>
                  <a:pt x="49165" y="559"/>
                </a:cubicBezTo>
                <a:cubicBezTo>
                  <a:pt x="49156" y="559"/>
                  <a:pt x="49142" y="583"/>
                  <a:pt x="49111" y="632"/>
                </a:cubicBezTo>
                <a:cubicBezTo>
                  <a:pt x="49063" y="704"/>
                  <a:pt x="48956" y="751"/>
                  <a:pt x="48777" y="775"/>
                </a:cubicBezTo>
                <a:cubicBezTo>
                  <a:pt x="48587" y="823"/>
                  <a:pt x="48504" y="859"/>
                  <a:pt x="48504" y="930"/>
                </a:cubicBezTo>
                <a:cubicBezTo>
                  <a:pt x="48485" y="1014"/>
                  <a:pt x="48298" y="1076"/>
                  <a:pt x="48121" y="1076"/>
                </a:cubicBezTo>
                <a:cubicBezTo>
                  <a:pt x="48072" y="1076"/>
                  <a:pt x="48024" y="1071"/>
                  <a:pt x="47980" y="1061"/>
                </a:cubicBezTo>
                <a:cubicBezTo>
                  <a:pt x="47906" y="1045"/>
                  <a:pt x="47848" y="1037"/>
                  <a:pt x="47806" y="1037"/>
                </a:cubicBezTo>
                <a:cubicBezTo>
                  <a:pt x="47726" y="1037"/>
                  <a:pt x="47707" y="1066"/>
                  <a:pt x="47754" y="1120"/>
                </a:cubicBezTo>
                <a:cubicBezTo>
                  <a:pt x="47783" y="1150"/>
                  <a:pt x="47788" y="1171"/>
                  <a:pt x="47763" y="1171"/>
                </a:cubicBezTo>
                <a:cubicBezTo>
                  <a:pt x="47757" y="1171"/>
                  <a:pt x="47750" y="1170"/>
                  <a:pt x="47742" y="1168"/>
                </a:cubicBezTo>
                <a:cubicBezTo>
                  <a:pt x="47733" y="1166"/>
                  <a:pt x="47726" y="1165"/>
                  <a:pt x="47719" y="1165"/>
                </a:cubicBezTo>
                <a:cubicBezTo>
                  <a:pt x="47687" y="1165"/>
                  <a:pt x="47672" y="1188"/>
                  <a:pt x="47682" y="1228"/>
                </a:cubicBezTo>
                <a:cubicBezTo>
                  <a:pt x="47691" y="1288"/>
                  <a:pt x="47693" y="1305"/>
                  <a:pt x="47598" y="1305"/>
                </a:cubicBezTo>
                <a:cubicBezTo>
                  <a:pt x="47562" y="1305"/>
                  <a:pt x="47513" y="1302"/>
                  <a:pt x="47444" y="1299"/>
                </a:cubicBezTo>
                <a:cubicBezTo>
                  <a:pt x="47325" y="1299"/>
                  <a:pt x="47253" y="1311"/>
                  <a:pt x="47218" y="1347"/>
                </a:cubicBezTo>
                <a:cubicBezTo>
                  <a:pt x="47206" y="1371"/>
                  <a:pt x="47134" y="1406"/>
                  <a:pt x="47039" y="1430"/>
                </a:cubicBezTo>
                <a:cubicBezTo>
                  <a:pt x="46956" y="1454"/>
                  <a:pt x="46908" y="1490"/>
                  <a:pt x="46920" y="1537"/>
                </a:cubicBezTo>
                <a:cubicBezTo>
                  <a:pt x="46932" y="1585"/>
                  <a:pt x="46872" y="1632"/>
                  <a:pt x="46742" y="1644"/>
                </a:cubicBezTo>
                <a:cubicBezTo>
                  <a:pt x="46325" y="1704"/>
                  <a:pt x="46146" y="1763"/>
                  <a:pt x="46158" y="1835"/>
                </a:cubicBezTo>
                <a:cubicBezTo>
                  <a:pt x="46182" y="1894"/>
                  <a:pt x="46134" y="1906"/>
                  <a:pt x="46027" y="1930"/>
                </a:cubicBezTo>
                <a:cubicBezTo>
                  <a:pt x="45944" y="1930"/>
                  <a:pt x="45837" y="1990"/>
                  <a:pt x="45765" y="2049"/>
                </a:cubicBezTo>
                <a:cubicBezTo>
                  <a:pt x="45707" y="2099"/>
                  <a:pt x="45672" y="2120"/>
                  <a:pt x="45648" y="2120"/>
                </a:cubicBezTo>
                <a:cubicBezTo>
                  <a:pt x="45638" y="2120"/>
                  <a:pt x="45630" y="2116"/>
                  <a:pt x="45622" y="2109"/>
                </a:cubicBezTo>
                <a:cubicBezTo>
                  <a:pt x="45619" y="2099"/>
                  <a:pt x="45615" y="2095"/>
                  <a:pt x="45610" y="2095"/>
                </a:cubicBezTo>
                <a:cubicBezTo>
                  <a:pt x="45597" y="2095"/>
                  <a:pt x="45577" y="2128"/>
                  <a:pt x="45551" y="2180"/>
                </a:cubicBezTo>
                <a:cubicBezTo>
                  <a:pt x="45527" y="2252"/>
                  <a:pt x="45420" y="2347"/>
                  <a:pt x="45325" y="2359"/>
                </a:cubicBezTo>
                <a:cubicBezTo>
                  <a:pt x="45241" y="2383"/>
                  <a:pt x="45182" y="2430"/>
                  <a:pt x="45182" y="2478"/>
                </a:cubicBezTo>
                <a:cubicBezTo>
                  <a:pt x="45194" y="2514"/>
                  <a:pt x="45170" y="2537"/>
                  <a:pt x="45122" y="2537"/>
                </a:cubicBezTo>
                <a:cubicBezTo>
                  <a:pt x="45075" y="2514"/>
                  <a:pt x="45063" y="2490"/>
                  <a:pt x="45075" y="2454"/>
                </a:cubicBezTo>
                <a:cubicBezTo>
                  <a:pt x="45083" y="2437"/>
                  <a:pt x="45079" y="2425"/>
                  <a:pt x="45058" y="2425"/>
                </a:cubicBezTo>
                <a:cubicBezTo>
                  <a:pt x="45050" y="2425"/>
                  <a:pt x="45040" y="2427"/>
                  <a:pt x="45027" y="2430"/>
                </a:cubicBezTo>
                <a:cubicBezTo>
                  <a:pt x="44991" y="2442"/>
                  <a:pt x="44944" y="2478"/>
                  <a:pt x="44932" y="2514"/>
                </a:cubicBezTo>
                <a:cubicBezTo>
                  <a:pt x="44908" y="2573"/>
                  <a:pt x="44837" y="2609"/>
                  <a:pt x="44694" y="2609"/>
                </a:cubicBezTo>
                <a:cubicBezTo>
                  <a:pt x="44527" y="2621"/>
                  <a:pt x="44479" y="2644"/>
                  <a:pt x="44491" y="2704"/>
                </a:cubicBezTo>
                <a:cubicBezTo>
                  <a:pt x="44510" y="2771"/>
                  <a:pt x="44400" y="2852"/>
                  <a:pt x="44313" y="2852"/>
                </a:cubicBezTo>
                <a:cubicBezTo>
                  <a:pt x="44291" y="2852"/>
                  <a:pt x="44270" y="2847"/>
                  <a:pt x="44253" y="2835"/>
                </a:cubicBezTo>
                <a:cubicBezTo>
                  <a:pt x="44229" y="2799"/>
                  <a:pt x="44241" y="2740"/>
                  <a:pt x="44313" y="2704"/>
                </a:cubicBezTo>
                <a:cubicBezTo>
                  <a:pt x="44386" y="2645"/>
                  <a:pt x="44410" y="2622"/>
                  <a:pt x="44386" y="2622"/>
                </a:cubicBezTo>
                <a:cubicBezTo>
                  <a:pt x="44371" y="2622"/>
                  <a:pt x="44339" y="2631"/>
                  <a:pt x="44289" y="2644"/>
                </a:cubicBezTo>
                <a:cubicBezTo>
                  <a:pt x="44194" y="2656"/>
                  <a:pt x="44122" y="2704"/>
                  <a:pt x="44098" y="2728"/>
                </a:cubicBezTo>
                <a:cubicBezTo>
                  <a:pt x="44079" y="2757"/>
                  <a:pt x="44035" y="2779"/>
                  <a:pt x="43987" y="2779"/>
                </a:cubicBezTo>
                <a:cubicBezTo>
                  <a:pt x="43977" y="2779"/>
                  <a:pt x="43966" y="2778"/>
                  <a:pt x="43955" y="2775"/>
                </a:cubicBezTo>
                <a:cubicBezTo>
                  <a:pt x="43896" y="2775"/>
                  <a:pt x="43836" y="2799"/>
                  <a:pt x="43824" y="2847"/>
                </a:cubicBezTo>
                <a:cubicBezTo>
                  <a:pt x="43813" y="2894"/>
                  <a:pt x="43741" y="2942"/>
                  <a:pt x="43658" y="2954"/>
                </a:cubicBezTo>
                <a:cubicBezTo>
                  <a:pt x="43586" y="2966"/>
                  <a:pt x="43479" y="3025"/>
                  <a:pt x="43455" y="3073"/>
                </a:cubicBezTo>
                <a:cubicBezTo>
                  <a:pt x="43408" y="3109"/>
                  <a:pt x="43324" y="3180"/>
                  <a:pt x="43265" y="3192"/>
                </a:cubicBezTo>
                <a:cubicBezTo>
                  <a:pt x="43182" y="3204"/>
                  <a:pt x="43086" y="3264"/>
                  <a:pt x="43003" y="3335"/>
                </a:cubicBezTo>
                <a:cubicBezTo>
                  <a:pt x="42932" y="3406"/>
                  <a:pt x="42848" y="3454"/>
                  <a:pt x="42801" y="3454"/>
                </a:cubicBezTo>
                <a:cubicBezTo>
                  <a:pt x="42792" y="3452"/>
                  <a:pt x="42784" y="3451"/>
                  <a:pt x="42778" y="3451"/>
                </a:cubicBezTo>
                <a:cubicBezTo>
                  <a:pt x="42746" y="3451"/>
                  <a:pt x="42731" y="3472"/>
                  <a:pt x="42741" y="3502"/>
                </a:cubicBezTo>
                <a:cubicBezTo>
                  <a:pt x="42741" y="3526"/>
                  <a:pt x="42693" y="3561"/>
                  <a:pt x="42610" y="3561"/>
                </a:cubicBezTo>
                <a:cubicBezTo>
                  <a:pt x="42515" y="3561"/>
                  <a:pt x="42396" y="3621"/>
                  <a:pt x="42265" y="3752"/>
                </a:cubicBezTo>
                <a:cubicBezTo>
                  <a:pt x="42146" y="3859"/>
                  <a:pt x="42015" y="3930"/>
                  <a:pt x="41955" y="3930"/>
                </a:cubicBezTo>
                <a:cubicBezTo>
                  <a:pt x="41908" y="3930"/>
                  <a:pt x="41848" y="3966"/>
                  <a:pt x="41836" y="4002"/>
                </a:cubicBezTo>
                <a:cubicBezTo>
                  <a:pt x="41800" y="4085"/>
                  <a:pt x="41300" y="4335"/>
                  <a:pt x="41003" y="4442"/>
                </a:cubicBezTo>
                <a:cubicBezTo>
                  <a:pt x="40943" y="4454"/>
                  <a:pt x="40884" y="4502"/>
                  <a:pt x="40860" y="4538"/>
                </a:cubicBezTo>
                <a:cubicBezTo>
                  <a:pt x="40844" y="4569"/>
                  <a:pt x="40823" y="4580"/>
                  <a:pt x="40800" y="4580"/>
                </a:cubicBezTo>
                <a:cubicBezTo>
                  <a:pt x="40788" y="4580"/>
                  <a:pt x="40776" y="4577"/>
                  <a:pt x="40765" y="4573"/>
                </a:cubicBezTo>
                <a:cubicBezTo>
                  <a:pt x="40755" y="4564"/>
                  <a:pt x="40743" y="4559"/>
                  <a:pt x="40729" y="4559"/>
                </a:cubicBezTo>
                <a:cubicBezTo>
                  <a:pt x="40691" y="4559"/>
                  <a:pt x="40638" y="4592"/>
                  <a:pt x="40586" y="4645"/>
                </a:cubicBezTo>
                <a:cubicBezTo>
                  <a:pt x="40526" y="4704"/>
                  <a:pt x="40407" y="4776"/>
                  <a:pt x="40312" y="4799"/>
                </a:cubicBezTo>
                <a:cubicBezTo>
                  <a:pt x="40241" y="4811"/>
                  <a:pt x="40145" y="4871"/>
                  <a:pt x="40134" y="4919"/>
                </a:cubicBezTo>
                <a:cubicBezTo>
                  <a:pt x="40110" y="4954"/>
                  <a:pt x="40003" y="5014"/>
                  <a:pt x="39895" y="5050"/>
                </a:cubicBezTo>
                <a:cubicBezTo>
                  <a:pt x="39788" y="5073"/>
                  <a:pt x="39669" y="5157"/>
                  <a:pt x="39633" y="5216"/>
                </a:cubicBezTo>
                <a:cubicBezTo>
                  <a:pt x="39574" y="5288"/>
                  <a:pt x="39491" y="5311"/>
                  <a:pt x="39360" y="5335"/>
                </a:cubicBezTo>
                <a:cubicBezTo>
                  <a:pt x="39229" y="5347"/>
                  <a:pt x="39169" y="5371"/>
                  <a:pt x="39157" y="5431"/>
                </a:cubicBezTo>
                <a:cubicBezTo>
                  <a:pt x="39133" y="5490"/>
                  <a:pt x="39062" y="5538"/>
                  <a:pt x="38919" y="5573"/>
                </a:cubicBezTo>
                <a:cubicBezTo>
                  <a:pt x="38800" y="5597"/>
                  <a:pt x="38657" y="5657"/>
                  <a:pt x="38621" y="5704"/>
                </a:cubicBezTo>
                <a:cubicBezTo>
                  <a:pt x="38574" y="5764"/>
                  <a:pt x="38479" y="5788"/>
                  <a:pt x="38455" y="5788"/>
                </a:cubicBezTo>
                <a:cubicBezTo>
                  <a:pt x="38407" y="5788"/>
                  <a:pt x="38360" y="5812"/>
                  <a:pt x="38348" y="5835"/>
                </a:cubicBezTo>
                <a:cubicBezTo>
                  <a:pt x="38336" y="5871"/>
                  <a:pt x="38240" y="5907"/>
                  <a:pt x="38169" y="5931"/>
                </a:cubicBezTo>
                <a:cubicBezTo>
                  <a:pt x="38098" y="5942"/>
                  <a:pt x="38038" y="5990"/>
                  <a:pt x="38050" y="6026"/>
                </a:cubicBezTo>
                <a:cubicBezTo>
                  <a:pt x="38062" y="6073"/>
                  <a:pt x="37979" y="6181"/>
                  <a:pt x="37871" y="6288"/>
                </a:cubicBezTo>
                <a:cubicBezTo>
                  <a:pt x="37693" y="6466"/>
                  <a:pt x="37550" y="6526"/>
                  <a:pt x="37276" y="6562"/>
                </a:cubicBezTo>
                <a:cubicBezTo>
                  <a:pt x="37228" y="6562"/>
                  <a:pt x="37133" y="6645"/>
                  <a:pt x="37050" y="6716"/>
                </a:cubicBezTo>
                <a:cubicBezTo>
                  <a:pt x="36978" y="6788"/>
                  <a:pt x="36871" y="6859"/>
                  <a:pt x="36836" y="6895"/>
                </a:cubicBezTo>
                <a:cubicBezTo>
                  <a:pt x="36788" y="6907"/>
                  <a:pt x="36681" y="6978"/>
                  <a:pt x="36609" y="7062"/>
                </a:cubicBezTo>
                <a:cubicBezTo>
                  <a:pt x="36538" y="7133"/>
                  <a:pt x="36383" y="7216"/>
                  <a:pt x="36300" y="7252"/>
                </a:cubicBezTo>
                <a:cubicBezTo>
                  <a:pt x="35895" y="7383"/>
                  <a:pt x="35597" y="7538"/>
                  <a:pt x="35562" y="7597"/>
                </a:cubicBezTo>
                <a:cubicBezTo>
                  <a:pt x="35550" y="7621"/>
                  <a:pt x="35466" y="7681"/>
                  <a:pt x="35371" y="7693"/>
                </a:cubicBezTo>
                <a:cubicBezTo>
                  <a:pt x="35326" y="7705"/>
                  <a:pt x="35272" y="7728"/>
                  <a:pt x="35223" y="7752"/>
                </a:cubicBezTo>
                <a:lnTo>
                  <a:pt x="35223" y="7752"/>
                </a:lnTo>
                <a:cubicBezTo>
                  <a:pt x="35221" y="7752"/>
                  <a:pt x="35220" y="7752"/>
                  <a:pt x="35218" y="7752"/>
                </a:cubicBezTo>
                <a:cubicBezTo>
                  <a:pt x="35191" y="7752"/>
                  <a:pt x="35170" y="7767"/>
                  <a:pt x="35159" y="7787"/>
                </a:cubicBezTo>
                <a:lnTo>
                  <a:pt x="35159" y="7787"/>
                </a:lnTo>
                <a:cubicBezTo>
                  <a:pt x="35178" y="7776"/>
                  <a:pt x="35200" y="7764"/>
                  <a:pt x="35223" y="7752"/>
                </a:cubicBezTo>
                <a:lnTo>
                  <a:pt x="35223" y="7752"/>
                </a:lnTo>
                <a:cubicBezTo>
                  <a:pt x="35236" y="7753"/>
                  <a:pt x="35249" y="7757"/>
                  <a:pt x="35264" y="7764"/>
                </a:cubicBezTo>
                <a:cubicBezTo>
                  <a:pt x="35312" y="7788"/>
                  <a:pt x="35323" y="7836"/>
                  <a:pt x="35312" y="7859"/>
                </a:cubicBezTo>
                <a:cubicBezTo>
                  <a:pt x="35298" y="7893"/>
                  <a:pt x="35281" y="7908"/>
                  <a:pt x="35258" y="7908"/>
                </a:cubicBezTo>
                <a:cubicBezTo>
                  <a:pt x="35240" y="7908"/>
                  <a:pt x="35218" y="7899"/>
                  <a:pt x="35192" y="7883"/>
                </a:cubicBezTo>
                <a:cubicBezTo>
                  <a:pt x="35152" y="7855"/>
                  <a:pt x="35145" y="7815"/>
                  <a:pt x="35159" y="7787"/>
                </a:cubicBezTo>
                <a:lnTo>
                  <a:pt x="35159" y="7787"/>
                </a:lnTo>
                <a:cubicBezTo>
                  <a:pt x="35144" y="7796"/>
                  <a:pt x="35131" y="7804"/>
                  <a:pt x="35121" y="7812"/>
                </a:cubicBezTo>
                <a:cubicBezTo>
                  <a:pt x="34966" y="7967"/>
                  <a:pt x="34597" y="8205"/>
                  <a:pt x="34454" y="8217"/>
                </a:cubicBezTo>
                <a:cubicBezTo>
                  <a:pt x="34371" y="8228"/>
                  <a:pt x="34335" y="8264"/>
                  <a:pt x="34335" y="8288"/>
                </a:cubicBezTo>
                <a:cubicBezTo>
                  <a:pt x="34347" y="8348"/>
                  <a:pt x="34038" y="8621"/>
                  <a:pt x="33918" y="8645"/>
                </a:cubicBezTo>
                <a:cubicBezTo>
                  <a:pt x="33871" y="8669"/>
                  <a:pt x="33776" y="8693"/>
                  <a:pt x="33716" y="8740"/>
                </a:cubicBezTo>
                <a:cubicBezTo>
                  <a:pt x="33665" y="8761"/>
                  <a:pt x="33596" y="8790"/>
                  <a:pt x="33555" y="8790"/>
                </a:cubicBezTo>
                <a:cubicBezTo>
                  <a:pt x="33548" y="8790"/>
                  <a:pt x="33542" y="8790"/>
                  <a:pt x="33537" y="8788"/>
                </a:cubicBezTo>
                <a:cubicBezTo>
                  <a:pt x="33533" y="8784"/>
                  <a:pt x="33527" y="8782"/>
                  <a:pt x="33520" y="8782"/>
                </a:cubicBezTo>
                <a:cubicBezTo>
                  <a:pt x="33488" y="8782"/>
                  <a:pt x="33431" y="8821"/>
                  <a:pt x="33383" y="8860"/>
                </a:cubicBezTo>
                <a:cubicBezTo>
                  <a:pt x="33323" y="8919"/>
                  <a:pt x="33228" y="8979"/>
                  <a:pt x="33180" y="8990"/>
                </a:cubicBezTo>
                <a:cubicBezTo>
                  <a:pt x="32990" y="9062"/>
                  <a:pt x="32728" y="9217"/>
                  <a:pt x="32728" y="9264"/>
                </a:cubicBezTo>
                <a:cubicBezTo>
                  <a:pt x="32728" y="9276"/>
                  <a:pt x="32633" y="9336"/>
                  <a:pt x="32525" y="9383"/>
                </a:cubicBezTo>
                <a:cubicBezTo>
                  <a:pt x="32394" y="9419"/>
                  <a:pt x="32323" y="9479"/>
                  <a:pt x="32335" y="9538"/>
                </a:cubicBezTo>
                <a:cubicBezTo>
                  <a:pt x="32335" y="9575"/>
                  <a:pt x="32328" y="9590"/>
                  <a:pt x="32319" y="9590"/>
                </a:cubicBezTo>
                <a:cubicBezTo>
                  <a:pt x="32317" y="9590"/>
                  <a:pt x="32314" y="9589"/>
                  <a:pt x="32311" y="9586"/>
                </a:cubicBezTo>
                <a:cubicBezTo>
                  <a:pt x="32304" y="9579"/>
                  <a:pt x="32292" y="9576"/>
                  <a:pt x="32277" y="9576"/>
                </a:cubicBezTo>
                <a:cubicBezTo>
                  <a:pt x="32166" y="9576"/>
                  <a:pt x="31866" y="9752"/>
                  <a:pt x="31835" y="9836"/>
                </a:cubicBezTo>
                <a:cubicBezTo>
                  <a:pt x="31811" y="9883"/>
                  <a:pt x="31775" y="9919"/>
                  <a:pt x="31728" y="9931"/>
                </a:cubicBezTo>
                <a:cubicBezTo>
                  <a:pt x="31609" y="9943"/>
                  <a:pt x="31299" y="10110"/>
                  <a:pt x="31263" y="10169"/>
                </a:cubicBezTo>
                <a:cubicBezTo>
                  <a:pt x="31251" y="10193"/>
                  <a:pt x="31121" y="10253"/>
                  <a:pt x="30966" y="10300"/>
                </a:cubicBezTo>
                <a:cubicBezTo>
                  <a:pt x="30799" y="10348"/>
                  <a:pt x="30561" y="10467"/>
                  <a:pt x="30430" y="10574"/>
                </a:cubicBezTo>
                <a:cubicBezTo>
                  <a:pt x="30299" y="10669"/>
                  <a:pt x="30132" y="10765"/>
                  <a:pt x="30085" y="10765"/>
                </a:cubicBezTo>
                <a:cubicBezTo>
                  <a:pt x="30025" y="10776"/>
                  <a:pt x="30001" y="10812"/>
                  <a:pt x="30001" y="10824"/>
                </a:cubicBezTo>
                <a:cubicBezTo>
                  <a:pt x="30001" y="10848"/>
                  <a:pt x="29930" y="10895"/>
                  <a:pt x="29811" y="10943"/>
                </a:cubicBezTo>
                <a:cubicBezTo>
                  <a:pt x="29704" y="10991"/>
                  <a:pt x="29525" y="11110"/>
                  <a:pt x="29406" y="11229"/>
                </a:cubicBezTo>
                <a:cubicBezTo>
                  <a:pt x="29287" y="11348"/>
                  <a:pt x="29120" y="11443"/>
                  <a:pt x="29037" y="11479"/>
                </a:cubicBezTo>
                <a:cubicBezTo>
                  <a:pt x="28942" y="11491"/>
                  <a:pt x="28835" y="11562"/>
                  <a:pt x="28811" y="11622"/>
                </a:cubicBezTo>
                <a:cubicBezTo>
                  <a:pt x="28763" y="11681"/>
                  <a:pt x="28692" y="11741"/>
                  <a:pt x="28632" y="11765"/>
                </a:cubicBezTo>
                <a:cubicBezTo>
                  <a:pt x="28513" y="11788"/>
                  <a:pt x="27965" y="12146"/>
                  <a:pt x="27965" y="12205"/>
                </a:cubicBezTo>
                <a:cubicBezTo>
                  <a:pt x="27965" y="12217"/>
                  <a:pt x="27918" y="12241"/>
                  <a:pt x="27858" y="12241"/>
                </a:cubicBezTo>
                <a:cubicBezTo>
                  <a:pt x="27799" y="12241"/>
                  <a:pt x="27703" y="12265"/>
                  <a:pt x="27644" y="12312"/>
                </a:cubicBezTo>
                <a:cubicBezTo>
                  <a:pt x="27608" y="12360"/>
                  <a:pt x="27501" y="12419"/>
                  <a:pt x="27406" y="12443"/>
                </a:cubicBezTo>
                <a:cubicBezTo>
                  <a:pt x="27322" y="12479"/>
                  <a:pt x="27156" y="12562"/>
                  <a:pt x="27025" y="12658"/>
                </a:cubicBezTo>
                <a:cubicBezTo>
                  <a:pt x="26879" y="12741"/>
                  <a:pt x="26797" y="12779"/>
                  <a:pt x="26714" y="12779"/>
                </a:cubicBezTo>
                <a:cubicBezTo>
                  <a:pt x="26703" y="12779"/>
                  <a:pt x="26691" y="12778"/>
                  <a:pt x="26679" y="12777"/>
                </a:cubicBezTo>
                <a:cubicBezTo>
                  <a:pt x="26661" y="12767"/>
                  <a:pt x="26644" y="12763"/>
                  <a:pt x="26628" y="12763"/>
                </a:cubicBezTo>
                <a:cubicBezTo>
                  <a:pt x="26582" y="12763"/>
                  <a:pt x="26545" y="12798"/>
                  <a:pt x="26501" y="12860"/>
                </a:cubicBezTo>
                <a:cubicBezTo>
                  <a:pt x="26441" y="12931"/>
                  <a:pt x="26322" y="13015"/>
                  <a:pt x="26144" y="13051"/>
                </a:cubicBezTo>
                <a:cubicBezTo>
                  <a:pt x="26001" y="13098"/>
                  <a:pt x="25834" y="13158"/>
                  <a:pt x="25787" y="13193"/>
                </a:cubicBezTo>
                <a:cubicBezTo>
                  <a:pt x="25739" y="13229"/>
                  <a:pt x="25667" y="13289"/>
                  <a:pt x="25608" y="13336"/>
                </a:cubicBezTo>
                <a:cubicBezTo>
                  <a:pt x="25560" y="13384"/>
                  <a:pt x="25465" y="13432"/>
                  <a:pt x="25382" y="13443"/>
                </a:cubicBezTo>
                <a:cubicBezTo>
                  <a:pt x="25310" y="13455"/>
                  <a:pt x="25120" y="13551"/>
                  <a:pt x="24953" y="13646"/>
                </a:cubicBezTo>
                <a:cubicBezTo>
                  <a:pt x="24786" y="13753"/>
                  <a:pt x="24524" y="13908"/>
                  <a:pt x="24358" y="14003"/>
                </a:cubicBezTo>
                <a:cubicBezTo>
                  <a:pt x="24191" y="14110"/>
                  <a:pt x="24048" y="14205"/>
                  <a:pt x="24048" y="14229"/>
                </a:cubicBezTo>
                <a:cubicBezTo>
                  <a:pt x="24036" y="14265"/>
                  <a:pt x="24001" y="14265"/>
                  <a:pt x="23953" y="14265"/>
                </a:cubicBezTo>
                <a:cubicBezTo>
                  <a:pt x="23949" y="14262"/>
                  <a:pt x="23943" y="14261"/>
                  <a:pt x="23937" y="14261"/>
                </a:cubicBezTo>
                <a:cubicBezTo>
                  <a:pt x="23889" y="14261"/>
                  <a:pt x="23781" y="14336"/>
                  <a:pt x="23655" y="14420"/>
                </a:cubicBezTo>
                <a:cubicBezTo>
                  <a:pt x="23536" y="14527"/>
                  <a:pt x="23393" y="14598"/>
                  <a:pt x="23346" y="14598"/>
                </a:cubicBezTo>
                <a:cubicBezTo>
                  <a:pt x="23286" y="14598"/>
                  <a:pt x="23155" y="14682"/>
                  <a:pt x="23036" y="14765"/>
                </a:cubicBezTo>
                <a:cubicBezTo>
                  <a:pt x="22858" y="14896"/>
                  <a:pt x="22727" y="14979"/>
                  <a:pt x="22524" y="15015"/>
                </a:cubicBezTo>
                <a:cubicBezTo>
                  <a:pt x="22500" y="15039"/>
                  <a:pt x="22488" y="15063"/>
                  <a:pt x="22488" y="15098"/>
                </a:cubicBezTo>
                <a:cubicBezTo>
                  <a:pt x="22488" y="15122"/>
                  <a:pt x="22429" y="15170"/>
                  <a:pt x="22346" y="15194"/>
                </a:cubicBezTo>
                <a:cubicBezTo>
                  <a:pt x="22262" y="15217"/>
                  <a:pt x="22096" y="15289"/>
                  <a:pt x="21977" y="15360"/>
                </a:cubicBezTo>
                <a:cubicBezTo>
                  <a:pt x="21857" y="15426"/>
                  <a:pt x="21717" y="15481"/>
                  <a:pt x="21667" y="15481"/>
                </a:cubicBezTo>
                <a:cubicBezTo>
                  <a:pt x="21662" y="15481"/>
                  <a:pt x="21658" y="15480"/>
                  <a:pt x="21655" y="15479"/>
                </a:cubicBezTo>
                <a:cubicBezTo>
                  <a:pt x="21596" y="15479"/>
                  <a:pt x="21536" y="15515"/>
                  <a:pt x="21512" y="15551"/>
                </a:cubicBezTo>
                <a:cubicBezTo>
                  <a:pt x="21500" y="15598"/>
                  <a:pt x="21429" y="15646"/>
                  <a:pt x="21357" y="15658"/>
                </a:cubicBezTo>
                <a:cubicBezTo>
                  <a:pt x="21262" y="15670"/>
                  <a:pt x="21179" y="15729"/>
                  <a:pt x="21131" y="15813"/>
                </a:cubicBezTo>
                <a:cubicBezTo>
                  <a:pt x="21084" y="15884"/>
                  <a:pt x="20976" y="15944"/>
                  <a:pt x="20857" y="15956"/>
                </a:cubicBezTo>
                <a:cubicBezTo>
                  <a:pt x="20762" y="15991"/>
                  <a:pt x="20619" y="16051"/>
                  <a:pt x="20583" y="16087"/>
                </a:cubicBezTo>
                <a:cubicBezTo>
                  <a:pt x="20481" y="16189"/>
                  <a:pt x="19613" y="16565"/>
                  <a:pt x="19478" y="16565"/>
                </a:cubicBezTo>
                <a:cubicBezTo>
                  <a:pt x="19472" y="16565"/>
                  <a:pt x="19467" y="16564"/>
                  <a:pt x="19464" y="16563"/>
                </a:cubicBezTo>
                <a:cubicBezTo>
                  <a:pt x="19461" y="16562"/>
                  <a:pt x="19457" y="16561"/>
                  <a:pt x="19453" y="16561"/>
                </a:cubicBezTo>
                <a:cubicBezTo>
                  <a:pt x="19421" y="16561"/>
                  <a:pt x="19388" y="16605"/>
                  <a:pt x="19345" y="16658"/>
                </a:cubicBezTo>
                <a:cubicBezTo>
                  <a:pt x="19298" y="16730"/>
                  <a:pt x="19071" y="16837"/>
                  <a:pt x="18762" y="16956"/>
                </a:cubicBezTo>
                <a:cubicBezTo>
                  <a:pt x="18476" y="17063"/>
                  <a:pt x="18226" y="17182"/>
                  <a:pt x="18202" y="17218"/>
                </a:cubicBezTo>
                <a:cubicBezTo>
                  <a:pt x="18167" y="17265"/>
                  <a:pt x="18047" y="17325"/>
                  <a:pt x="17928" y="17372"/>
                </a:cubicBezTo>
                <a:cubicBezTo>
                  <a:pt x="17809" y="17420"/>
                  <a:pt x="17702" y="17456"/>
                  <a:pt x="17690" y="17492"/>
                </a:cubicBezTo>
                <a:cubicBezTo>
                  <a:pt x="17666" y="17551"/>
                  <a:pt x="16964" y="17956"/>
                  <a:pt x="16869" y="17980"/>
                </a:cubicBezTo>
                <a:cubicBezTo>
                  <a:pt x="16845" y="17992"/>
                  <a:pt x="16785" y="18039"/>
                  <a:pt x="16738" y="18099"/>
                </a:cubicBezTo>
                <a:cubicBezTo>
                  <a:pt x="16690" y="18158"/>
                  <a:pt x="16631" y="18206"/>
                  <a:pt x="16595" y="18218"/>
                </a:cubicBezTo>
                <a:cubicBezTo>
                  <a:pt x="16547" y="18230"/>
                  <a:pt x="16452" y="18289"/>
                  <a:pt x="16381" y="18373"/>
                </a:cubicBezTo>
                <a:cubicBezTo>
                  <a:pt x="16309" y="18444"/>
                  <a:pt x="16214" y="18492"/>
                  <a:pt x="16178" y="18492"/>
                </a:cubicBezTo>
                <a:cubicBezTo>
                  <a:pt x="16131" y="18492"/>
                  <a:pt x="16083" y="18504"/>
                  <a:pt x="16071" y="18527"/>
                </a:cubicBezTo>
                <a:cubicBezTo>
                  <a:pt x="16059" y="18563"/>
                  <a:pt x="15952" y="18611"/>
                  <a:pt x="15833" y="18635"/>
                </a:cubicBezTo>
                <a:cubicBezTo>
                  <a:pt x="15714" y="18670"/>
                  <a:pt x="15583" y="18742"/>
                  <a:pt x="15488" y="18825"/>
                </a:cubicBezTo>
                <a:cubicBezTo>
                  <a:pt x="15404" y="18932"/>
                  <a:pt x="15297" y="18992"/>
                  <a:pt x="15190" y="18992"/>
                </a:cubicBezTo>
                <a:cubicBezTo>
                  <a:pt x="14964" y="19004"/>
                  <a:pt x="14547" y="19170"/>
                  <a:pt x="14583" y="19230"/>
                </a:cubicBezTo>
                <a:cubicBezTo>
                  <a:pt x="14607" y="19277"/>
                  <a:pt x="14464" y="19337"/>
                  <a:pt x="14297" y="19349"/>
                </a:cubicBezTo>
                <a:cubicBezTo>
                  <a:pt x="14166" y="19361"/>
                  <a:pt x="13976" y="19468"/>
                  <a:pt x="13987" y="19527"/>
                </a:cubicBezTo>
                <a:cubicBezTo>
                  <a:pt x="13999" y="19599"/>
                  <a:pt x="13856" y="19682"/>
                  <a:pt x="13642" y="19694"/>
                </a:cubicBezTo>
                <a:cubicBezTo>
                  <a:pt x="13559" y="19694"/>
                  <a:pt x="13440" y="19742"/>
                  <a:pt x="13356" y="19813"/>
                </a:cubicBezTo>
                <a:cubicBezTo>
                  <a:pt x="13307" y="19863"/>
                  <a:pt x="13249" y="19888"/>
                  <a:pt x="13231" y="19888"/>
                </a:cubicBezTo>
                <a:cubicBezTo>
                  <a:pt x="13227" y="19888"/>
                  <a:pt x="13225" y="19887"/>
                  <a:pt x="13225" y="19885"/>
                </a:cubicBezTo>
                <a:cubicBezTo>
                  <a:pt x="13225" y="19876"/>
                  <a:pt x="13222" y="19872"/>
                  <a:pt x="13216" y="19872"/>
                </a:cubicBezTo>
                <a:cubicBezTo>
                  <a:pt x="13205" y="19872"/>
                  <a:pt x="13188" y="19882"/>
                  <a:pt x="13166" y="19897"/>
                </a:cubicBezTo>
                <a:cubicBezTo>
                  <a:pt x="13142" y="19932"/>
                  <a:pt x="12987" y="20016"/>
                  <a:pt x="12821" y="20075"/>
                </a:cubicBezTo>
                <a:cubicBezTo>
                  <a:pt x="12666" y="20135"/>
                  <a:pt x="12547" y="20230"/>
                  <a:pt x="12547" y="20242"/>
                </a:cubicBezTo>
                <a:cubicBezTo>
                  <a:pt x="12547" y="20278"/>
                  <a:pt x="12499" y="20289"/>
                  <a:pt x="12452" y="20289"/>
                </a:cubicBezTo>
                <a:cubicBezTo>
                  <a:pt x="12392" y="20289"/>
                  <a:pt x="12344" y="20313"/>
                  <a:pt x="12332" y="20397"/>
                </a:cubicBezTo>
                <a:cubicBezTo>
                  <a:pt x="12322" y="20448"/>
                  <a:pt x="12339" y="20482"/>
                  <a:pt x="12375" y="20482"/>
                </a:cubicBezTo>
                <a:cubicBezTo>
                  <a:pt x="12380" y="20482"/>
                  <a:pt x="12386" y="20482"/>
                  <a:pt x="12392" y="20480"/>
                </a:cubicBezTo>
                <a:cubicBezTo>
                  <a:pt x="12395" y="20479"/>
                  <a:pt x="12398" y="20479"/>
                  <a:pt x="12400" y="20479"/>
                </a:cubicBezTo>
                <a:cubicBezTo>
                  <a:pt x="12425" y="20479"/>
                  <a:pt x="12331" y="20547"/>
                  <a:pt x="12166" y="20647"/>
                </a:cubicBezTo>
                <a:cubicBezTo>
                  <a:pt x="12029" y="20720"/>
                  <a:pt x="11893" y="20794"/>
                  <a:pt x="11846" y="20794"/>
                </a:cubicBezTo>
                <a:cubicBezTo>
                  <a:pt x="11840" y="20794"/>
                  <a:pt x="11835" y="20792"/>
                  <a:pt x="11832" y="20790"/>
                </a:cubicBezTo>
                <a:cubicBezTo>
                  <a:pt x="11823" y="20786"/>
                  <a:pt x="11810" y="20784"/>
                  <a:pt x="11794" y="20784"/>
                </a:cubicBezTo>
                <a:cubicBezTo>
                  <a:pt x="11658" y="20784"/>
                  <a:pt x="11303" y="20904"/>
                  <a:pt x="11261" y="20968"/>
                </a:cubicBezTo>
                <a:cubicBezTo>
                  <a:pt x="11249" y="21004"/>
                  <a:pt x="11178" y="21028"/>
                  <a:pt x="11094" y="21028"/>
                </a:cubicBezTo>
                <a:cubicBezTo>
                  <a:pt x="11023" y="21028"/>
                  <a:pt x="10963" y="21063"/>
                  <a:pt x="10951" y="21087"/>
                </a:cubicBezTo>
                <a:cubicBezTo>
                  <a:pt x="10939" y="21135"/>
                  <a:pt x="10832" y="21182"/>
                  <a:pt x="10713" y="21194"/>
                </a:cubicBezTo>
                <a:cubicBezTo>
                  <a:pt x="10582" y="21206"/>
                  <a:pt x="10475" y="21266"/>
                  <a:pt x="10439" y="21313"/>
                </a:cubicBezTo>
                <a:cubicBezTo>
                  <a:pt x="10418" y="21357"/>
                  <a:pt x="10400" y="21383"/>
                  <a:pt x="10374" y="21383"/>
                </a:cubicBezTo>
                <a:cubicBezTo>
                  <a:pt x="10357" y="21383"/>
                  <a:pt x="10336" y="21372"/>
                  <a:pt x="10308" y="21349"/>
                </a:cubicBezTo>
                <a:cubicBezTo>
                  <a:pt x="10282" y="21331"/>
                  <a:pt x="10265" y="21322"/>
                  <a:pt x="10255" y="21322"/>
                </a:cubicBezTo>
                <a:cubicBezTo>
                  <a:pt x="10239" y="21322"/>
                  <a:pt x="10241" y="21349"/>
                  <a:pt x="10249" y="21409"/>
                </a:cubicBezTo>
                <a:cubicBezTo>
                  <a:pt x="10258" y="21462"/>
                  <a:pt x="10253" y="21489"/>
                  <a:pt x="10230" y="21489"/>
                </a:cubicBezTo>
                <a:cubicBezTo>
                  <a:pt x="10223" y="21489"/>
                  <a:pt x="10213" y="21486"/>
                  <a:pt x="10201" y="21480"/>
                </a:cubicBezTo>
                <a:cubicBezTo>
                  <a:pt x="10188" y="21467"/>
                  <a:pt x="10172" y="21462"/>
                  <a:pt x="10153" y="21462"/>
                </a:cubicBezTo>
                <a:cubicBezTo>
                  <a:pt x="10122" y="21462"/>
                  <a:pt x="10084" y="21477"/>
                  <a:pt x="10046" y="21492"/>
                </a:cubicBezTo>
                <a:cubicBezTo>
                  <a:pt x="9987" y="21528"/>
                  <a:pt x="9868" y="21587"/>
                  <a:pt x="9785" y="21599"/>
                </a:cubicBezTo>
                <a:cubicBezTo>
                  <a:pt x="9701" y="21611"/>
                  <a:pt x="9630" y="21659"/>
                  <a:pt x="9642" y="21671"/>
                </a:cubicBezTo>
                <a:cubicBezTo>
                  <a:pt x="9642" y="21706"/>
                  <a:pt x="9570" y="21742"/>
                  <a:pt x="9475" y="21778"/>
                </a:cubicBezTo>
                <a:cubicBezTo>
                  <a:pt x="9392" y="21802"/>
                  <a:pt x="9308" y="21861"/>
                  <a:pt x="9308" y="21885"/>
                </a:cubicBezTo>
                <a:cubicBezTo>
                  <a:pt x="9308" y="21909"/>
                  <a:pt x="9273" y="21944"/>
                  <a:pt x="9213" y="21956"/>
                </a:cubicBezTo>
                <a:cubicBezTo>
                  <a:pt x="9153" y="21968"/>
                  <a:pt x="9106" y="22028"/>
                  <a:pt x="9118" y="22087"/>
                </a:cubicBezTo>
                <a:lnTo>
                  <a:pt x="9130" y="22194"/>
                </a:lnTo>
                <a:lnTo>
                  <a:pt x="9046" y="22087"/>
                </a:lnTo>
                <a:cubicBezTo>
                  <a:pt x="9009" y="22044"/>
                  <a:pt x="8982" y="22023"/>
                  <a:pt x="8952" y="22023"/>
                </a:cubicBezTo>
                <a:cubicBezTo>
                  <a:pt x="8925" y="22023"/>
                  <a:pt x="8896" y="22041"/>
                  <a:pt x="8856" y="22075"/>
                </a:cubicBezTo>
                <a:cubicBezTo>
                  <a:pt x="8796" y="22123"/>
                  <a:pt x="8713" y="22194"/>
                  <a:pt x="8701" y="22218"/>
                </a:cubicBezTo>
                <a:cubicBezTo>
                  <a:pt x="8653" y="22278"/>
                  <a:pt x="8475" y="22337"/>
                  <a:pt x="8177" y="22421"/>
                </a:cubicBezTo>
                <a:cubicBezTo>
                  <a:pt x="8022" y="22445"/>
                  <a:pt x="7963" y="22492"/>
                  <a:pt x="7963" y="22540"/>
                </a:cubicBezTo>
                <a:cubicBezTo>
                  <a:pt x="7975" y="22575"/>
                  <a:pt x="7927" y="22611"/>
                  <a:pt x="7880" y="22611"/>
                </a:cubicBezTo>
                <a:cubicBezTo>
                  <a:pt x="7760" y="22611"/>
                  <a:pt x="7558" y="22802"/>
                  <a:pt x="7641" y="22849"/>
                </a:cubicBezTo>
                <a:cubicBezTo>
                  <a:pt x="7677" y="22861"/>
                  <a:pt x="7618" y="22873"/>
                  <a:pt x="7522" y="22873"/>
                </a:cubicBezTo>
                <a:cubicBezTo>
                  <a:pt x="7403" y="22873"/>
                  <a:pt x="7320" y="22909"/>
                  <a:pt x="7225" y="22992"/>
                </a:cubicBezTo>
                <a:cubicBezTo>
                  <a:pt x="7173" y="23035"/>
                  <a:pt x="7127" y="23066"/>
                  <a:pt x="7106" y="23066"/>
                </a:cubicBezTo>
                <a:cubicBezTo>
                  <a:pt x="7098" y="23066"/>
                  <a:pt x="7094" y="23062"/>
                  <a:pt x="7094" y="23052"/>
                </a:cubicBezTo>
                <a:cubicBezTo>
                  <a:pt x="7090" y="23031"/>
                  <a:pt x="7060" y="23022"/>
                  <a:pt x="7018" y="23022"/>
                </a:cubicBezTo>
                <a:cubicBezTo>
                  <a:pt x="6915" y="23022"/>
                  <a:pt x="6742" y="23076"/>
                  <a:pt x="6725" y="23135"/>
                </a:cubicBezTo>
                <a:cubicBezTo>
                  <a:pt x="6713" y="23159"/>
                  <a:pt x="6570" y="23218"/>
                  <a:pt x="6427" y="23266"/>
                </a:cubicBezTo>
                <a:cubicBezTo>
                  <a:pt x="6154" y="23331"/>
                  <a:pt x="5782" y="23497"/>
                  <a:pt x="5895" y="23497"/>
                </a:cubicBezTo>
                <a:cubicBezTo>
                  <a:pt x="5905" y="23497"/>
                  <a:pt x="5920" y="23495"/>
                  <a:pt x="5939" y="23492"/>
                </a:cubicBezTo>
                <a:cubicBezTo>
                  <a:pt x="5954" y="23487"/>
                  <a:pt x="5969" y="23485"/>
                  <a:pt x="5983" y="23485"/>
                </a:cubicBezTo>
                <a:cubicBezTo>
                  <a:pt x="6034" y="23485"/>
                  <a:pt x="6072" y="23517"/>
                  <a:pt x="6082" y="23564"/>
                </a:cubicBezTo>
                <a:cubicBezTo>
                  <a:pt x="6094" y="23611"/>
                  <a:pt x="6141" y="23647"/>
                  <a:pt x="6189" y="23647"/>
                </a:cubicBezTo>
                <a:cubicBezTo>
                  <a:pt x="6236" y="23647"/>
                  <a:pt x="6177" y="23671"/>
                  <a:pt x="6058" y="23695"/>
                </a:cubicBezTo>
                <a:cubicBezTo>
                  <a:pt x="6000" y="23707"/>
                  <a:pt x="5953" y="23712"/>
                  <a:pt x="5916" y="23712"/>
                </a:cubicBezTo>
                <a:cubicBezTo>
                  <a:pt x="5847" y="23712"/>
                  <a:pt x="5811" y="23694"/>
                  <a:pt x="5796" y="23671"/>
                </a:cubicBezTo>
                <a:cubicBezTo>
                  <a:pt x="5789" y="23634"/>
                  <a:pt x="5763" y="23620"/>
                  <a:pt x="5712" y="23620"/>
                </a:cubicBezTo>
                <a:cubicBezTo>
                  <a:pt x="5680" y="23620"/>
                  <a:pt x="5637" y="23626"/>
                  <a:pt x="5582" y="23635"/>
                </a:cubicBezTo>
                <a:cubicBezTo>
                  <a:pt x="5403" y="23683"/>
                  <a:pt x="5367" y="23695"/>
                  <a:pt x="5427" y="23766"/>
                </a:cubicBezTo>
                <a:cubicBezTo>
                  <a:pt x="5463" y="23814"/>
                  <a:pt x="5439" y="23885"/>
                  <a:pt x="5379" y="23945"/>
                </a:cubicBezTo>
                <a:cubicBezTo>
                  <a:pt x="5336" y="23988"/>
                  <a:pt x="5305" y="24018"/>
                  <a:pt x="5292" y="24018"/>
                </a:cubicBezTo>
                <a:cubicBezTo>
                  <a:pt x="5287" y="24018"/>
                  <a:pt x="5284" y="24014"/>
                  <a:pt x="5284" y="24004"/>
                </a:cubicBezTo>
                <a:cubicBezTo>
                  <a:pt x="5284" y="24003"/>
                  <a:pt x="5283" y="24002"/>
                  <a:pt x="5281" y="24002"/>
                </a:cubicBezTo>
                <a:cubicBezTo>
                  <a:pt x="5262" y="24002"/>
                  <a:pt x="5166" y="24047"/>
                  <a:pt x="5070" y="24111"/>
                </a:cubicBezTo>
                <a:cubicBezTo>
                  <a:pt x="4962" y="24183"/>
                  <a:pt x="4879" y="24266"/>
                  <a:pt x="4879" y="24278"/>
                </a:cubicBezTo>
                <a:cubicBezTo>
                  <a:pt x="4883" y="24297"/>
                  <a:pt x="4895" y="24306"/>
                  <a:pt x="4914" y="24306"/>
                </a:cubicBezTo>
                <a:cubicBezTo>
                  <a:pt x="4954" y="24306"/>
                  <a:pt x="5024" y="24264"/>
                  <a:pt x="5105" y="24183"/>
                </a:cubicBezTo>
                <a:cubicBezTo>
                  <a:pt x="5165" y="24123"/>
                  <a:pt x="5236" y="24099"/>
                  <a:pt x="5260" y="24099"/>
                </a:cubicBezTo>
                <a:lnTo>
                  <a:pt x="5260" y="24099"/>
                </a:lnTo>
                <a:cubicBezTo>
                  <a:pt x="5367" y="24147"/>
                  <a:pt x="5201" y="24302"/>
                  <a:pt x="5046" y="24350"/>
                </a:cubicBezTo>
                <a:cubicBezTo>
                  <a:pt x="4951" y="24361"/>
                  <a:pt x="4867" y="24409"/>
                  <a:pt x="4843" y="24457"/>
                </a:cubicBezTo>
                <a:cubicBezTo>
                  <a:pt x="4820" y="24504"/>
                  <a:pt x="4748" y="24516"/>
                  <a:pt x="4653" y="24516"/>
                </a:cubicBezTo>
                <a:cubicBezTo>
                  <a:pt x="4522" y="24516"/>
                  <a:pt x="4522" y="24516"/>
                  <a:pt x="4605" y="24564"/>
                </a:cubicBezTo>
                <a:cubicBezTo>
                  <a:pt x="4701" y="24600"/>
                  <a:pt x="4701" y="24623"/>
                  <a:pt x="4605" y="24659"/>
                </a:cubicBezTo>
                <a:cubicBezTo>
                  <a:pt x="4581" y="24671"/>
                  <a:pt x="4562" y="24678"/>
                  <a:pt x="4546" y="24678"/>
                </a:cubicBezTo>
                <a:cubicBezTo>
                  <a:pt x="4517" y="24678"/>
                  <a:pt x="4502" y="24654"/>
                  <a:pt x="4486" y="24600"/>
                </a:cubicBezTo>
                <a:cubicBezTo>
                  <a:pt x="4480" y="24548"/>
                  <a:pt x="4399" y="24517"/>
                  <a:pt x="4318" y="24517"/>
                </a:cubicBezTo>
                <a:cubicBezTo>
                  <a:pt x="4249" y="24517"/>
                  <a:pt x="4180" y="24539"/>
                  <a:pt x="4153" y="24588"/>
                </a:cubicBezTo>
                <a:cubicBezTo>
                  <a:pt x="4135" y="24614"/>
                  <a:pt x="4157" y="24628"/>
                  <a:pt x="4210" y="24628"/>
                </a:cubicBezTo>
                <a:cubicBezTo>
                  <a:pt x="4227" y="24628"/>
                  <a:pt x="4248" y="24626"/>
                  <a:pt x="4272" y="24623"/>
                </a:cubicBezTo>
                <a:cubicBezTo>
                  <a:pt x="4296" y="24616"/>
                  <a:pt x="4319" y="24614"/>
                  <a:pt x="4338" y="24614"/>
                </a:cubicBezTo>
                <a:cubicBezTo>
                  <a:pt x="4386" y="24614"/>
                  <a:pt x="4418" y="24630"/>
                  <a:pt x="4427" y="24647"/>
                </a:cubicBezTo>
                <a:cubicBezTo>
                  <a:pt x="4451" y="24683"/>
                  <a:pt x="4474" y="24754"/>
                  <a:pt x="4510" y="24802"/>
                </a:cubicBezTo>
                <a:cubicBezTo>
                  <a:pt x="4546" y="24873"/>
                  <a:pt x="4522" y="24921"/>
                  <a:pt x="4391" y="24981"/>
                </a:cubicBezTo>
                <a:cubicBezTo>
                  <a:pt x="4284" y="25040"/>
                  <a:pt x="4236" y="25100"/>
                  <a:pt x="4272" y="25135"/>
                </a:cubicBezTo>
                <a:cubicBezTo>
                  <a:pt x="4317" y="25188"/>
                  <a:pt x="4282" y="25221"/>
                  <a:pt x="4223" y="25221"/>
                </a:cubicBezTo>
                <a:cubicBezTo>
                  <a:pt x="4188" y="25221"/>
                  <a:pt x="4145" y="25210"/>
                  <a:pt x="4105" y="25183"/>
                </a:cubicBezTo>
                <a:cubicBezTo>
                  <a:pt x="4094" y="25177"/>
                  <a:pt x="4082" y="25174"/>
                  <a:pt x="4070" y="25174"/>
                </a:cubicBezTo>
                <a:cubicBezTo>
                  <a:pt x="4030" y="25174"/>
                  <a:pt x="3984" y="25205"/>
                  <a:pt x="3939" y="25278"/>
                </a:cubicBezTo>
                <a:cubicBezTo>
                  <a:pt x="3855" y="25397"/>
                  <a:pt x="3855" y="25409"/>
                  <a:pt x="3950" y="25433"/>
                </a:cubicBezTo>
                <a:cubicBezTo>
                  <a:pt x="3972" y="25439"/>
                  <a:pt x="3997" y="25442"/>
                  <a:pt x="4027" y="25442"/>
                </a:cubicBezTo>
                <a:cubicBezTo>
                  <a:pt x="4110" y="25442"/>
                  <a:pt x="4223" y="25418"/>
                  <a:pt x="4355" y="25373"/>
                </a:cubicBezTo>
                <a:cubicBezTo>
                  <a:pt x="4447" y="25344"/>
                  <a:pt x="4522" y="25332"/>
                  <a:pt x="4572" y="25332"/>
                </a:cubicBezTo>
                <a:cubicBezTo>
                  <a:pt x="4687" y="25332"/>
                  <a:pt x="4680" y="25395"/>
                  <a:pt x="4474" y="25469"/>
                </a:cubicBezTo>
                <a:cubicBezTo>
                  <a:pt x="4391" y="25493"/>
                  <a:pt x="4236" y="25600"/>
                  <a:pt x="4153" y="25695"/>
                </a:cubicBezTo>
                <a:cubicBezTo>
                  <a:pt x="4010" y="25826"/>
                  <a:pt x="3998" y="25874"/>
                  <a:pt x="4070" y="25945"/>
                </a:cubicBezTo>
                <a:cubicBezTo>
                  <a:pt x="4101" y="25977"/>
                  <a:pt x="4133" y="25993"/>
                  <a:pt x="4151" y="25993"/>
                </a:cubicBezTo>
                <a:cubicBezTo>
                  <a:pt x="4159" y="25993"/>
                  <a:pt x="4165" y="25989"/>
                  <a:pt x="4165" y="25981"/>
                </a:cubicBezTo>
                <a:cubicBezTo>
                  <a:pt x="4158" y="25926"/>
                  <a:pt x="4202" y="25899"/>
                  <a:pt x="4243" y="25899"/>
                </a:cubicBezTo>
                <a:cubicBezTo>
                  <a:pt x="4273" y="25899"/>
                  <a:pt x="4303" y="25914"/>
                  <a:pt x="4308" y="25945"/>
                </a:cubicBezTo>
                <a:cubicBezTo>
                  <a:pt x="4326" y="26020"/>
                  <a:pt x="4198" y="26094"/>
                  <a:pt x="4108" y="26094"/>
                </a:cubicBezTo>
                <a:cubicBezTo>
                  <a:pt x="4083" y="26094"/>
                  <a:pt x="4061" y="26089"/>
                  <a:pt x="4046" y="26076"/>
                </a:cubicBezTo>
                <a:cubicBezTo>
                  <a:pt x="4024" y="26065"/>
                  <a:pt x="4008" y="26059"/>
                  <a:pt x="3993" y="26059"/>
                </a:cubicBezTo>
                <a:cubicBezTo>
                  <a:pt x="3974" y="26059"/>
                  <a:pt x="3958" y="26068"/>
                  <a:pt x="3939" y="26088"/>
                </a:cubicBezTo>
                <a:cubicBezTo>
                  <a:pt x="3929" y="26117"/>
                  <a:pt x="3935" y="26139"/>
                  <a:pt x="3964" y="26139"/>
                </a:cubicBezTo>
                <a:cubicBezTo>
                  <a:pt x="3970" y="26139"/>
                  <a:pt x="3978" y="26138"/>
                  <a:pt x="3986" y="26135"/>
                </a:cubicBezTo>
                <a:cubicBezTo>
                  <a:pt x="3995" y="26133"/>
                  <a:pt x="4002" y="26132"/>
                  <a:pt x="4009" y="26132"/>
                </a:cubicBezTo>
                <a:cubicBezTo>
                  <a:pt x="4037" y="26132"/>
                  <a:pt x="4044" y="26152"/>
                  <a:pt x="4034" y="26171"/>
                </a:cubicBezTo>
                <a:cubicBezTo>
                  <a:pt x="4010" y="26195"/>
                  <a:pt x="4093" y="26207"/>
                  <a:pt x="4177" y="26207"/>
                </a:cubicBezTo>
                <a:cubicBezTo>
                  <a:pt x="4183" y="26207"/>
                  <a:pt x="4190" y="26206"/>
                  <a:pt x="4196" y="26206"/>
                </a:cubicBezTo>
                <a:cubicBezTo>
                  <a:pt x="4399" y="26206"/>
                  <a:pt x="4517" y="26388"/>
                  <a:pt x="4367" y="26469"/>
                </a:cubicBezTo>
                <a:cubicBezTo>
                  <a:pt x="4299" y="26500"/>
                  <a:pt x="4260" y="26518"/>
                  <a:pt x="4241" y="26518"/>
                </a:cubicBezTo>
                <a:cubicBezTo>
                  <a:pt x="4224" y="26518"/>
                  <a:pt x="4225" y="26503"/>
                  <a:pt x="4236" y="26469"/>
                </a:cubicBezTo>
                <a:cubicBezTo>
                  <a:pt x="4245" y="26442"/>
                  <a:pt x="4227" y="26429"/>
                  <a:pt x="4178" y="26429"/>
                </a:cubicBezTo>
                <a:cubicBezTo>
                  <a:pt x="4161" y="26429"/>
                  <a:pt x="4141" y="26430"/>
                  <a:pt x="4117" y="26433"/>
                </a:cubicBezTo>
                <a:cubicBezTo>
                  <a:pt x="3974" y="26469"/>
                  <a:pt x="3974" y="26469"/>
                  <a:pt x="4093" y="26528"/>
                </a:cubicBezTo>
                <a:cubicBezTo>
                  <a:pt x="4165" y="26552"/>
                  <a:pt x="4236" y="26647"/>
                  <a:pt x="4272" y="26719"/>
                </a:cubicBezTo>
                <a:cubicBezTo>
                  <a:pt x="4296" y="26790"/>
                  <a:pt x="4355" y="26850"/>
                  <a:pt x="4415" y="26850"/>
                </a:cubicBezTo>
                <a:cubicBezTo>
                  <a:pt x="4510" y="26850"/>
                  <a:pt x="4510" y="26862"/>
                  <a:pt x="4427" y="26909"/>
                </a:cubicBezTo>
                <a:cubicBezTo>
                  <a:pt x="4340" y="26975"/>
                  <a:pt x="4432" y="27030"/>
                  <a:pt x="4602" y="27030"/>
                </a:cubicBezTo>
                <a:cubicBezTo>
                  <a:pt x="4619" y="27030"/>
                  <a:pt x="4635" y="27029"/>
                  <a:pt x="4653" y="27028"/>
                </a:cubicBezTo>
                <a:cubicBezTo>
                  <a:pt x="4666" y="27026"/>
                  <a:pt x="4678" y="27025"/>
                  <a:pt x="4690" y="27025"/>
                </a:cubicBezTo>
                <a:cubicBezTo>
                  <a:pt x="4740" y="27025"/>
                  <a:pt x="4770" y="27045"/>
                  <a:pt x="4760" y="27064"/>
                </a:cubicBezTo>
                <a:cubicBezTo>
                  <a:pt x="4748" y="27088"/>
                  <a:pt x="4712" y="27100"/>
                  <a:pt x="4665" y="27100"/>
                </a:cubicBezTo>
                <a:cubicBezTo>
                  <a:pt x="4641" y="27100"/>
                  <a:pt x="4605" y="27124"/>
                  <a:pt x="4629" y="27147"/>
                </a:cubicBezTo>
                <a:cubicBezTo>
                  <a:pt x="4632" y="27163"/>
                  <a:pt x="4671" y="27170"/>
                  <a:pt x="4728" y="27170"/>
                </a:cubicBezTo>
                <a:cubicBezTo>
                  <a:pt x="4890" y="27170"/>
                  <a:pt x="5199" y="27117"/>
                  <a:pt x="5260" y="27064"/>
                </a:cubicBezTo>
                <a:cubicBezTo>
                  <a:pt x="5297" y="27031"/>
                  <a:pt x="5340" y="27017"/>
                  <a:pt x="5377" y="27017"/>
                </a:cubicBezTo>
                <a:cubicBezTo>
                  <a:pt x="5450" y="27017"/>
                  <a:pt x="5506" y="27069"/>
                  <a:pt x="5474" y="27147"/>
                </a:cubicBezTo>
                <a:cubicBezTo>
                  <a:pt x="5433" y="27240"/>
                  <a:pt x="5258" y="27333"/>
                  <a:pt x="5127" y="27333"/>
                </a:cubicBezTo>
                <a:cubicBezTo>
                  <a:pt x="5106" y="27333"/>
                  <a:pt x="5087" y="27331"/>
                  <a:pt x="5070" y="27326"/>
                </a:cubicBezTo>
                <a:cubicBezTo>
                  <a:pt x="5045" y="27321"/>
                  <a:pt x="5020" y="27318"/>
                  <a:pt x="4998" y="27318"/>
                </a:cubicBezTo>
                <a:cubicBezTo>
                  <a:pt x="4967" y="27318"/>
                  <a:pt x="4941" y="27324"/>
                  <a:pt x="4927" y="27338"/>
                </a:cubicBezTo>
                <a:cubicBezTo>
                  <a:pt x="4917" y="27348"/>
                  <a:pt x="4911" y="27352"/>
                  <a:pt x="4908" y="27352"/>
                </a:cubicBezTo>
                <a:cubicBezTo>
                  <a:pt x="4900" y="27352"/>
                  <a:pt x="4916" y="27322"/>
                  <a:pt x="4951" y="27278"/>
                </a:cubicBezTo>
                <a:cubicBezTo>
                  <a:pt x="4991" y="27231"/>
                  <a:pt x="5005" y="27211"/>
                  <a:pt x="4994" y="27211"/>
                </a:cubicBezTo>
                <a:lnTo>
                  <a:pt x="4994" y="27211"/>
                </a:lnTo>
                <a:cubicBezTo>
                  <a:pt x="4985" y="27211"/>
                  <a:pt x="4963" y="27222"/>
                  <a:pt x="4927" y="27243"/>
                </a:cubicBezTo>
                <a:cubicBezTo>
                  <a:pt x="4867" y="27267"/>
                  <a:pt x="4820" y="27314"/>
                  <a:pt x="4820" y="27326"/>
                </a:cubicBezTo>
                <a:cubicBezTo>
                  <a:pt x="4820" y="27362"/>
                  <a:pt x="4772" y="27374"/>
                  <a:pt x="4712" y="27386"/>
                </a:cubicBezTo>
                <a:cubicBezTo>
                  <a:pt x="4629" y="27398"/>
                  <a:pt x="4629" y="27421"/>
                  <a:pt x="4689" y="27445"/>
                </a:cubicBezTo>
                <a:cubicBezTo>
                  <a:pt x="4760" y="27481"/>
                  <a:pt x="4760" y="27505"/>
                  <a:pt x="4665" y="27564"/>
                </a:cubicBezTo>
                <a:cubicBezTo>
                  <a:pt x="4584" y="27630"/>
                  <a:pt x="4615" y="27659"/>
                  <a:pt x="4693" y="27659"/>
                </a:cubicBezTo>
                <a:cubicBezTo>
                  <a:pt x="4800" y="27659"/>
                  <a:pt x="4994" y="27606"/>
                  <a:pt x="5117" y="27517"/>
                </a:cubicBezTo>
                <a:cubicBezTo>
                  <a:pt x="5201" y="27457"/>
                  <a:pt x="5308" y="27421"/>
                  <a:pt x="5355" y="27421"/>
                </a:cubicBezTo>
                <a:cubicBezTo>
                  <a:pt x="5439" y="27433"/>
                  <a:pt x="5546" y="27695"/>
                  <a:pt x="5474" y="27719"/>
                </a:cubicBezTo>
                <a:cubicBezTo>
                  <a:pt x="5439" y="27731"/>
                  <a:pt x="5367" y="27779"/>
                  <a:pt x="5320" y="27838"/>
                </a:cubicBezTo>
                <a:cubicBezTo>
                  <a:pt x="5277" y="27887"/>
                  <a:pt x="5256" y="27911"/>
                  <a:pt x="5249" y="27911"/>
                </a:cubicBezTo>
                <a:cubicBezTo>
                  <a:pt x="5243" y="27911"/>
                  <a:pt x="5249" y="27890"/>
                  <a:pt x="5260" y="27850"/>
                </a:cubicBezTo>
                <a:cubicBezTo>
                  <a:pt x="5279" y="27803"/>
                  <a:pt x="5261" y="27771"/>
                  <a:pt x="5217" y="27771"/>
                </a:cubicBezTo>
                <a:cubicBezTo>
                  <a:pt x="5206" y="27771"/>
                  <a:pt x="5192" y="27773"/>
                  <a:pt x="5177" y="27779"/>
                </a:cubicBezTo>
                <a:cubicBezTo>
                  <a:pt x="5117" y="27790"/>
                  <a:pt x="5070" y="27814"/>
                  <a:pt x="5082" y="27850"/>
                </a:cubicBezTo>
                <a:cubicBezTo>
                  <a:pt x="5082" y="27874"/>
                  <a:pt x="5046" y="27909"/>
                  <a:pt x="4951" y="27921"/>
                </a:cubicBezTo>
                <a:cubicBezTo>
                  <a:pt x="4867" y="27933"/>
                  <a:pt x="4820" y="27969"/>
                  <a:pt x="4820" y="27993"/>
                </a:cubicBezTo>
                <a:cubicBezTo>
                  <a:pt x="4825" y="28031"/>
                  <a:pt x="4878" y="28047"/>
                  <a:pt x="4939" y="28047"/>
                </a:cubicBezTo>
                <a:cubicBezTo>
                  <a:pt x="5010" y="28047"/>
                  <a:pt x="5092" y="28025"/>
                  <a:pt x="5117" y="27993"/>
                </a:cubicBezTo>
                <a:cubicBezTo>
                  <a:pt x="5134" y="27969"/>
                  <a:pt x="5155" y="27958"/>
                  <a:pt x="5177" y="27958"/>
                </a:cubicBezTo>
                <a:cubicBezTo>
                  <a:pt x="5234" y="27958"/>
                  <a:pt x="5304" y="28031"/>
                  <a:pt x="5355" y="28160"/>
                </a:cubicBezTo>
                <a:cubicBezTo>
                  <a:pt x="5379" y="28255"/>
                  <a:pt x="5379" y="28279"/>
                  <a:pt x="5320" y="28279"/>
                </a:cubicBezTo>
                <a:cubicBezTo>
                  <a:pt x="5309" y="28275"/>
                  <a:pt x="5299" y="28274"/>
                  <a:pt x="5290" y="28274"/>
                </a:cubicBezTo>
                <a:cubicBezTo>
                  <a:pt x="5269" y="28274"/>
                  <a:pt x="5259" y="28282"/>
                  <a:pt x="5284" y="28290"/>
                </a:cubicBezTo>
                <a:cubicBezTo>
                  <a:pt x="5308" y="28314"/>
                  <a:pt x="5367" y="28433"/>
                  <a:pt x="5415" y="28552"/>
                </a:cubicBezTo>
                <a:cubicBezTo>
                  <a:pt x="5478" y="28711"/>
                  <a:pt x="5485" y="28757"/>
                  <a:pt x="5411" y="28757"/>
                </a:cubicBezTo>
                <a:cubicBezTo>
                  <a:pt x="5402" y="28757"/>
                  <a:pt x="5391" y="28756"/>
                  <a:pt x="5379" y="28755"/>
                </a:cubicBezTo>
                <a:cubicBezTo>
                  <a:pt x="5320" y="28755"/>
                  <a:pt x="5224" y="28802"/>
                  <a:pt x="5165" y="28862"/>
                </a:cubicBezTo>
                <a:cubicBezTo>
                  <a:pt x="5105" y="28922"/>
                  <a:pt x="4879" y="29052"/>
                  <a:pt x="4665" y="29148"/>
                </a:cubicBezTo>
                <a:cubicBezTo>
                  <a:pt x="4462" y="29231"/>
                  <a:pt x="4248" y="29338"/>
                  <a:pt x="4224" y="29398"/>
                </a:cubicBezTo>
                <a:cubicBezTo>
                  <a:pt x="4177" y="29445"/>
                  <a:pt x="4093" y="29481"/>
                  <a:pt x="3998" y="29481"/>
                </a:cubicBezTo>
                <a:cubicBezTo>
                  <a:pt x="3867" y="29481"/>
                  <a:pt x="3677" y="29576"/>
                  <a:pt x="3438" y="29719"/>
                </a:cubicBezTo>
                <a:cubicBezTo>
                  <a:pt x="3260" y="29838"/>
                  <a:pt x="2998" y="29957"/>
                  <a:pt x="2760" y="30041"/>
                </a:cubicBezTo>
                <a:cubicBezTo>
                  <a:pt x="2641" y="30076"/>
                  <a:pt x="2546" y="30124"/>
                  <a:pt x="2546" y="30160"/>
                </a:cubicBezTo>
                <a:cubicBezTo>
                  <a:pt x="2546" y="30172"/>
                  <a:pt x="2391" y="30243"/>
                  <a:pt x="2212" y="30303"/>
                </a:cubicBezTo>
                <a:cubicBezTo>
                  <a:pt x="2022" y="30374"/>
                  <a:pt x="1903" y="30434"/>
                  <a:pt x="1914" y="30469"/>
                </a:cubicBezTo>
                <a:cubicBezTo>
                  <a:pt x="1926" y="30505"/>
                  <a:pt x="1903" y="30576"/>
                  <a:pt x="1855" y="30612"/>
                </a:cubicBezTo>
                <a:cubicBezTo>
                  <a:pt x="1788" y="30679"/>
                  <a:pt x="1732" y="30716"/>
                  <a:pt x="1711" y="30716"/>
                </a:cubicBezTo>
                <a:cubicBezTo>
                  <a:pt x="1695" y="30716"/>
                  <a:pt x="1700" y="30695"/>
                  <a:pt x="1736" y="30648"/>
                </a:cubicBezTo>
                <a:cubicBezTo>
                  <a:pt x="1784" y="30600"/>
                  <a:pt x="1784" y="30553"/>
                  <a:pt x="1736" y="30541"/>
                </a:cubicBezTo>
                <a:cubicBezTo>
                  <a:pt x="1728" y="30539"/>
                  <a:pt x="1720" y="30538"/>
                  <a:pt x="1712" y="30538"/>
                </a:cubicBezTo>
                <a:cubicBezTo>
                  <a:pt x="1676" y="30538"/>
                  <a:pt x="1648" y="30561"/>
                  <a:pt x="1629" y="30600"/>
                </a:cubicBezTo>
                <a:cubicBezTo>
                  <a:pt x="1617" y="30648"/>
                  <a:pt x="1510" y="30707"/>
                  <a:pt x="1414" y="30719"/>
                </a:cubicBezTo>
                <a:cubicBezTo>
                  <a:pt x="1248" y="30767"/>
                  <a:pt x="1236" y="30767"/>
                  <a:pt x="1367" y="30779"/>
                </a:cubicBezTo>
                <a:cubicBezTo>
                  <a:pt x="1498" y="30779"/>
                  <a:pt x="1498" y="30791"/>
                  <a:pt x="1331" y="30910"/>
                </a:cubicBezTo>
                <a:cubicBezTo>
                  <a:pt x="1255" y="30964"/>
                  <a:pt x="1149" y="31019"/>
                  <a:pt x="1095" y="31019"/>
                </a:cubicBezTo>
                <a:cubicBezTo>
                  <a:pt x="1090" y="31019"/>
                  <a:pt x="1085" y="31018"/>
                  <a:pt x="1081" y="31017"/>
                </a:cubicBezTo>
                <a:cubicBezTo>
                  <a:pt x="1076" y="31016"/>
                  <a:pt x="1071" y="31015"/>
                  <a:pt x="1067" y="31015"/>
                </a:cubicBezTo>
                <a:cubicBezTo>
                  <a:pt x="1029" y="31015"/>
                  <a:pt x="1011" y="31060"/>
                  <a:pt x="1022" y="31124"/>
                </a:cubicBezTo>
                <a:cubicBezTo>
                  <a:pt x="1050" y="31259"/>
                  <a:pt x="916" y="31370"/>
                  <a:pt x="769" y="31370"/>
                </a:cubicBezTo>
                <a:cubicBezTo>
                  <a:pt x="734" y="31370"/>
                  <a:pt x="699" y="31364"/>
                  <a:pt x="664" y="31350"/>
                </a:cubicBezTo>
                <a:cubicBezTo>
                  <a:pt x="626" y="31335"/>
                  <a:pt x="599" y="31326"/>
                  <a:pt x="582" y="31326"/>
                </a:cubicBezTo>
                <a:cubicBezTo>
                  <a:pt x="544" y="31326"/>
                  <a:pt x="549" y="31368"/>
                  <a:pt x="581" y="31481"/>
                </a:cubicBezTo>
                <a:cubicBezTo>
                  <a:pt x="605" y="31624"/>
                  <a:pt x="593" y="31672"/>
                  <a:pt x="498" y="31684"/>
                </a:cubicBezTo>
                <a:cubicBezTo>
                  <a:pt x="367" y="31719"/>
                  <a:pt x="140" y="31958"/>
                  <a:pt x="224" y="32005"/>
                </a:cubicBezTo>
                <a:cubicBezTo>
                  <a:pt x="248" y="32017"/>
                  <a:pt x="224" y="32041"/>
                  <a:pt x="164" y="32065"/>
                </a:cubicBezTo>
                <a:cubicBezTo>
                  <a:pt x="21" y="32089"/>
                  <a:pt x="45" y="32279"/>
                  <a:pt x="188" y="32398"/>
                </a:cubicBezTo>
                <a:cubicBezTo>
                  <a:pt x="287" y="32487"/>
                  <a:pt x="263" y="32576"/>
                  <a:pt x="169" y="32576"/>
                </a:cubicBezTo>
                <a:cubicBezTo>
                  <a:pt x="150" y="32576"/>
                  <a:pt x="129" y="32573"/>
                  <a:pt x="105" y="32565"/>
                </a:cubicBezTo>
                <a:cubicBezTo>
                  <a:pt x="79" y="32558"/>
                  <a:pt x="59" y="32555"/>
                  <a:pt x="44" y="32555"/>
                </a:cubicBezTo>
                <a:cubicBezTo>
                  <a:pt x="5" y="32555"/>
                  <a:pt x="1" y="32582"/>
                  <a:pt x="9" y="32660"/>
                </a:cubicBezTo>
                <a:cubicBezTo>
                  <a:pt x="19" y="32720"/>
                  <a:pt x="54" y="32746"/>
                  <a:pt x="87" y="32746"/>
                </a:cubicBezTo>
                <a:cubicBezTo>
                  <a:pt x="93" y="32746"/>
                  <a:pt x="99" y="32745"/>
                  <a:pt x="105" y="32743"/>
                </a:cubicBezTo>
                <a:cubicBezTo>
                  <a:pt x="119" y="32732"/>
                  <a:pt x="133" y="32727"/>
                  <a:pt x="146" y="32727"/>
                </a:cubicBezTo>
                <a:cubicBezTo>
                  <a:pt x="188" y="32727"/>
                  <a:pt x="218" y="32781"/>
                  <a:pt x="200" y="32862"/>
                </a:cubicBezTo>
                <a:cubicBezTo>
                  <a:pt x="200" y="32876"/>
                  <a:pt x="205" y="32881"/>
                  <a:pt x="214" y="32881"/>
                </a:cubicBezTo>
                <a:cubicBezTo>
                  <a:pt x="226" y="32881"/>
                  <a:pt x="245" y="32870"/>
                  <a:pt x="260" y="32862"/>
                </a:cubicBezTo>
                <a:cubicBezTo>
                  <a:pt x="307" y="32839"/>
                  <a:pt x="343" y="32839"/>
                  <a:pt x="343" y="32839"/>
                </a:cubicBezTo>
                <a:cubicBezTo>
                  <a:pt x="343" y="32851"/>
                  <a:pt x="367" y="32874"/>
                  <a:pt x="402" y="32922"/>
                </a:cubicBezTo>
                <a:cubicBezTo>
                  <a:pt x="438" y="32970"/>
                  <a:pt x="414" y="32993"/>
                  <a:pt x="343" y="33017"/>
                </a:cubicBezTo>
                <a:cubicBezTo>
                  <a:pt x="283" y="33029"/>
                  <a:pt x="236" y="33077"/>
                  <a:pt x="248" y="33136"/>
                </a:cubicBezTo>
                <a:cubicBezTo>
                  <a:pt x="256" y="33162"/>
                  <a:pt x="282" y="33187"/>
                  <a:pt x="310" y="33187"/>
                </a:cubicBezTo>
                <a:cubicBezTo>
                  <a:pt x="321" y="33187"/>
                  <a:pt x="332" y="33182"/>
                  <a:pt x="343" y="33172"/>
                </a:cubicBezTo>
                <a:cubicBezTo>
                  <a:pt x="347" y="33168"/>
                  <a:pt x="352" y="33166"/>
                  <a:pt x="356" y="33166"/>
                </a:cubicBezTo>
                <a:cubicBezTo>
                  <a:pt x="377" y="33166"/>
                  <a:pt x="398" y="33208"/>
                  <a:pt x="379" y="33267"/>
                </a:cubicBezTo>
                <a:cubicBezTo>
                  <a:pt x="368" y="33333"/>
                  <a:pt x="377" y="33388"/>
                  <a:pt x="415" y="33388"/>
                </a:cubicBezTo>
                <a:cubicBezTo>
                  <a:pt x="418" y="33388"/>
                  <a:pt x="422" y="33387"/>
                  <a:pt x="426" y="33386"/>
                </a:cubicBezTo>
                <a:cubicBezTo>
                  <a:pt x="428" y="33386"/>
                  <a:pt x="429" y="33386"/>
                  <a:pt x="431" y="33386"/>
                </a:cubicBezTo>
                <a:cubicBezTo>
                  <a:pt x="505" y="33386"/>
                  <a:pt x="663" y="33637"/>
                  <a:pt x="605" y="33684"/>
                </a:cubicBezTo>
                <a:cubicBezTo>
                  <a:pt x="601" y="33688"/>
                  <a:pt x="592" y="33691"/>
                  <a:pt x="579" y="33691"/>
                </a:cubicBezTo>
                <a:cubicBezTo>
                  <a:pt x="555" y="33691"/>
                  <a:pt x="517" y="33680"/>
                  <a:pt x="486" y="33648"/>
                </a:cubicBezTo>
                <a:cubicBezTo>
                  <a:pt x="454" y="33627"/>
                  <a:pt x="433" y="33617"/>
                  <a:pt x="420" y="33617"/>
                </a:cubicBezTo>
                <a:cubicBezTo>
                  <a:pt x="356" y="33617"/>
                  <a:pt x="515" y="33866"/>
                  <a:pt x="724" y="34065"/>
                </a:cubicBezTo>
                <a:cubicBezTo>
                  <a:pt x="879" y="34220"/>
                  <a:pt x="1010" y="34363"/>
                  <a:pt x="1022" y="34398"/>
                </a:cubicBezTo>
                <a:cubicBezTo>
                  <a:pt x="1033" y="34446"/>
                  <a:pt x="1069" y="34470"/>
                  <a:pt x="1117" y="34482"/>
                </a:cubicBezTo>
                <a:cubicBezTo>
                  <a:pt x="1152" y="34506"/>
                  <a:pt x="1200" y="34541"/>
                  <a:pt x="1200" y="34589"/>
                </a:cubicBezTo>
                <a:cubicBezTo>
                  <a:pt x="1210" y="34628"/>
                  <a:pt x="1235" y="34667"/>
                  <a:pt x="1270" y="34667"/>
                </a:cubicBezTo>
                <a:cubicBezTo>
                  <a:pt x="1278" y="34667"/>
                  <a:pt x="1287" y="34665"/>
                  <a:pt x="1295" y="34660"/>
                </a:cubicBezTo>
                <a:cubicBezTo>
                  <a:pt x="1298" y="34659"/>
                  <a:pt x="1302" y="34659"/>
                  <a:pt x="1305" y="34659"/>
                </a:cubicBezTo>
                <a:cubicBezTo>
                  <a:pt x="1341" y="34659"/>
                  <a:pt x="1395" y="34714"/>
                  <a:pt x="1438" y="34779"/>
                </a:cubicBezTo>
                <a:cubicBezTo>
                  <a:pt x="1486" y="34875"/>
                  <a:pt x="1593" y="34922"/>
                  <a:pt x="1688" y="34934"/>
                </a:cubicBezTo>
                <a:cubicBezTo>
                  <a:pt x="1795" y="34934"/>
                  <a:pt x="1926" y="34994"/>
                  <a:pt x="2022" y="35053"/>
                </a:cubicBezTo>
                <a:cubicBezTo>
                  <a:pt x="2196" y="35173"/>
                  <a:pt x="2489" y="35282"/>
                  <a:pt x="2638" y="35282"/>
                </a:cubicBezTo>
                <a:cubicBezTo>
                  <a:pt x="2652" y="35282"/>
                  <a:pt x="2665" y="35282"/>
                  <a:pt x="2676" y="35279"/>
                </a:cubicBezTo>
                <a:cubicBezTo>
                  <a:pt x="2695" y="35272"/>
                  <a:pt x="2712" y="35269"/>
                  <a:pt x="2727" y="35269"/>
                </a:cubicBezTo>
                <a:cubicBezTo>
                  <a:pt x="2761" y="35269"/>
                  <a:pt x="2784" y="35283"/>
                  <a:pt x="2784" y="35291"/>
                </a:cubicBezTo>
                <a:cubicBezTo>
                  <a:pt x="2784" y="35303"/>
                  <a:pt x="2903" y="35363"/>
                  <a:pt x="3034" y="35398"/>
                </a:cubicBezTo>
                <a:cubicBezTo>
                  <a:pt x="3123" y="35416"/>
                  <a:pt x="3203" y="35425"/>
                  <a:pt x="3288" y="35425"/>
                </a:cubicBezTo>
                <a:cubicBezTo>
                  <a:pt x="3373" y="35425"/>
                  <a:pt x="3462" y="35416"/>
                  <a:pt x="3569" y="35398"/>
                </a:cubicBezTo>
                <a:cubicBezTo>
                  <a:pt x="3891" y="35315"/>
                  <a:pt x="4403" y="35101"/>
                  <a:pt x="4629" y="34946"/>
                </a:cubicBezTo>
                <a:cubicBezTo>
                  <a:pt x="4701" y="34887"/>
                  <a:pt x="5165" y="34660"/>
                  <a:pt x="5641" y="34458"/>
                </a:cubicBezTo>
                <a:cubicBezTo>
                  <a:pt x="6117" y="34232"/>
                  <a:pt x="6856" y="33886"/>
                  <a:pt x="7284" y="33696"/>
                </a:cubicBezTo>
                <a:cubicBezTo>
                  <a:pt x="7823" y="33447"/>
                  <a:pt x="8079" y="33344"/>
                  <a:pt x="8193" y="33344"/>
                </a:cubicBezTo>
                <a:cubicBezTo>
                  <a:pt x="8247" y="33344"/>
                  <a:pt x="8269" y="33368"/>
                  <a:pt x="8272" y="33410"/>
                </a:cubicBezTo>
                <a:cubicBezTo>
                  <a:pt x="8282" y="33447"/>
                  <a:pt x="8311" y="33462"/>
                  <a:pt x="8352" y="33462"/>
                </a:cubicBezTo>
                <a:cubicBezTo>
                  <a:pt x="8364" y="33462"/>
                  <a:pt x="8377" y="33461"/>
                  <a:pt x="8391" y="33458"/>
                </a:cubicBezTo>
                <a:cubicBezTo>
                  <a:pt x="8413" y="33452"/>
                  <a:pt x="8436" y="33449"/>
                  <a:pt x="8461" y="33449"/>
                </a:cubicBezTo>
                <a:cubicBezTo>
                  <a:pt x="8645" y="33449"/>
                  <a:pt x="8921" y="33599"/>
                  <a:pt x="9225" y="33851"/>
                </a:cubicBezTo>
                <a:cubicBezTo>
                  <a:pt x="9404" y="33994"/>
                  <a:pt x="9606" y="34148"/>
                  <a:pt x="9665" y="34160"/>
                </a:cubicBezTo>
                <a:cubicBezTo>
                  <a:pt x="9725" y="34184"/>
                  <a:pt x="9785" y="34220"/>
                  <a:pt x="9785" y="34244"/>
                </a:cubicBezTo>
                <a:cubicBezTo>
                  <a:pt x="9785" y="34266"/>
                  <a:pt x="9818" y="34275"/>
                  <a:pt x="9861" y="34275"/>
                </a:cubicBezTo>
                <a:cubicBezTo>
                  <a:pt x="9885" y="34275"/>
                  <a:pt x="9913" y="34272"/>
                  <a:pt x="9939" y="34267"/>
                </a:cubicBezTo>
                <a:cubicBezTo>
                  <a:pt x="9977" y="34257"/>
                  <a:pt x="10009" y="34251"/>
                  <a:pt x="10034" y="34251"/>
                </a:cubicBezTo>
                <a:cubicBezTo>
                  <a:pt x="10064" y="34251"/>
                  <a:pt x="10082" y="34260"/>
                  <a:pt x="10082" y="34279"/>
                </a:cubicBezTo>
                <a:cubicBezTo>
                  <a:pt x="10082" y="34296"/>
                  <a:pt x="10112" y="34313"/>
                  <a:pt x="10146" y="34313"/>
                </a:cubicBezTo>
                <a:cubicBezTo>
                  <a:pt x="10160" y="34313"/>
                  <a:pt x="10175" y="34310"/>
                  <a:pt x="10189" y="34303"/>
                </a:cubicBezTo>
                <a:cubicBezTo>
                  <a:pt x="10196" y="34302"/>
                  <a:pt x="10202" y="34301"/>
                  <a:pt x="10209" y="34301"/>
                </a:cubicBezTo>
                <a:cubicBezTo>
                  <a:pt x="10268" y="34301"/>
                  <a:pt x="10350" y="34345"/>
                  <a:pt x="10404" y="34398"/>
                </a:cubicBezTo>
                <a:cubicBezTo>
                  <a:pt x="10453" y="34448"/>
                  <a:pt x="10519" y="34473"/>
                  <a:pt x="10581" y="34473"/>
                </a:cubicBezTo>
                <a:cubicBezTo>
                  <a:pt x="10594" y="34473"/>
                  <a:pt x="10606" y="34472"/>
                  <a:pt x="10618" y="34470"/>
                </a:cubicBezTo>
                <a:cubicBezTo>
                  <a:pt x="10697" y="34447"/>
                  <a:pt x="10805" y="34435"/>
                  <a:pt x="10898" y="34435"/>
                </a:cubicBezTo>
                <a:cubicBezTo>
                  <a:pt x="11002" y="34435"/>
                  <a:pt x="11088" y="34450"/>
                  <a:pt x="11094" y="34482"/>
                </a:cubicBezTo>
                <a:cubicBezTo>
                  <a:pt x="11094" y="34517"/>
                  <a:pt x="11189" y="34529"/>
                  <a:pt x="11273" y="34529"/>
                </a:cubicBezTo>
                <a:cubicBezTo>
                  <a:pt x="11368" y="34529"/>
                  <a:pt x="11499" y="34541"/>
                  <a:pt x="11594" y="34577"/>
                </a:cubicBezTo>
                <a:cubicBezTo>
                  <a:pt x="11636" y="34594"/>
                  <a:pt x="11671" y="34602"/>
                  <a:pt x="11704" y="34602"/>
                </a:cubicBezTo>
                <a:cubicBezTo>
                  <a:pt x="11763" y="34602"/>
                  <a:pt x="11815" y="34575"/>
                  <a:pt x="11892" y="34529"/>
                </a:cubicBezTo>
                <a:cubicBezTo>
                  <a:pt x="11964" y="34490"/>
                  <a:pt x="12014" y="34472"/>
                  <a:pt x="12063" y="34472"/>
                </a:cubicBezTo>
                <a:cubicBezTo>
                  <a:pt x="12103" y="34472"/>
                  <a:pt x="12141" y="34484"/>
                  <a:pt x="12190" y="34506"/>
                </a:cubicBezTo>
                <a:cubicBezTo>
                  <a:pt x="12237" y="34520"/>
                  <a:pt x="12267" y="34528"/>
                  <a:pt x="12290" y="34528"/>
                </a:cubicBezTo>
                <a:cubicBezTo>
                  <a:pt x="12326" y="34528"/>
                  <a:pt x="12344" y="34508"/>
                  <a:pt x="12380" y="34458"/>
                </a:cubicBezTo>
                <a:cubicBezTo>
                  <a:pt x="12404" y="34398"/>
                  <a:pt x="12487" y="34351"/>
                  <a:pt x="12547" y="34339"/>
                </a:cubicBezTo>
                <a:cubicBezTo>
                  <a:pt x="12606" y="34327"/>
                  <a:pt x="12761" y="34244"/>
                  <a:pt x="12916" y="34160"/>
                </a:cubicBezTo>
                <a:lnTo>
                  <a:pt x="13202" y="33994"/>
                </a:lnTo>
                <a:lnTo>
                  <a:pt x="13511" y="34029"/>
                </a:lnTo>
                <a:cubicBezTo>
                  <a:pt x="13578" y="34035"/>
                  <a:pt x="13637" y="34038"/>
                  <a:pt x="13698" y="34038"/>
                </a:cubicBezTo>
                <a:cubicBezTo>
                  <a:pt x="13898" y="34038"/>
                  <a:pt x="14120" y="33999"/>
                  <a:pt x="14714" y="33863"/>
                </a:cubicBezTo>
                <a:cubicBezTo>
                  <a:pt x="15202" y="33755"/>
                  <a:pt x="15916" y="33565"/>
                  <a:pt x="16309" y="33434"/>
                </a:cubicBezTo>
                <a:cubicBezTo>
                  <a:pt x="16690" y="33315"/>
                  <a:pt x="17190" y="33148"/>
                  <a:pt x="17405" y="33089"/>
                </a:cubicBezTo>
                <a:cubicBezTo>
                  <a:pt x="17631" y="33029"/>
                  <a:pt x="17857" y="32934"/>
                  <a:pt x="17905" y="32898"/>
                </a:cubicBezTo>
                <a:cubicBezTo>
                  <a:pt x="17940" y="32851"/>
                  <a:pt x="18000" y="32839"/>
                  <a:pt x="18024" y="32839"/>
                </a:cubicBezTo>
                <a:cubicBezTo>
                  <a:pt x="18024" y="32839"/>
                  <a:pt x="18025" y="32839"/>
                  <a:pt x="18026" y="32839"/>
                </a:cubicBezTo>
                <a:cubicBezTo>
                  <a:pt x="18093" y="32839"/>
                  <a:pt x="19049" y="32504"/>
                  <a:pt x="19155" y="32434"/>
                </a:cubicBezTo>
                <a:cubicBezTo>
                  <a:pt x="19190" y="32398"/>
                  <a:pt x="19357" y="32339"/>
                  <a:pt x="19536" y="32291"/>
                </a:cubicBezTo>
                <a:cubicBezTo>
                  <a:pt x="19714" y="32231"/>
                  <a:pt x="20060" y="32100"/>
                  <a:pt x="20298" y="32017"/>
                </a:cubicBezTo>
                <a:cubicBezTo>
                  <a:pt x="20536" y="31934"/>
                  <a:pt x="20786" y="31827"/>
                  <a:pt x="20845" y="31815"/>
                </a:cubicBezTo>
                <a:cubicBezTo>
                  <a:pt x="20905" y="31791"/>
                  <a:pt x="21000" y="31755"/>
                  <a:pt x="21060" y="31719"/>
                </a:cubicBezTo>
                <a:cubicBezTo>
                  <a:pt x="21119" y="31696"/>
                  <a:pt x="21250" y="31636"/>
                  <a:pt x="21369" y="31589"/>
                </a:cubicBezTo>
                <a:cubicBezTo>
                  <a:pt x="21488" y="31541"/>
                  <a:pt x="21596" y="31493"/>
                  <a:pt x="21607" y="31493"/>
                </a:cubicBezTo>
                <a:cubicBezTo>
                  <a:pt x="21619" y="31481"/>
                  <a:pt x="21738" y="31458"/>
                  <a:pt x="21846" y="31410"/>
                </a:cubicBezTo>
                <a:cubicBezTo>
                  <a:pt x="21965" y="31362"/>
                  <a:pt x="22096" y="31303"/>
                  <a:pt x="22167" y="31255"/>
                </a:cubicBezTo>
                <a:cubicBezTo>
                  <a:pt x="22227" y="31219"/>
                  <a:pt x="22346" y="31172"/>
                  <a:pt x="22429" y="31148"/>
                </a:cubicBezTo>
                <a:cubicBezTo>
                  <a:pt x="22500" y="31136"/>
                  <a:pt x="22572" y="31112"/>
                  <a:pt x="22608" y="31077"/>
                </a:cubicBezTo>
                <a:cubicBezTo>
                  <a:pt x="22631" y="31053"/>
                  <a:pt x="22667" y="31017"/>
                  <a:pt x="22691" y="31017"/>
                </a:cubicBezTo>
                <a:cubicBezTo>
                  <a:pt x="22810" y="30993"/>
                  <a:pt x="23274" y="30815"/>
                  <a:pt x="23703" y="30636"/>
                </a:cubicBezTo>
                <a:cubicBezTo>
                  <a:pt x="23977" y="30517"/>
                  <a:pt x="24215" y="30422"/>
                  <a:pt x="24227" y="30410"/>
                </a:cubicBezTo>
                <a:cubicBezTo>
                  <a:pt x="24239" y="30410"/>
                  <a:pt x="24346" y="30350"/>
                  <a:pt x="24429" y="30303"/>
                </a:cubicBezTo>
                <a:cubicBezTo>
                  <a:pt x="24584" y="30231"/>
                  <a:pt x="25584" y="29803"/>
                  <a:pt x="25667" y="29767"/>
                </a:cubicBezTo>
                <a:cubicBezTo>
                  <a:pt x="25679" y="29767"/>
                  <a:pt x="25727" y="29743"/>
                  <a:pt x="25775" y="29707"/>
                </a:cubicBezTo>
                <a:cubicBezTo>
                  <a:pt x="25858" y="29648"/>
                  <a:pt x="26358" y="29445"/>
                  <a:pt x="26489" y="29398"/>
                </a:cubicBezTo>
                <a:cubicBezTo>
                  <a:pt x="26549" y="29386"/>
                  <a:pt x="26668" y="29326"/>
                  <a:pt x="26751" y="29279"/>
                </a:cubicBezTo>
                <a:cubicBezTo>
                  <a:pt x="26846" y="29231"/>
                  <a:pt x="27322" y="29017"/>
                  <a:pt x="27799" y="28767"/>
                </a:cubicBezTo>
                <a:cubicBezTo>
                  <a:pt x="28656" y="28374"/>
                  <a:pt x="29073" y="28160"/>
                  <a:pt x="29358" y="28029"/>
                </a:cubicBezTo>
                <a:cubicBezTo>
                  <a:pt x="29430" y="27981"/>
                  <a:pt x="29704" y="27862"/>
                  <a:pt x="29966" y="27743"/>
                </a:cubicBezTo>
                <a:cubicBezTo>
                  <a:pt x="30478" y="27505"/>
                  <a:pt x="32144" y="26671"/>
                  <a:pt x="32799" y="26338"/>
                </a:cubicBezTo>
                <a:cubicBezTo>
                  <a:pt x="33026" y="26219"/>
                  <a:pt x="33228" y="26112"/>
                  <a:pt x="33264" y="26112"/>
                </a:cubicBezTo>
                <a:cubicBezTo>
                  <a:pt x="33299" y="26088"/>
                  <a:pt x="33454" y="26016"/>
                  <a:pt x="33597" y="25933"/>
                </a:cubicBezTo>
                <a:cubicBezTo>
                  <a:pt x="33752" y="25838"/>
                  <a:pt x="34049" y="25695"/>
                  <a:pt x="34252" y="25588"/>
                </a:cubicBezTo>
                <a:cubicBezTo>
                  <a:pt x="34466" y="25481"/>
                  <a:pt x="34657" y="25385"/>
                  <a:pt x="34704" y="25350"/>
                </a:cubicBezTo>
                <a:cubicBezTo>
                  <a:pt x="34752" y="25314"/>
                  <a:pt x="34895" y="25242"/>
                  <a:pt x="35050" y="25171"/>
                </a:cubicBezTo>
                <a:cubicBezTo>
                  <a:pt x="35192" y="25100"/>
                  <a:pt x="35609" y="24873"/>
                  <a:pt x="35978" y="24683"/>
                </a:cubicBezTo>
                <a:cubicBezTo>
                  <a:pt x="36359" y="24492"/>
                  <a:pt x="36681" y="24290"/>
                  <a:pt x="36728" y="24278"/>
                </a:cubicBezTo>
                <a:cubicBezTo>
                  <a:pt x="36800" y="24242"/>
                  <a:pt x="37467" y="23885"/>
                  <a:pt x="38383" y="23385"/>
                </a:cubicBezTo>
                <a:cubicBezTo>
                  <a:pt x="39276" y="22897"/>
                  <a:pt x="43360" y="20551"/>
                  <a:pt x="43396" y="20516"/>
                </a:cubicBezTo>
                <a:cubicBezTo>
                  <a:pt x="43408" y="20492"/>
                  <a:pt x="43753" y="20289"/>
                  <a:pt x="44158" y="20051"/>
                </a:cubicBezTo>
                <a:cubicBezTo>
                  <a:pt x="44539" y="19825"/>
                  <a:pt x="44932" y="19587"/>
                  <a:pt x="44991" y="19563"/>
                </a:cubicBezTo>
                <a:cubicBezTo>
                  <a:pt x="45051" y="19516"/>
                  <a:pt x="45313" y="19349"/>
                  <a:pt x="45563" y="19206"/>
                </a:cubicBezTo>
                <a:cubicBezTo>
                  <a:pt x="45825" y="19051"/>
                  <a:pt x="46182" y="18837"/>
                  <a:pt x="46361" y="18718"/>
                </a:cubicBezTo>
                <a:cubicBezTo>
                  <a:pt x="46539" y="18599"/>
                  <a:pt x="46813" y="18420"/>
                  <a:pt x="46992" y="18325"/>
                </a:cubicBezTo>
                <a:cubicBezTo>
                  <a:pt x="47611" y="17980"/>
                  <a:pt x="49075" y="16956"/>
                  <a:pt x="49432" y="16610"/>
                </a:cubicBezTo>
                <a:cubicBezTo>
                  <a:pt x="49730" y="16349"/>
                  <a:pt x="50063" y="15884"/>
                  <a:pt x="50051" y="15801"/>
                </a:cubicBezTo>
                <a:cubicBezTo>
                  <a:pt x="50051" y="15765"/>
                  <a:pt x="50123" y="15622"/>
                  <a:pt x="50206" y="15456"/>
                </a:cubicBezTo>
                <a:cubicBezTo>
                  <a:pt x="50313" y="15277"/>
                  <a:pt x="50385" y="15098"/>
                  <a:pt x="50373" y="14979"/>
                </a:cubicBezTo>
                <a:cubicBezTo>
                  <a:pt x="50361" y="14872"/>
                  <a:pt x="50361" y="14705"/>
                  <a:pt x="50373" y="14634"/>
                </a:cubicBezTo>
                <a:cubicBezTo>
                  <a:pt x="50385" y="14551"/>
                  <a:pt x="50349" y="14444"/>
                  <a:pt x="50242" y="14348"/>
                </a:cubicBezTo>
                <a:cubicBezTo>
                  <a:pt x="50147" y="14277"/>
                  <a:pt x="50087" y="14194"/>
                  <a:pt x="50075" y="14158"/>
                </a:cubicBezTo>
                <a:cubicBezTo>
                  <a:pt x="50075" y="14134"/>
                  <a:pt x="49968" y="14039"/>
                  <a:pt x="49849" y="13967"/>
                </a:cubicBezTo>
                <a:cubicBezTo>
                  <a:pt x="49587" y="13801"/>
                  <a:pt x="49575" y="13717"/>
                  <a:pt x="49778" y="13551"/>
                </a:cubicBezTo>
                <a:cubicBezTo>
                  <a:pt x="49873" y="13479"/>
                  <a:pt x="50051" y="13312"/>
                  <a:pt x="50182" y="13193"/>
                </a:cubicBezTo>
                <a:cubicBezTo>
                  <a:pt x="50301" y="13074"/>
                  <a:pt x="50540" y="12884"/>
                  <a:pt x="50706" y="12777"/>
                </a:cubicBezTo>
                <a:cubicBezTo>
                  <a:pt x="51266" y="12431"/>
                  <a:pt x="52040" y="11908"/>
                  <a:pt x="52337" y="11669"/>
                </a:cubicBezTo>
                <a:cubicBezTo>
                  <a:pt x="52504" y="11550"/>
                  <a:pt x="52671" y="11431"/>
                  <a:pt x="52683" y="11431"/>
                </a:cubicBezTo>
                <a:cubicBezTo>
                  <a:pt x="52766" y="11419"/>
                  <a:pt x="53528" y="10860"/>
                  <a:pt x="53576" y="10776"/>
                </a:cubicBezTo>
                <a:cubicBezTo>
                  <a:pt x="53600" y="10741"/>
                  <a:pt x="53647" y="10705"/>
                  <a:pt x="53695" y="10693"/>
                </a:cubicBezTo>
                <a:cubicBezTo>
                  <a:pt x="53802" y="10657"/>
                  <a:pt x="54290" y="10324"/>
                  <a:pt x="54481" y="10122"/>
                </a:cubicBezTo>
                <a:cubicBezTo>
                  <a:pt x="54576" y="10038"/>
                  <a:pt x="54695" y="9943"/>
                  <a:pt x="54719" y="9931"/>
                </a:cubicBezTo>
                <a:cubicBezTo>
                  <a:pt x="54826" y="9919"/>
                  <a:pt x="55957" y="8740"/>
                  <a:pt x="55957" y="8681"/>
                </a:cubicBezTo>
                <a:cubicBezTo>
                  <a:pt x="55957" y="8657"/>
                  <a:pt x="55981" y="8598"/>
                  <a:pt x="56016" y="8550"/>
                </a:cubicBezTo>
                <a:cubicBezTo>
                  <a:pt x="56136" y="8419"/>
                  <a:pt x="56195" y="8133"/>
                  <a:pt x="56183" y="7800"/>
                </a:cubicBezTo>
                <a:cubicBezTo>
                  <a:pt x="56183" y="7645"/>
                  <a:pt x="56195" y="7502"/>
                  <a:pt x="56219" y="7478"/>
                </a:cubicBezTo>
                <a:cubicBezTo>
                  <a:pt x="56338" y="7383"/>
                  <a:pt x="56207" y="7109"/>
                  <a:pt x="55957" y="6895"/>
                </a:cubicBezTo>
                <a:cubicBezTo>
                  <a:pt x="55802" y="6776"/>
                  <a:pt x="55683" y="6645"/>
                  <a:pt x="55671" y="6597"/>
                </a:cubicBezTo>
                <a:cubicBezTo>
                  <a:pt x="55659" y="6550"/>
                  <a:pt x="55588" y="6478"/>
                  <a:pt x="55505" y="6431"/>
                </a:cubicBezTo>
                <a:cubicBezTo>
                  <a:pt x="55421" y="6395"/>
                  <a:pt x="55326" y="6335"/>
                  <a:pt x="55290" y="6288"/>
                </a:cubicBezTo>
                <a:cubicBezTo>
                  <a:pt x="55183" y="6157"/>
                  <a:pt x="54707" y="5978"/>
                  <a:pt x="54219" y="5871"/>
                </a:cubicBezTo>
                <a:cubicBezTo>
                  <a:pt x="53992" y="5823"/>
                  <a:pt x="53778" y="5752"/>
                  <a:pt x="53778" y="5716"/>
                </a:cubicBezTo>
                <a:cubicBezTo>
                  <a:pt x="53778" y="5692"/>
                  <a:pt x="54064" y="5359"/>
                  <a:pt x="54433" y="5002"/>
                </a:cubicBezTo>
                <a:cubicBezTo>
                  <a:pt x="55076" y="4383"/>
                  <a:pt x="55445" y="3990"/>
                  <a:pt x="55433" y="3954"/>
                </a:cubicBezTo>
                <a:cubicBezTo>
                  <a:pt x="55433" y="3918"/>
                  <a:pt x="55588" y="3740"/>
                  <a:pt x="55719" y="3597"/>
                </a:cubicBezTo>
                <a:cubicBezTo>
                  <a:pt x="55826" y="3490"/>
                  <a:pt x="56016" y="3061"/>
                  <a:pt x="55969" y="3025"/>
                </a:cubicBezTo>
                <a:cubicBezTo>
                  <a:pt x="55957" y="3014"/>
                  <a:pt x="55969" y="2894"/>
                  <a:pt x="56016" y="2740"/>
                </a:cubicBezTo>
                <a:cubicBezTo>
                  <a:pt x="56147" y="2323"/>
                  <a:pt x="56016" y="1811"/>
                  <a:pt x="55766" y="1787"/>
                </a:cubicBezTo>
                <a:cubicBezTo>
                  <a:pt x="55707" y="1787"/>
                  <a:pt x="55659" y="1752"/>
                  <a:pt x="55647" y="1692"/>
                </a:cubicBezTo>
                <a:cubicBezTo>
                  <a:pt x="55637" y="1649"/>
                  <a:pt x="55638" y="1627"/>
                  <a:pt x="55660" y="1627"/>
                </a:cubicBezTo>
                <a:cubicBezTo>
                  <a:pt x="55686" y="1627"/>
                  <a:pt x="55741" y="1657"/>
                  <a:pt x="55838" y="1716"/>
                </a:cubicBezTo>
                <a:cubicBezTo>
                  <a:pt x="55915" y="1762"/>
                  <a:pt x="55977" y="1788"/>
                  <a:pt x="56008" y="1788"/>
                </a:cubicBezTo>
                <a:cubicBezTo>
                  <a:pt x="56025" y="1788"/>
                  <a:pt x="56033" y="1780"/>
                  <a:pt x="56028" y="1763"/>
                </a:cubicBezTo>
                <a:cubicBezTo>
                  <a:pt x="56040" y="1716"/>
                  <a:pt x="55981" y="1656"/>
                  <a:pt x="55909" y="1644"/>
                </a:cubicBezTo>
                <a:cubicBezTo>
                  <a:pt x="55850" y="1621"/>
                  <a:pt x="55778" y="1561"/>
                  <a:pt x="55778" y="1513"/>
                </a:cubicBezTo>
                <a:cubicBezTo>
                  <a:pt x="55766" y="1466"/>
                  <a:pt x="55707" y="1371"/>
                  <a:pt x="55659" y="1323"/>
                </a:cubicBezTo>
                <a:cubicBezTo>
                  <a:pt x="55615" y="1290"/>
                  <a:pt x="55589" y="1272"/>
                  <a:pt x="55566" y="1272"/>
                </a:cubicBezTo>
                <a:cubicBezTo>
                  <a:pt x="55540" y="1272"/>
                  <a:pt x="55519" y="1296"/>
                  <a:pt x="55481" y="1347"/>
                </a:cubicBezTo>
                <a:cubicBezTo>
                  <a:pt x="55439" y="1396"/>
                  <a:pt x="55409" y="1417"/>
                  <a:pt x="55375" y="1417"/>
                </a:cubicBezTo>
                <a:cubicBezTo>
                  <a:pt x="55360" y="1417"/>
                  <a:pt x="55344" y="1413"/>
                  <a:pt x="55326" y="1406"/>
                </a:cubicBezTo>
                <a:cubicBezTo>
                  <a:pt x="55290" y="1371"/>
                  <a:pt x="55314" y="1311"/>
                  <a:pt x="55385" y="1263"/>
                </a:cubicBezTo>
                <a:cubicBezTo>
                  <a:pt x="55458" y="1222"/>
                  <a:pt x="55476" y="1190"/>
                  <a:pt x="55449" y="1190"/>
                </a:cubicBezTo>
                <a:cubicBezTo>
                  <a:pt x="55445" y="1190"/>
                  <a:pt x="55439" y="1190"/>
                  <a:pt x="55433" y="1192"/>
                </a:cubicBezTo>
                <a:cubicBezTo>
                  <a:pt x="55423" y="1197"/>
                  <a:pt x="55413" y="1199"/>
                  <a:pt x="55405" y="1199"/>
                </a:cubicBezTo>
                <a:cubicBezTo>
                  <a:pt x="55377" y="1199"/>
                  <a:pt x="55364" y="1170"/>
                  <a:pt x="55374" y="1132"/>
                </a:cubicBezTo>
                <a:cubicBezTo>
                  <a:pt x="55385" y="1097"/>
                  <a:pt x="55350" y="1061"/>
                  <a:pt x="55290" y="1061"/>
                </a:cubicBezTo>
                <a:cubicBezTo>
                  <a:pt x="55231" y="1061"/>
                  <a:pt x="55171" y="1013"/>
                  <a:pt x="55147" y="990"/>
                </a:cubicBezTo>
                <a:cubicBezTo>
                  <a:pt x="55135" y="942"/>
                  <a:pt x="55112" y="918"/>
                  <a:pt x="55076" y="918"/>
                </a:cubicBezTo>
                <a:cubicBezTo>
                  <a:pt x="55052" y="918"/>
                  <a:pt x="55028" y="942"/>
                  <a:pt x="55028" y="1001"/>
                </a:cubicBezTo>
                <a:cubicBezTo>
                  <a:pt x="55052" y="1061"/>
                  <a:pt x="55016" y="1120"/>
                  <a:pt x="54957" y="1132"/>
                </a:cubicBezTo>
                <a:cubicBezTo>
                  <a:pt x="54936" y="1145"/>
                  <a:pt x="54920" y="1151"/>
                  <a:pt x="54908" y="1151"/>
                </a:cubicBezTo>
                <a:cubicBezTo>
                  <a:pt x="54885" y="1151"/>
                  <a:pt x="54878" y="1127"/>
                  <a:pt x="54885" y="1073"/>
                </a:cubicBezTo>
                <a:cubicBezTo>
                  <a:pt x="54893" y="1019"/>
                  <a:pt x="54886" y="1000"/>
                  <a:pt x="54840" y="1000"/>
                </a:cubicBezTo>
                <a:cubicBezTo>
                  <a:pt x="54816" y="1000"/>
                  <a:pt x="54780" y="1005"/>
                  <a:pt x="54731" y="1013"/>
                </a:cubicBezTo>
                <a:cubicBezTo>
                  <a:pt x="54675" y="1030"/>
                  <a:pt x="54641" y="1039"/>
                  <a:pt x="54624" y="1039"/>
                </a:cubicBezTo>
                <a:cubicBezTo>
                  <a:pt x="54605" y="1039"/>
                  <a:pt x="54610" y="1027"/>
                  <a:pt x="54635" y="1001"/>
                </a:cubicBezTo>
                <a:cubicBezTo>
                  <a:pt x="54712" y="925"/>
                  <a:pt x="54708" y="869"/>
                  <a:pt x="54625" y="869"/>
                </a:cubicBezTo>
                <a:cubicBezTo>
                  <a:pt x="54617" y="869"/>
                  <a:pt x="54609" y="869"/>
                  <a:pt x="54600" y="870"/>
                </a:cubicBezTo>
                <a:cubicBezTo>
                  <a:pt x="54552" y="882"/>
                  <a:pt x="54540" y="894"/>
                  <a:pt x="54576" y="918"/>
                </a:cubicBezTo>
                <a:cubicBezTo>
                  <a:pt x="54600" y="930"/>
                  <a:pt x="54576" y="966"/>
                  <a:pt x="54528" y="1001"/>
                </a:cubicBezTo>
                <a:cubicBezTo>
                  <a:pt x="54506" y="1015"/>
                  <a:pt x="54484" y="1020"/>
                  <a:pt x="54464" y="1020"/>
                </a:cubicBezTo>
                <a:cubicBezTo>
                  <a:pt x="54428" y="1020"/>
                  <a:pt x="54396" y="1005"/>
                  <a:pt x="54373" y="990"/>
                </a:cubicBezTo>
                <a:cubicBezTo>
                  <a:pt x="54356" y="963"/>
                  <a:pt x="54324" y="949"/>
                  <a:pt x="54290" y="949"/>
                </a:cubicBezTo>
                <a:cubicBezTo>
                  <a:pt x="54278" y="949"/>
                  <a:pt x="54266" y="951"/>
                  <a:pt x="54254" y="954"/>
                </a:cubicBezTo>
                <a:cubicBezTo>
                  <a:pt x="54248" y="957"/>
                  <a:pt x="54240" y="958"/>
                  <a:pt x="54231" y="958"/>
                </a:cubicBezTo>
                <a:cubicBezTo>
                  <a:pt x="54202" y="958"/>
                  <a:pt x="54162" y="945"/>
                  <a:pt x="54135" y="918"/>
                </a:cubicBezTo>
                <a:cubicBezTo>
                  <a:pt x="54118" y="884"/>
                  <a:pt x="54083" y="856"/>
                  <a:pt x="54051" y="856"/>
                </a:cubicBezTo>
                <a:cubicBezTo>
                  <a:pt x="54038" y="856"/>
                  <a:pt x="54026" y="860"/>
                  <a:pt x="54016" y="870"/>
                </a:cubicBezTo>
                <a:cubicBezTo>
                  <a:pt x="54008" y="878"/>
                  <a:pt x="53996" y="882"/>
                  <a:pt x="53983" y="882"/>
                </a:cubicBezTo>
                <a:cubicBezTo>
                  <a:pt x="53955" y="882"/>
                  <a:pt x="53921" y="866"/>
                  <a:pt x="53897" y="835"/>
                </a:cubicBezTo>
                <a:cubicBezTo>
                  <a:pt x="53882" y="820"/>
                  <a:pt x="53854" y="810"/>
                  <a:pt x="53826" y="810"/>
                </a:cubicBezTo>
                <a:cubicBezTo>
                  <a:pt x="53809" y="810"/>
                  <a:pt x="53792" y="814"/>
                  <a:pt x="53778" y="823"/>
                </a:cubicBezTo>
                <a:cubicBezTo>
                  <a:pt x="53765" y="836"/>
                  <a:pt x="53752" y="841"/>
                  <a:pt x="53740" y="841"/>
                </a:cubicBezTo>
                <a:cubicBezTo>
                  <a:pt x="53721" y="841"/>
                  <a:pt x="53707" y="826"/>
                  <a:pt x="53707" y="811"/>
                </a:cubicBezTo>
                <a:cubicBezTo>
                  <a:pt x="53707" y="788"/>
                  <a:pt x="53677" y="775"/>
                  <a:pt x="53640" y="775"/>
                </a:cubicBezTo>
                <a:cubicBezTo>
                  <a:pt x="53619" y="775"/>
                  <a:pt x="53597" y="779"/>
                  <a:pt x="53576" y="787"/>
                </a:cubicBezTo>
                <a:cubicBezTo>
                  <a:pt x="53468" y="816"/>
                  <a:pt x="53392" y="830"/>
                  <a:pt x="53340" y="830"/>
                </a:cubicBezTo>
                <a:cubicBezTo>
                  <a:pt x="53283" y="830"/>
                  <a:pt x="53255" y="813"/>
                  <a:pt x="53242" y="775"/>
                </a:cubicBezTo>
                <a:cubicBezTo>
                  <a:pt x="53237" y="739"/>
                  <a:pt x="53218" y="720"/>
                  <a:pt x="53190" y="720"/>
                </a:cubicBezTo>
                <a:cubicBezTo>
                  <a:pt x="53153" y="720"/>
                  <a:pt x="53100" y="751"/>
                  <a:pt x="53040" y="811"/>
                </a:cubicBezTo>
                <a:cubicBezTo>
                  <a:pt x="53006" y="841"/>
                  <a:pt x="52982" y="857"/>
                  <a:pt x="52969" y="857"/>
                </a:cubicBezTo>
                <a:cubicBezTo>
                  <a:pt x="52945" y="857"/>
                  <a:pt x="52954" y="806"/>
                  <a:pt x="52992" y="692"/>
                </a:cubicBezTo>
                <a:cubicBezTo>
                  <a:pt x="53025" y="627"/>
                  <a:pt x="53028" y="571"/>
                  <a:pt x="53001" y="571"/>
                </a:cubicBezTo>
                <a:cubicBezTo>
                  <a:pt x="52998" y="571"/>
                  <a:pt x="52995" y="572"/>
                  <a:pt x="52992" y="573"/>
                </a:cubicBezTo>
                <a:cubicBezTo>
                  <a:pt x="52968" y="585"/>
                  <a:pt x="52873" y="597"/>
                  <a:pt x="52766" y="620"/>
                </a:cubicBezTo>
                <a:cubicBezTo>
                  <a:pt x="52729" y="627"/>
                  <a:pt x="52701" y="631"/>
                  <a:pt x="52680" y="631"/>
                </a:cubicBezTo>
                <a:cubicBezTo>
                  <a:pt x="52625" y="631"/>
                  <a:pt x="52615" y="606"/>
                  <a:pt x="52623" y="537"/>
                </a:cubicBezTo>
                <a:cubicBezTo>
                  <a:pt x="52644" y="382"/>
                  <a:pt x="52360" y="254"/>
                  <a:pt x="52090" y="254"/>
                </a:cubicBezTo>
                <a:cubicBezTo>
                  <a:pt x="52048" y="254"/>
                  <a:pt x="52008" y="257"/>
                  <a:pt x="51968" y="263"/>
                </a:cubicBezTo>
                <a:cubicBezTo>
                  <a:pt x="51802" y="287"/>
                  <a:pt x="51730" y="323"/>
                  <a:pt x="51742" y="370"/>
                </a:cubicBezTo>
                <a:cubicBezTo>
                  <a:pt x="51749" y="407"/>
                  <a:pt x="51748" y="421"/>
                  <a:pt x="51721" y="421"/>
                </a:cubicBezTo>
                <a:cubicBezTo>
                  <a:pt x="51704" y="421"/>
                  <a:pt x="51676" y="415"/>
                  <a:pt x="51635" y="406"/>
                </a:cubicBezTo>
                <a:cubicBezTo>
                  <a:pt x="51575" y="394"/>
                  <a:pt x="51504" y="335"/>
                  <a:pt x="51504" y="287"/>
                </a:cubicBezTo>
                <a:cubicBezTo>
                  <a:pt x="51496" y="246"/>
                  <a:pt x="51466" y="228"/>
                  <a:pt x="51398" y="228"/>
                </a:cubicBezTo>
                <a:cubicBezTo>
                  <a:pt x="51366" y="228"/>
                  <a:pt x="51327" y="232"/>
                  <a:pt x="51278" y="239"/>
                </a:cubicBezTo>
                <a:cubicBezTo>
                  <a:pt x="51228" y="254"/>
                  <a:pt x="51182" y="261"/>
                  <a:pt x="51143" y="261"/>
                </a:cubicBezTo>
                <a:cubicBezTo>
                  <a:pt x="51089" y="261"/>
                  <a:pt x="51049" y="248"/>
                  <a:pt x="51028" y="228"/>
                </a:cubicBezTo>
                <a:cubicBezTo>
                  <a:pt x="51017" y="205"/>
                  <a:pt x="51005" y="193"/>
                  <a:pt x="50997" y="193"/>
                </a:cubicBezTo>
                <a:cubicBezTo>
                  <a:pt x="50987" y="193"/>
                  <a:pt x="50980" y="208"/>
                  <a:pt x="50980" y="239"/>
                </a:cubicBezTo>
                <a:cubicBezTo>
                  <a:pt x="50980" y="275"/>
                  <a:pt x="50956" y="299"/>
                  <a:pt x="50921" y="323"/>
                </a:cubicBezTo>
                <a:cubicBezTo>
                  <a:pt x="50918" y="324"/>
                  <a:pt x="50915" y="324"/>
                  <a:pt x="50912" y="324"/>
                </a:cubicBezTo>
                <a:cubicBezTo>
                  <a:pt x="50885" y="324"/>
                  <a:pt x="50887" y="269"/>
                  <a:pt x="50909" y="204"/>
                </a:cubicBezTo>
                <a:cubicBezTo>
                  <a:pt x="50956" y="97"/>
                  <a:pt x="50956" y="49"/>
                  <a:pt x="50861" y="25"/>
                </a:cubicBezTo>
                <a:cubicBezTo>
                  <a:pt x="50825" y="10"/>
                  <a:pt x="50802" y="1"/>
                  <a:pt x="5079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4" name="Google Shape;294;p11"/>
          <p:cNvGrpSpPr/>
          <p:nvPr/>
        </p:nvGrpSpPr>
        <p:grpSpPr>
          <a:xfrm rot="5400000" flipH="1">
            <a:off x="6977291" y="367484"/>
            <a:ext cx="678100" cy="698325"/>
            <a:chOff x="9284550" y="2741375"/>
            <a:chExt cx="678100" cy="698325"/>
          </a:xfrm>
        </p:grpSpPr>
        <p:sp>
          <p:nvSpPr>
            <p:cNvPr id="295" name="Google Shape;295;p11"/>
            <p:cNvSpPr/>
            <p:nvPr/>
          </p:nvSpPr>
          <p:spPr>
            <a:xfrm>
              <a:off x="9533700" y="2741375"/>
              <a:ext cx="428950" cy="342050"/>
            </a:xfrm>
            <a:custGeom>
              <a:avLst/>
              <a:gdLst/>
              <a:ahLst/>
              <a:cxnLst/>
              <a:rect l="l" t="t" r="r" b="b"/>
              <a:pathLst>
                <a:path w="17158" h="13682" extrusionOk="0">
                  <a:moveTo>
                    <a:pt x="7014" y="0"/>
                  </a:moveTo>
                  <a:cubicBezTo>
                    <a:pt x="6220" y="0"/>
                    <a:pt x="5513" y="290"/>
                    <a:pt x="5037" y="1075"/>
                  </a:cubicBezTo>
                  <a:cubicBezTo>
                    <a:pt x="1262" y="4123"/>
                    <a:pt x="0" y="7075"/>
                    <a:pt x="3691" y="10469"/>
                  </a:cubicBezTo>
                  <a:cubicBezTo>
                    <a:pt x="5219" y="11864"/>
                    <a:pt x="6648" y="13682"/>
                    <a:pt x="8642" y="13682"/>
                  </a:cubicBezTo>
                  <a:cubicBezTo>
                    <a:pt x="9150" y="13682"/>
                    <a:pt x="9695" y="13564"/>
                    <a:pt x="10287" y="13290"/>
                  </a:cubicBezTo>
                  <a:cubicBezTo>
                    <a:pt x="12192" y="12421"/>
                    <a:pt x="15645" y="9290"/>
                    <a:pt x="16252" y="7325"/>
                  </a:cubicBezTo>
                  <a:cubicBezTo>
                    <a:pt x="17157" y="4397"/>
                    <a:pt x="13942" y="3194"/>
                    <a:pt x="12002" y="2027"/>
                  </a:cubicBezTo>
                  <a:cubicBezTo>
                    <a:pt x="10937" y="1405"/>
                    <a:pt x="8764" y="0"/>
                    <a:pt x="70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9284550" y="2993950"/>
              <a:ext cx="186075" cy="153550"/>
            </a:xfrm>
            <a:custGeom>
              <a:avLst/>
              <a:gdLst/>
              <a:ahLst/>
              <a:cxnLst/>
              <a:rect l="l" t="t" r="r" b="b"/>
              <a:pathLst>
                <a:path w="7443" h="6142" extrusionOk="0">
                  <a:moveTo>
                    <a:pt x="3018" y="0"/>
                  </a:moveTo>
                  <a:cubicBezTo>
                    <a:pt x="2602" y="0"/>
                    <a:pt x="2189" y="143"/>
                    <a:pt x="1787" y="532"/>
                  </a:cubicBezTo>
                  <a:cubicBezTo>
                    <a:pt x="1072" y="1223"/>
                    <a:pt x="1" y="3187"/>
                    <a:pt x="24" y="4176"/>
                  </a:cubicBezTo>
                  <a:cubicBezTo>
                    <a:pt x="84" y="5652"/>
                    <a:pt x="1727" y="5676"/>
                    <a:pt x="2799" y="5890"/>
                  </a:cubicBezTo>
                  <a:cubicBezTo>
                    <a:pt x="3201" y="5975"/>
                    <a:pt x="3904" y="6141"/>
                    <a:pt x="4562" y="6141"/>
                  </a:cubicBezTo>
                  <a:cubicBezTo>
                    <a:pt x="5285" y="6141"/>
                    <a:pt x="5953" y="5941"/>
                    <a:pt x="6109" y="5212"/>
                  </a:cubicBezTo>
                  <a:cubicBezTo>
                    <a:pt x="7335" y="3235"/>
                    <a:pt x="7442" y="1699"/>
                    <a:pt x="5216" y="747"/>
                  </a:cubicBezTo>
                  <a:cubicBezTo>
                    <a:pt x="4488" y="436"/>
                    <a:pt x="3747" y="0"/>
                    <a:pt x="30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9670025" y="3273025"/>
              <a:ext cx="201225" cy="166675"/>
            </a:xfrm>
            <a:custGeom>
              <a:avLst/>
              <a:gdLst/>
              <a:ahLst/>
              <a:cxnLst/>
              <a:rect l="l" t="t" r="r" b="b"/>
              <a:pathLst>
                <a:path w="8049" h="6667" extrusionOk="0">
                  <a:moveTo>
                    <a:pt x="3266" y="1"/>
                  </a:moveTo>
                  <a:cubicBezTo>
                    <a:pt x="2813" y="1"/>
                    <a:pt x="2366" y="157"/>
                    <a:pt x="1929" y="585"/>
                  </a:cubicBezTo>
                  <a:cubicBezTo>
                    <a:pt x="1155" y="1347"/>
                    <a:pt x="0" y="3466"/>
                    <a:pt x="36" y="4526"/>
                  </a:cubicBezTo>
                  <a:cubicBezTo>
                    <a:pt x="96" y="6121"/>
                    <a:pt x="1881" y="6169"/>
                    <a:pt x="3036" y="6395"/>
                  </a:cubicBezTo>
                  <a:cubicBezTo>
                    <a:pt x="3473" y="6486"/>
                    <a:pt x="4237" y="6666"/>
                    <a:pt x="4951" y="6666"/>
                  </a:cubicBezTo>
                  <a:cubicBezTo>
                    <a:pt x="5735" y="6666"/>
                    <a:pt x="6458" y="6449"/>
                    <a:pt x="6620" y="5657"/>
                  </a:cubicBezTo>
                  <a:cubicBezTo>
                    <a:pt x="7942" y="3514"/>
                    <a:pt x="8049" y="1847"/>
                    <a:pt x="5656" y="823"/>
                  </a:cubicBezTo>
                  <a:cubicBezTo>
                    <a:pt x="4867" y="482"/>
                    <a:pt x="4059" y="1"/>
                    <a:pt x="32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8" name="Google Shape;298;p11"/>
          <p:cNvSpPr/>
          <p:nvPr/>
        </p:nvSpPr>
        <p:spPr>
          <a:xfrm rot="199848">
            <a:off x="7293123" y="3429985"/>
            <a:ext cx="1546633" cy="1629532"/>
          </a:xfrm>
          <a:custGeom>
            <a:avLst/>
            <a:gdLst/>
            <a:ahLst/>
            <a:cxnLst/>
            <a:rect l="l" t="t" r="r" b="b"/>
            <a:pathLst>
              <a:path w="61866" h="65182" extrusionOk="0">
                <a:moveTo>
                  <a:pt x="30490" y="920"/>
                </a:moveTo>
                <a:cubicBezTo>
                  <a:pt x="30618" y="920"/>
                  <a:pt x="30745" y="923"/>
                  <a:pt x="30873" y="929"/>
                </a:cubicBezTo>
                <a:lnTo>
                  <a:pt x="31599" y="929"/>
                </a:lnTo>
                <a:lnTo>
                  <a:pt x="32326" y="1001"/>
                </a:lnTo>
                <a:lnTo>
                  <a:pt x="33064" y="1072"/>
                </a:lnTo>
                <a:lnTo>
                  <a:pt x="33778" y="1203"/>
                </a:lnTo>
                <a:cubicBezTo>
                  <a:pt x="35695" y="1560"/>
                  <a:pt x="37553" y="2215"/>
                  <a:pt x="39350" y="3013"/>
                </a:cubicBezTo>
                <a:cubicBezTo>
                  <a:pt x="41160" y="3811"/>
                  <a:pt x="42898" y="4751"/>
                  <a:pt x="44613" y="5751"/>
                </a:cubicBezTo>
                <a:cubicBezTo>
                  <a:pt x="46304" y="6763"/>
                  <a:pt x="47971" y="7835"/>
                  <a:pt x="49625" y="8942"/>
                </a:cubicBezTo>
                <a:lnTo>
                  <a:pt x="52090" y="10633"/>
                </a:lnTo>
                <a:cubicBezTo>
                  <a:pt x="52924" y="11193"/>
                  <a:pt x="53733" y="11764"/>
                  <a:pt x="54507" y="12371"/>
                </a:cubicBezTo>
                <a:cubicBezTo>
                  <a:pt x="56055" y="13586"/>
                  <a:pt x="57496" y="14955"/>
                  <a:pt x="58591" y="16586"/>
                </a:cubicBezTo>
                <a:cubicBezTo>
                  <a:pt x="59651" y="18217"/>
                  <a:pt x="60520" y="20039"/>
                  <a:pt x="61020" y="21956"/>
                </a:cubicBezTo>
                <a:cubicBezTo>
                  <a:pt x="61151" y="22432"/>
                  <a:pt x="61246" y="22908"/>
                  <a:pt x="61353" y="23396"/>
                </a:cubicBezTo>
                <a:cubicBezTo>
                  <a:pt x="61389" y="23635"/>
                  <a:pt x="61425" y="23897"/>
                  <a:pt x="61448" y="24135"/>
                </a:cubicBezTo>
                <a:cubicBezTo>
                  <a:pt x="61484" y="24385"/>
                  <a:pt x="61520" y="24623"/>
                  <a:pt x="61532" y="24873"/>
                </a:cubicBezTo>
                <a:cubicBezTo>
                  <a:pt x="61627" y="25861"/>
                  <a:pt x="61603" y="26849"/>
                  <a:pt x="61544" y="27849"/>
                </a:cubicBezTo>
                <a:cubicBezTo>
                  <a:pt x="61389" y="29826"/>
                  <a:pt x="60901" y="31778"/>
                  <a:pt x="60222" y="33660"/>
                </a:cubicBezTo>
                <a:cubicBezTo>
                  <a:pt x="58769" y="37386"/>
                  <a:pt x="56591" y="40768"/>
                  <a:pt x="54078" y="43828"/>
                </a:cubicBezTo>
                <a:cubicBezTo>
                  <a:pt x="52793" y="45363"/>
                  <a:pt x="51459" y="46840"/>
                  <a:pt x="50054" y="48257"/>
                </a:cubicBezTo>
                <a:cubicBezTo>
                  <a:pt x="48661" y="49662"/>
                  <a:pt x="47197" y="51031"/>
                  <a:pt x="45744" y="52388"/>
                </a:cubicBezTo>
                <a:cubicBezTo>
                  <a:pt x="42803" y="55067"/>
                  <a:pt x="39743" y="57627"/>
                  <a:pt x="36421" y="59758"/>
                </a:cubicBezTo>
                <a:cubicBezTo>
                  <a:pt x="35588" y="60294"/>
                  <a:pt x="34743" y="60782"/>
                  <a:pt x="33874" y="61246"/>
                </a:cubicBezTo>
                <a:cubicBezTo>
                  <a:pt x="33016" y="61711"/>
                  <a:pt x="32135" y="62127"/>
                  <a:pt x="31230" y="62497"/>
                </a:cubicBezTo>
                <a:cubicBezTo>
                  <a:pt x="30325" y="62866"/>
                  <a:pt x="29397" y="63175"/>
                  <a:pt x="28456" y="63413"/>
                </a:cubicBezTo>
                <a:cubicBezTo>
                  <a:pt x="27527" y="63675"/>
                  <a:pt x="26575" y="63830"/>
                  <a:pt x="25622" y="63913"/>
                </a:cubicBezTo>
                <a:cubicBezTo>
                  <a:pt x="25203" y="63952"/>
                  <a:pt x="24783" y="63971"/>
                  <a:pt x="24365" y="63971"/>
                </a:cubicBezTo>
                <a:cubicBezTo>
                  <a:pt x="22863" y="63971"/>
                  <a:pt x="21378" y="63724"/>
                  <a:pt x="19943" y="63259"/>
                </a:cubicBezTo>
                <a:cubicBezTo>
                  <a:pt x="18122" y="62639"/>
                  <a:pt x="16419" y="61675"/>
                  <a:pt x="14907" y="60484"/>
                </a:cubicBezTo>
                <a:cubicBezTo>
                  <a:pt x="11847" y="58079"/>
                  <a:pt x="9525" y="54805"/>
                  <a:pt x="7644" y="51352"/>
                </a:cubicBezTo>
                <a:cubicBezTo>
                  <a:pt x="6692" y="49626"/>
                  <a:pt x="5858" y="47828"/>
                  <a:pt x="5060" y="46006"/>
                </a:cubicBezTo>
                <a:cubicBezTo>
                  <a:pt x="4275" y="44185"/>
                  <a:pt x="3548" y="42339"/>
                  <a:pt x="2905" y="40470"/>
                </a:cubicBezTo>
                <a:cubicBezTo>
                  <a:pt x="1643" y="36731"/>
                  <a:pt x="715" y="32838"/>
                  <a:pt x="703" y="28873"/>
                </a:cubicBezTo>
                <a:cubicBezTo>
                  <a:pt x="643" y="24932"/>
                  <a:pt x="1703" y="20968"/>
                  <a:pt x="3822" y="17622"/>
                </a:cubicBezTo>
                <a:cubicBezTo>
                  <a:pt x="5930" y="14264"/>
                  <a:pt x="8882" y="11490"/>
                  <a:pt x="12121" y="9180"/>
                </a:cubicBezTo>
                <a:cubicBezTo>
                  <a:pt x="15347" y="6883"/>
                  <a:pt x="18872" y="4978"/>
                  <a:pt x="22444" y="3227"/>
                </a:cubicBezTo>
                <a:cubicBezTo>
                  <a:pt x="24229" y="2382"/>
                  <a:pt x="26075" y="1620"/>
                  <a:pt x="27980" y="1227"/>
                </a:cubicBezTo>
                <a:cubicBezTo>
                  <a:pt x="28808" y="1051"/>
                  <a:pt x="29645" y="920"/>
                  <a:pt x="30490" y="920"/>
                </a:cubicBezTo>
                <a:close/>
                <a:moveTo>
                  <a:pt x="31611" y="1"/>
                </a:moveTo>
                <a:lnTo>
                  <a:pt x="30837" y="13"/>
                </a:lnTo>
                <a:cubicBezTo>
                  <a:pt x="30805" y="12"/>
                  <a:pt x="30773" y="12"/>
                  <a:pt x="30740" y="12"/>
                </a:cubicBezTo>
                <a:cubicBezTo>
                  <a:pt x="29749" y="12"/>
                  <a:pt x="28758" y="187"/>
                  <a:pt x="27789" y="406"/>
                </a:cubicBezTo>
                <a:cubicBezTo>
                  <a:pt x="25789" y="882"/>
                  <a:pt x="23932" y="1715"/>
                  <a:pt x="22146" y="2620"/>
                </a:cubicBezTo>
                <a:cubicBezTo>
                  <a:pt x="20360" y="3561"/>
                  <a:pt x="18622" y="4525"/>
                  <a:pt x="16895" y="5549"/>
                </a:cubicBezTo>
                <a:cubicBezTo>
                  <a:pt x="15181" y="6597"/>
                  <a:pt x="13502" y="7668"/>
                  <a:pt x="11883" y="8859"/>
                </a:cubicBezTo>
                <a:cubicBezTo>
                  <a:pt x="10252" y="10038"/>
                  <a:pt x="8704" y="11312"/>
                  <a:pt x="7275" y="12729"/>
                </a:cubicBezTo>
                <a:cubicBezTo>
                  <a:pt x="5846" y="14122"/>
                  <a:pt x="4560" y="15693"/>
                  <a:pt x="3465" y="17384"/>
                </a:cubicBezTo>
                <a:cubicBezTo>
                  <a:pt x="2393" y="19086"/>
                  <a:pt x="1536" y="20932"/>
                  <a:pt x="953" y="22861"/>
                </a:cubicBezTo>
                <a:cubicBezTo>
                  <a:pt x="655" y="23825"/>
                  <a:pt x="465" y="24825"/>
                  <a:pt x="298" y="25825"/>
                </a:cubicBezTo>
                <a:cubicBezTo>
                  <a:pt x="179" y="26825"/>
                  <a:pt x="72" y="27838"/>
                  <a:pt x="72" y="28850"/>
                </a:cubicBezTo>
                <a:cubicBezTo>
                  <a:pt x="0" y="32898"/>
                  <a:pt x="810" y="36910"/>
                  <a:pt x="2036" y="40732"/>
                </a:cubicBezTo>
                <a:cubicBezTo>
                  <a:pt x="2667" y="42661"/>
                  <a:pt x="3382" y="44530"/>
                  <a:pt x="4144" y="46387"/>
                </a:cubicBezTo>
                <a:cubicBezTo>
                  <a:pt x="4894" y="48233"/>
                  <a:pt x="5751" y="50066"/>
                  <a:pt x="6703" y="51852"/>
                </a:cubicBezTo>
                <a:cubicBezTo>
                  <a:pt x="7656" y="53638"/>
                  <a:pt x="8728" y="55365"/>
                  <a:pt x="9942" y="56984"/>
                </a:cubicBezTo>
                <a:cubicBezTo>
                  <a:pt x="11180" y="58615"/>
                  <a:pt x="12561" y="60115"/>
                  <a:pt x="14169" y="61413"/>
                </a:cubicBezTo>
                <a:cubicBezTo>
                  <a:pt x="15776" y="62711"/>
                  <a:pt x="17610" y="63747"/>
                  <a:pt x="19574" y="64402"/>
                </a:cubicBezTo>
                <a:cubicBezTo>
                  <a:pt x="21111" y="64904"/>
                  <a:pt x="22735" y="65181"/>
                  <a:pt x="24361" y="65181"/>
                </a:cubicBezTo>
                <a:cubicBezTo>
                  <a:pt x="24813" y="65181"/>
                  <a:pt x="25266" y="65160"/>
                  <a:pt x="25718" y="65116"/>
                </a:cubicBezTo>
                <a:cubicBezTo>
                  <a:pt x="26765" y="65033"/>
                  <a:pt x="27778" y="64830"/>
                  <a:pt x="28766" y="64568"/>
                </a:cubicBezTo>
                <a:cubicBezTo>
                  <a:pt x="29754" y="64294"/>
                  <a:pt x="30730" y="63973"/>
                  <a:pt x="31671" y="63568"/>
                </a:cubicBezTo>
                <a:cubicBezTo>
                  <a:pt x="33552" y="62782"/>
                  <a:pt x="35338" y="61782"/>
                  <a:pt x="37017" y="60663"/>
                </a:cubicBezTo>
                <a:cubicBezTo>
                  <a:pt x="40374" y="58437"/>
                  <a:pt x="43399" y="55746"/>
                  <a:pt x="46244" y="52924"/>
                </a:cubicBezTo>
                <a:cubicBezTo>
                  <a:pt x="49066" y="50102"/>
                  <a:pt x="51852" y="47209"/>
                  <a:pt x="54293" y="44030"/>
                </a:cubicBezTo>
                <a:cubicBezTo>
                  <a:pt x="55495" y="42446"/>
                  <a:pt x="56674" y="40815"/>
                  <a:pt x="57686" y="39089"/>
                </a:cubicBezTo>
                <a:cubicBezTo>
                  <a:pt x="58710" y="37362"/>
                  <a:pt x="59627" y="35577"/>
                  <a:pt x="60317" y="33695"/>
                </a:cubicBezTo>
                <a:cubicBezTo>
                  <a:pt x="60663" y="32767"/>
                  <a:pt x="60972" y="31814"/>
                  <a:pt x="61186" y="30814"/>
                </a:cubicBezTo>
                <a:cubicBezTo>
                  <a:pt x="61413" y="29826"/>
                  <a:pt x="61591" y="28850"/>
                  <a:pt x="61675" y="27849"/>
                </a:cubicBezTo>
                <a:cubicBezTo>
                  <a:pt x="61865" y="25849"/>
                  <a:pt x="61734" y="23825"/>
                  <a:pt x="61270" y="21861"/>
                </a:cubicBezTo>
                <a:cubicBezTo>
                  <a:pt x="60829" y="19896"/>
                  <a:pt x="60020" y="18027"/>
                  <a:pt x="58984" y="16288"/>
                </a:cubicBezTo>
                <a:cubicBezTo>
                  <a:pt x="57912" y="14538"/>
                  <a:pt x="56472" y="13086"/>
                  <a:pt x="54924" y="11788"/>
                </a:cubicBezTo>
                <a:cubicBezTo>
                  <a:pt x="54150" y="11133"/>
                  <a:pt x="53340" y="10526"/>
                  <a:pt x="52543" y="9931"/>
                </a:cubicBezTo>
                <a:cubicBezTo>
                  <a:pt x="51733" y="9335"/>
                  <a:pt x="50935" y="8752"/>
                  <a:pt x="50114" y="8168"/>
                </a:cubicBezTo>
                <a:cubicBezTo>
                  <a:pt x="48494" y="7014"/>
                  <a:pt x="46828" y="5894"/>
                  <a:pt x="45101" y="4858"/>
                </a:cubicBezTo>
                <a:cubicBezTo>
                  <a:pt x="43387" y="3811"/>
                  <a:pt x="41601" y="2858"/>
                  <a:pt x="39743" y="2061"/>
                </a:cubicBezTo>
                <a:cubicBezTo>
                  <a:pt x="37874" y="1251"/>
                  <a:pt x="35945" y="596"/>
                  <a:pt x="33921" y="251"/>
                </a:cubicBezTo>
                <a:lnTo>
                  <a:pt x="33159" y="120"/>
                </a:lnTo>
                <a:lnTo>
                  <a:pt x="32385" y="60"/>
                </a:lnTo>
                <a:lnTo>
                  <a:pt x="3161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1"/>
          <p:cNvSpPr/>
          <p:nvPr/>
        </p:nvSpPr>
        <p:spPr>
          <a:xfrm rot="10800000">
            <a:off x="7551199" y="-610238"/>
            <a:ext cx="1668375" cy="1523075"/>
          </a:xfrm>
          <a:custGeom>
            <a:avLst/>
            <a:gdLst/>
            <a:ahLst/>
            <a:cxnLst/>
            <a:rect l="l" t="t" r="r" b="b"/>
            <a:pathLst>
              <a:path w="66735" h="60923" extrusionOk="0">
                <a:moveTo>
                  <a:pt x="25551" y="1"/>
                </a:moveTo>
                <a:cubicBezTo>
                  <a:pt x="21889" y="1"/>
                  <a:pt x="18214" y="1036"/>
                  <a:pt x="14693" y="3577"/>
                </a:cubicBezTo>
                <a:cubicBezTo>
                  <a:pt x="12097" y="5434"/>
                  <a:pt x="10311" y="8185"/>
                  <a:pt x="8751" y="10971"/>
                </a:cubicBezTo>
                <a:cubicBezTo>
                  <a:pt x="5180" y="17340"/>
                  <a:pt x="0" y="26687"/>
                  <a:pt x="1262" y="34188"/>
                </a:cubicBezTo>
                <a:cubicBezTo>
                  <a:pt x="1834" y="37522"/>
                  <a:pt x="3667" y="40486"/>
                  <a:pt x="5537" y="43284"/>
                </a:cubicBezTo>
                <a:cubicBezTo>
                  <a:pt x="11472" y="52136"/>
                  <a:pt x="18975" y="60922"/>
                  <a:pt x="30254" y="60922"/>
                </a:cubicBezTo>
                <a:cubicBezTo>
                  <a:pt x="30808" y="60922"/>
                  <a:pt x="31372" y="60901"/>
                  <a:pt x="31945" y="60858"/>
                </a:cubicBezTo>
                <a:cubicBezTo>
                  <a:pt x="38124" y="60393"/>
                  <a:pt x="43923" y="57822"/>
                  <a:pt x="49340" y="54821"/>
                </a:cubicBezTo>
                <a:cubicBezTo>
                  <a:pt x="56519" y="50845"/>
                  <a:pt x="64675" y="45022"/>
                  <a:pt x="65628" y="36188"/>
                </a:cubicBezTo>
                <a:cubicBezTo>
                  <a:pt x="66735" y="25853"/>
                  <a:pt x="55864" y="16436"/>
                  <a:pt x="48661" y="10613"/>
                </a:cubicBezTo>
                <a:cubicBezTo>
                  <a:pt x="43684" y="6577"/>
                  <a:pt x="37517" y="2386"/>
                  <a:pt x="31064" y="731"/>
                </a:cubicBezTo>
                <a:cubicBezTo>
                  <a:pt x="29243" y="264"/>
                  <a:pt x="27399" y="1"/>
                  <a:pt x="2555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11"/>
          <p:cNvSpPr/>
          <p:nvPr/>
        </p:nvSpPr>
        <p:spPr>
          <a:xfrm rot="-1800044" flipH="1">
            <a:off x="1177936" y="4586347"/>
            <a:ext cx="812307" cy="1055252"/>
          </a:xfrm>
          <a:custGeom>
            <a:avLst/>
            <a:gdLst/>
            <a:ahLst/>
            <a:cxnLst/>
            <a:rect l="l" t="t" r="r" b="b"/>
            <a:pathLst>
              <a:path w="32493" h="42211" extrusionOk="0">
                <a:moveTo>
                  <a:pt x="20412" y="22759"/>
                </a:moveTo>
                <a:cubicBezTo>
                  <a:pt x="20460" y="22759"/>
                  <a:pt x="20486" y="22811"/>
                  <a:pt x="20467" y="22877"/>
                </a:cubicBezTo>
                <a:cubicBezTo>
                  <a:pt x="20437" y="22908"/>
                  <a:pt x="20415" y="22939"/>
                  <a:pt x="20386" y="22939"/>
                </a:cubicBezTo>
                <a:cubicBezTo>
                  <a:pt x="20382" y="22939"/>
                  <a:pt x="20377" y="22938"/>
                  <a:pt x="20372" y="22937"/>
                </a:cubicBezTo>
                <a:cubicBezTo>
                  <a:pt x="20313" y="22901"/>
                  <a:pt x="20301" y="22794"/>
                  <a:pt x="20372" y="22770"/>
                </a:cubicBezTo>
                <a:cubicBezTo>
                  <a:pt x="20387" y="22763"/>
                  <a:pt x="20400" y="22759"/>
                  <a:pt x="20412" y="22759"/>
                </a:cubicBezTo>
                <a:close/>
                <a:moveTo>
                  <a:pt x="4688" y="1"/>
                </a:moveTo>
                <a:cubicBezTo>
                  <a:pt x="4660" y="1"/>
                  <a:pt x="4618" y="30"/>
                  <a:pt x="4537" y="89"/>
                </a:cubicBezTo>
                <a:cubicBezTo>
                  <a:pt x="4454" y="160"/>
                  <a:pt x="4299" y="315"/>
                  <a:pt x="4227" y="434"/>
                </a:cubicBezTo>
                <a:cubicBezTo>
                  <a:pt x="4156" y="553"/>
                  <a:pt x="4061" y="648"/>
                  <a:pt x="4049" y="672"/>
                </a:cubicBezTo>
                <a:cubicBezTo>
                  <a:pt x="4037" y="684"/>
                  <a:pt x="3930" y="910"/>
                  <a:pt x="3823" y="1160"/>
                </a:cubicBezTo>
                <a:cubicBezTo>
                  <a:pt x="3715" y="1410"/>
                  <a:pt x="3584" y="1803"/>
                  <a:pt x="3501" y="1994"/>
                </a:cubicBezTo>
                <a:cubicBezTo>
                  <a:pt x="3418" y="2184"/>
                  <a:pt x="3334" y="2422"/>
                  <a:pt x="3299" y="2529"/>
                </a:cubicBezTo>
                <a:cubicBezTo>
                  <a:pt x="3275" y="2613"/>
                  <a:pt x="3239" y="2732"/>
                  <a:pt x="3227" y="2791"/>
                </a:cubicBezTo>
                <a:cubicBezTo>
                  <a:pt x="3215" y="2839"/>
                  <a:pt x="3120" y="3113"/>
                  <a:pt x="3037" y="3387"/>
                </a:cubicBezTo>
                <a:cubicBezTo>
                  <a:pt x="2953" y="3672"/>
                  <a:pt x="2846" y="4018"/>
                  <a:pt x="2799" y="4161"/>
                </a:cubicBezTo>
                <a:cubicBezTo>
                  <a:pt x="2727" y="4375"/>
                  <a:pt x="2334" y="5792"/>
                  <a:pt x="2263" y="6149"/>
                </a:cubicBezTo>
                <a:cubicBezTo>
                  <a:pt x="2215" y="6339"/>
                  <a:pt x="2179" y="6530"/>
                  <a:pt x="2132" y="6661"/>
                </a:cubicBezTo>
                <a:cubicBezTo>
                  <a:pt x="1894" y="7518"/>
                  <a:pt x="1572" y="8911"/>
                  <a:pt x="1429" y="9697"/>
                </a:cubicBezTo>
                <a:cubicBezTo>
                  <a:pt x="1417" y="9816"/>
                  <a:pt x="1370" y="9971"/>
                  <a:pt x="1358" y="10030"/>
                </a:cubicBezTo>
                <a:cubicBezTo>
                  <a:pt x="1346" y="10090"/>
                  <a:pt x="1275" y="10340"/>
                  <a:pt x="1239" y="10590"/>
                </a:cubicBezTo>
                <a:cubicBezTo>
                  <a:pt x="1167" y="11007"/>
                  <a:pt x="1001" y="11995"/>
                  <a:pt x="846" y="12781"/>
                </a:cubicBezTo>
                <a:cubicBezTo>
                  <a:pt x="822" y="12959"/>
                  <a:pt x="763" y="13316"/>
                  <a:pt x="727" y="13555"/>
                </a:cubicBezTo>
                <a:cubicBezTo>
                  <a:pt x="703" y="13793"/>
                  <a:pt x="632" y="14209"/>
                  <a:pt x="584" y="14483"/>
                </a:cubicBezTo>
                <a:cubicBezTo>
                  <a:pt x="536" y="14745"/>
                  <a:pt x="453" y="15352"/>
                  <a:pt x="394" y="15829"/>
                </a:cubicBezTo>
                <a:cubicBezTo>
                  <a:pt x="334" y="16305"/>
                  <a:pt x="286" y="16745"/>
                  <a:pt x="286" y="16769"/>
                </a:cubicBezTo>
                <a:cubicBezTo>
                  <a:pt x="286" y="16805"/>
                  <a:pt x="274" y="16900"/>
                  <a:pt x="251" y="16995"/>
                </a:cubicBezTo>
                <a:cubicBezTo>
                  <a:pt x="251" y="17079"/>
                  <a:pt x="215" y="17424"/>
                  <a:pt x="179" y="17757"/>
                </a:cubicBezTo>
                <a:cubicBezTo>
                  <a:pt x="72" y="18722"/>
                  <a:pt x="48" y="19127"/>
                  <a:pt x="13" y="20341"/>
                </a:cubicBezTo>
                <a:cubicBezTo>
                  <a:pt x="1" y="20984"/>
                  <a:pt x="48" y="22139"/>
                  <a:pt x="120" y="22532"/>
                </a:cubicBezTo>
                <a:cubicBezTo>
                  <a:pt x="215" y="23020"/>
                  <a:pt x="429" y="23782"/>
                  <a:pt x="596" y="24127"/>
                </a:cubicBezTo>
                <a:cubicBezTo>
                  <a:pt x="894" y="24723"/>
                  <a:pt x="1191" y="24973"/>
                  <a:pt x="2549" y="25711"/>
                </a:cubicBezTo>
                <a:cubicBezTo>
                  <a:pt x="3112" y="26032"/>
                  <a:pt x="3918" y="26343"/>
                  <a:pt x="4124" y="26343"/>
                </a:cubicBezTo>
                <a:cubicBezTo>
                  <a:pt x="4131" y="26343"/>
                  <a:pt x="4138" y="26343"/>
                  <a:pt x="4144" y="26342"/>
                </a:cubicBezTo>
                <a:cubicBezTo>
                  <a:pt x="4154" y="26339"/>
                  <a:pt x="4165" y="26337"/>
                  <a:pt x="4177" y="26337"/>
                </a:cubicBezTo>
                <a:cubicBezTo>
                  <a:pt x="4209" y="26337"/>
                  <a:pt x="4246" y="26348"/>
                  <a:pt x="4263" y="26366"/>
                </a:cubicBezTo>
                <a:cubicBezTo>
                  <a:pt x="4275" y="26401"/>
                  <a:pt x="4358" y="26413"/>
                  <a:pt x="4454" y="26413"/>
                </a:cubicBezTo>
                <a:cubicBezTo>
                  <a:pt x="4537" y="26413"/>
                  <a:pt x="4692" y="26425"/>
                  <a:pt x="4775" y="26449"/>
                </a:cubicBezTo>
                <a:cubicBezTo>
                  <a:pt x="4891" y="26472"/>
                  <a:pt x="5523" y="26490"/>
                  <a:pt x="6074" y="26490"/>
                </a:cubicBezTo>
                <a:cubicBezTo>
                  <a:pt x="6369" y="26490"/>
                  <a:pt x="6641" y="26485"/>
                  <a:pt x="6799" y="26473"/>
                </a:cubicBezTo>
                <a:cubicBezTo>
                  <a:pt x="6954" y="26461"/>
                  <a:pt x="7097" y="26425"/>
                  <a:pt x="7132" y="26401"/>
                </a:cubicBezTo>
                <a:cubicBezTo>
                  <a:pt x="7156" y="26366"/>
                  <a:pt x="7252" y="26354"/>
                  <a:pt x="7323" y="26354"/>
                </a:cubicBezTo>
                <a:cubicBezTo>
                  <a:pt x="7330" y="26355"/>
                  <a:pt x="7337" y="26355"/>
                  <a:pt x="7345" y="26355"/>
                </a:cubicBezTo>
                <a:cubicBezTo>
                  <a:pt x="7626" y="26355"/>
                  <a:pt x="8573" y="25746"/>
                  <a:pt x="8990" y="25318"/>
                </a:cubicBezTo>
                <a:cubicBezTo>
                  <a:pt x="9109" y="25199"/>
                  <a:pt x="9288" y="25032"/>
                  <a:pt x="9395" y="24973"/>
                </a:cubicBezTo>
                <a:cubicBezTo>
                  <a:pt x="9502" y="24913"/>
                  <a:pt x="9597" y="24806"/>
                  <a:pt x="9633" y="24746"/>
                </a:cubicBezTo>
                <a:cubicBezTo>
                  <a:pt x="9657" y="24687"/>
                  <a:pt x="9859" y="24484"/>
                  <a:pt x="10061" y="24270"/>
                </a:cubicBezTo>
                <a:cubicBezTo>
                  <a:pt x="10276" y="24080"/>
                  <a:pt x="10573" y="23734"/>
                  <a:pt x="10716" y="23508"/>
                </a:cubicBezTo>
                <a:cubicBezTo>
                  <a:pt x="10895" y="23246"/>
                  <a:pt x="11109" y="23032"/>
                  <a:pt x="11347" y="22877"/>
                </a:cubicBezTo>
                <a:cubicBezTo>
                  <a:pt x="11538" y="22734"/>
                  <a:pt x="11716" y="22579"/>
                  <a:pt x="11740" y="22520"/>
                </a:cubicBezTo>
                <a:cubicBezTo>
                  <a:pt x="11822" y="22379"/>
                  <a:pt x="12634" y="21567"/>
                  <a:pt x="12691" y="21567"/>
                </a:cubicBezTo>
                <a:cubicBezTo>
                  <a:pt x="12692" y="21567"/>
                  <a:pt x="12692" y="21567"/>
                  <a:pt x="12693" y="21567"/>
                </a:cubicBezTo>
                <a:cubicBezTo>
                  <a:pt x="12717" y="21579"/>
                  <a:pt x="12752" y="21758"/>
                  <a:pt x="12800" y="21948"/>
                </a:cubicBezTo>
                <a:cubicBezTo>
                  <a:pt x="12836" y="22163"/>
                  <a:pt x="12871" y="22365"/>
                  <a:pt x="12895" y="22413"/>
                </a:cubicBezTo>
                <a:cubicBezTo>
                  <a:pt x="12907" y="22460"/>
                  <a:pt x="12931" y="22603"/>
                  <a:pt x="12955" y="22734"/>
                </a:cubicBezTo>
                <a:cubicBezTo>
                  <a:pt x="12990" y="23080"/>
                  <a:pt x="13157" y="24044"/>
                  <a:pt x="13169" y="24151"/>
                </a:cubicBezTo>
                <a:cubicBezTo>
                  <a:pt x="13193" y="24199"/>
                  <a:pt x="13217" y="24401"/>
                  <a:pt x="13228" y="24615"/>
                </a:cubicBezTo>
                <a:cubicBezTo>
                  <a:pt x="13264" y="24818"/>
                  <a:pt x="13324" y="25342"/>
                  <a:pt x="13383" y="25770"/>
                </a:cubicBezTo>
                <a:cubicBezTo>
                  <a:pt x="13443" y="26211"/>
                  <a:pt x="13502" y="26651"/>
                  <a:pt x="13514" y="26782"/>
                </a:cubicBezTo>
                <a:cubicBezTo>
                  <a:pt x="13526" y="26925"/>
                  <a:pt x="13562" y="27056"/>
                  <a:pt x="13574" y="27116"/>
                </a:cubicBezTo>
                <a:cubicBezTo>
                  <a:pt x="13586" y="27163"/>
                  <a:pt x="13586" y="27259"/>
                  <a:pt x="13586" y="27318"/>
                </a:cubicBezTo>
                <a:cubicBezTo>
                  <a:pt x="13586" y="27378"/>
                  <a:pt x="13609" y="27437"/>
                  <a:pt x="13633" y="27461"/>
                </a:cubicBezTo>
                <a:cubicBezTo>
                  <a:pt x="13669" y="27473"/>
                  <a:pt x="13681" y="27497"/>
                  <a:pt x="13669" y="27532"/>
                </a:cubicBezTo>
                <a:cubicBezTo>
                  <a:pt x="13633" y="27592"/>
                  <a:pt x="13752" y="28485"/>
                  <a:pt x="13919" y="29330"/>
                </a:cubicBezTo>
                <a:cubicBezTo>
                  <a:pt x="14038" y="30021"/>
                  <a:pt x="14086" y="30271"/>
                  <a:pt x="14121" y="30628"/>
                </a:cubicBezTo>
                <a:cubicBezTo>
                  <a:pt x="14145" y="30771"/>
                  <a:pt x="14181" y="30950"/>
                  <a:pt x="14205" y="31033"/>
                </a:cubicBezTo>
                <a:cubicBezTo>
                  <a:pt x="14229" y="31104"/>
                  <a:pt x="14264" y="31283"/>
                  <a:pt x="14288" y="31414"/>
                </a:cubicBezTo>
                <a:cubicBezTo>
                  <a:pt x="14443" y="32426"/>
                  <a:pt x="15098" y="34640"/>
                  <a:pt x="15693" y="36176"/>
                </a:cubicBezTo>
                <a:cubicBezTo>
                  <a:pt x="15967" y="36891"/>
                  <a:pt x="16610" y="38236"/>
                  <a:pt x="16860" y="38593"/>
                </a:cubicBezTo>
                <a:cubicBezTo>
                  <a:pt x="17789" y="39939"/>
                  <a:pt x="18253" y="40439"/>
                  <a:pt x="19170" y="41034"/>
                </a:cubicBezTo>
                <a:cubicBezTo>
                  <a:pt x="19646" y="41344"/>
                  <a:pt x="20729" y="41903"/>
                  <a:pt x="21003" y="41987"/>
                </a:cubicBezTo>
                <a:cubicBezTo>
                  <a:pt x="21378" y="42092"/>
                  <a:pt x="21660" y="42152"/>
                  <a:pt x="21811" y="42152"/>
                </a:cubicBezTo>
                <a:cubicBezTo>
                  <a:pt x="21847" y="42152"/>
                  <a:pt x="21876" y="42148"/>
                  <a:pt x="21896" y="42141"/>
                </a:cubicBezTo>
                <a:cubicBezTo>
                  <a:pt x="21926" y="42135"/>
                  <a:pt x="21953" y="42132"/>
                  <a:pt x="21972" y="42132"/>
                </a:cubicBezTo>
                <a:cubicBezTo>
                  <a:pt x="21991" y="42132"/>
                  <a:pt x="22003" y="42135"/>
                  <a:pt x="22003" y="42141"/>
                </a:cubicBezTo>
                <a:cubicBezTo>
                  <a:pt x="22003" y="42165"/>
                  <a:pt x="22063" y="42177"/>
                  <a:pt x="22134" y="42189"/>
                </a:cubicBezTo>
                <a:cubicBezTo>
                  <a:pt x="22147" y="42191"/>
                  <a:pt x="22159" y="42192"/>
                  <a:pt x="22171" y="42192"/>
                </a:cubicBezTo>
                <a:cubicBezTo>
                  <a:pt x="22225" y="42192"/>
                  <a:pt x="22265" y="42171"/>
                  <a:pt x="22265" y="42141"/>
                </a:cubicBezTo>
                <a:cubicBezTo>
                  <a:pt x="22265" y="42132"/>
                  <a:pt x="22271" y="42126"/>
                  <a:pt x="22280" y="42126"/>
                </a:cubicBezTo>
                <a:cubicBezTo>
                  <a:pt x="22293" y="42126"/>
                  <a:pt x="22311" y="42137"/>
                  <a:pt x="22325" y="42165"/>
                </a:cubicBezTo>
                <a:cubicBezTo>
                  <a:pt x="22359" y="42191"/>
                  <a:pt x="22394" y="42210"/>
                  <a:pt x="22423" y="42210"/>
                </a:cubicBezTo>
                <a:cubicBezTo>
                  <a:pt x="22435" y="42210"/>
                  <a:pt x="22446" y="42208"/>
                  <a:pt x="22456" y="42201"/>
                </a:cubicBezTo>
                <a:cubicBezTo>
                  <a:pt x="22492" y="42189"/>
                  <a:pt x="22694" y="42141"/>
                  <a:pt x="22920" y="42106"/>
                </a:cubicBezTo>
                <a:cubicBezTo>
                  <a:pt x="23551" y="41987"/>
                  <a:pt x="23789" y="41903"/>
                  <a:pt x="23801" y="41820"/>
                </a:cubicBezTo>
                <a:cubicBezTo>
                  <a:pt x="23810" y="41784"/>
                  <a:pt x="23854" y="41768"/>
                  <a:pt x="23917" y="41768"/>
                </a:cubicBezTo>
                <a:cubicBezTo>
                  <a:pt x="23936" y="41768"/>
                  <a:pt x="23957" y="41769"/>
                  <a:pt x="23980" y="41772"/>
                </a:cubicBezTo>
                <a:cubicBezTo>
                  <a:pt x="24014" y="41777"/>
                  <a:pt x="24049" y="41780"/>
                  <a:pt x="24078" y="41780"/>
                </a:cubicBezTo>
                <a:cubicBezTo>
                  <a:pt x="24120" y="41780"/>
                  <a:pt x="24151" y="41774"/>
                  <a:pt x="24158" y="41760"/>
                </a:cubicBezTo>
                <a:cubicBezTo>
                  <a:pt x="24170" y="41725"/>
                  <a:pt x="24277" y="41653"/>
                  <a:pt x="24408" y="41594"/>
                </a:cubicBezTo>
                <a:cubicBezTo>
                  <a:pt x="24528" y="41534"/>
                  <a:pt x="24647" y="41463"/>
                  <a:pt x="24658" y="41427"/>
                </a:cubicBezTo>
                <a:cubicBezTo>
                  <a:pt x="24682" y="41403"/>
                  <a:pt x="24766" y="41356"/>
                  <a:pt x="24861" y="41344"/>
                </a:cubicBezTo>
                <a:cubicBezTo>
                  <a:pt x="24992" y="41332"/>
                  <a:pt x="25004" y="41296"/>
                  <a:pt x="24956" y="41225"/>
                </a:cubicBezTo>
                <a:cubicBezTo>
                  <a:pt x="24933" y="41178"/>
                  <a:pt x="24925" y="41152"/>
                  <a:pt x="24944" y="41152"/>
                </a:cubicBezTo>
                <a:cubicBezTo>
                  <a:pt x="24955" y="41152"/>
                  <a:pt x="24974" y="41160"/>
                  <a:pt x="25004" y="41177"/>
                </a:cubicBezTo>
                <a:cubicBezTo>
                  <a:pt x="25021" y="41190"/>
                  <a:pt x="25040" y="41195"/>
                  <a:pt x="25058" y="41195"/>
                </a:cubicBezTo>
                <a:cubicBezTo>
                  <a:pt x="25089" y="41195"/>
                  <a:pt x="25115" y="41180"/>
                  <a:pt x="25123" y="41165"/>
                </a:cubicBezTo>
                <a:cubicBezTo>
                  <a:pt x="25135" y="41129"/>
                  <a:pt x="25230" y="41070"/>
                  <a:pt x="25313" y="41046"/>
                </a:cubicBezTo>
                <a:cubicBezTo>
                  <a:pt x="25409" y="41010"/>
                  <a:pt x="25551" y="40927"/>
                  <a:pt x="25647" y="40867"/>
                </a:cubicBezTo>
                <a:cubicBezTo>
                  <a:pt x="25730" y="40796"/>
                  <a:pt x="25897" y="40701"/>
                  <a:pt x="26016" y="40653"/>
                </a:cubicBezTo>
                <a:cubicBezTo>
                  <a:pt x="26135" y="40617"/>
                  <a:pt x="26242" y="40534"/>
                  <a:pt x="26266" y="40498"/>
                </a:cubicBezTo>
                <a:cubicBezTo>
                  <a:pt x="26290" y="40451"/>
                  <a:pt x="26385" y="40379"/>
                  <a:pt x="26480" y="40332"/>
                </a:cubicBezTo>
                <a:cubicBezTo>
                  <a:pt x="26563" y="40284"/>
                  <a:pt x="26659" y="40224"/>
                  <a:pt x="26671" y="40177"/>
                </a:cubicBezTo>
                <a:cubicBezTo>
                  <a:pt x="26677" y="40165"/>
                  <a:pt x="26674" y="40159"/>
                  <a:pt x="26662" y="40159"/>
                </a:cubicBezTo>
                <a:cubicBezTo>
                  <a:pt x="26650" y="40159"/>
                  <a:pt x="26629" y="40165"/>
                  <a:pt x="26599" y="40177"/>
                </a:cubicBezTo>
                <a:cubicBezTo>
                  <a:pt x="26552" y="40211"/>
                  <a:pt x="26511" y="40227"/>
                  <a:pt x="26481" y="40227"/>
                </a:cubicBezTo>
                <a:cubicBezTo>
                  <a:pt x="26427" y="40227"/>
                  <a:pt x="26406" y="40177"/>
                  <a:pt x="26444" y="40094"/>
                </a:cubicBezTo>
                <a:cubicBezTo>
                  <a:pt x="26473" y="40047"/>
                  <a:pt x="26508" y="40015"/>
                  <a:pt x="26533" y="40015"/>
                </a:cubicBezTo>
                <a:cubicBezTo>
                  <a:pt x="26540" y="40015"/>
                  <a:pt x="26546" y="40017"/>
                  <a:pt x="26552" y="40022"/>
                </a:cubicBezTo>
                <a:cubicBezTo>
                  <a:pt x="26556" y="40024"/>
                  <a:pt x="26561" y="40024"/>
                  <a:pt x="26565" y="40024"/>
                </a:cubicBezTo>
                <a:cubicBezTo>
                  <a:pt x="26593" y="40024"/>
                  <a:pt x="26611" y="39993"/>
                  <a:pt x="26611" y="39963"/>
                </a:cubicBezTo>
                <a:cubicBezTo>
                  <a:pt x="26611" y="39915"/>
                  <a:pt x="26671" y="39879"/>
                  <a:pt x="26718" y="39879"/>
                </a:cubicBezTo>
                <a:cubicBezTo>
                  <a:pt x="26778" y="39879"/>
                  <a:pt x="26837" y="39867"/>
                  <a:pt x="26849" y="39843"/>
                </a:cubicBezTo>
                <a:cubicBezTo>
                  <a:pt x="26861" y="39808"/>
                  <a:pt x="26980" y="39689"/>
                  <a:pt x="27123" y="39605"/>
                </a:cubicBezTo>
                <a:cubicBezTo>
                  <a:pt x="27242" y="39498"/>
                  <a:pt x="27373" y="39343"/>
                  <a:pt x="27385" y="39272"/>
                </a:cubicBezTo>
                <a:cubicBezTo>
                  <a:pt x="27397" y="39201"/>
                  <a:pt x="27492" y="39046"/>
                  <a:pt x="27564" y="38962"/>
                </a:cubicBezTo>
                <a:cubicBezTo>
                  <a:pt x="27635" y="38855"/>
                  <a:pt x="27695" y="38736"/>
                  <a:pt x="27695" y="38665"/>
                </a:cubicBezTo>
                <a:cubicBezTo>
                  <a:pt x="27695" y="38592"/>
                  <a:pt x="27708" y="38561"/>
                  <a:pt x="27731" y="38561"/>
                </a:cubicBezTo>
                <a:cubicBezTo>
                  <a:pt x="27738" y="38561"/>
                  <a:pt x="27746" y="38564"/>
                  <a:pt x="27754" y="38570"/>
                </a:cubicBezTo>
                <a:cubicBezTo>
                  <a:pt x="27790" y="38593"/>
                  <a:pt x="27802" y="38629"/>
                  <a:pt x="27790" y="38665"/>
                </a:cubicBezTo>
                <a:cubicBezTo>
                  <a:pt x="27780" y="38685"/>
                  <a:pt x="27787" y="38715"/>
                  <a:pt x="27805" y="38715"/>
                </a:cubicBezTo>
                <a:cubicBezTo>
                  <a:pt x="27807" y="38715"/>
                  <a:pt x="27810" y="38714"/>
                  <a:pt x="27814" y="38712"/>
                </a:cubicBezTo>
                <a:cubicBezTo>
                  <a:pt x="27897" y="38712"/>
                  <a:pt x="28087" y="38474"/>
                  <a:pt x="28230" y="38236"/>
                </a:cubicBezTo>
                <a:cubicBezTo>
                  <a:pt x="28290" y="38141"/>
                  <a:pt x="28373" y="38046"/>
                  <a:pt x="28397" y="38046"/>
                </a:cubicBezTo>
                <a:cubicBezTo>
                  <a:pt x="28433" y="38046"/>
                  <a:pt x="28516" y="37974"/>
                  <a:pt x="28611" y="37903"/>
                </a:cubicBezTo>
                <a:cubicBezTo>
                  <a:pt x="28730" y="37784"/>
                  <a:pt x="28742" y="37736"/>
                  <a:pt x="28695" y="37557"/>
                </a:cubicBezTo>
                <a:cubicBezTo>
                  <a:pt x="28647" y="37438"/>
                  <a:pt x="28588" y="37355"/>
                  <a:pt x="28528" y="37355"/>
                </a:cubicBezTo>
                <a:cubicBezTo>
                  <a:pt x="28468" y="37343"/>
                  <a:pt x="28457" y="37319"/>
                  <a:pt x="28504" y="37319"/>
                </a:cubicBezTo>
                <a:cubicBezTo>
                  <a:pt x="28552" y="37307"/>
                  <a:pt x="28611" y="37260"/>
                  <a:pt x="28623" y="37200"/>
                </a:cubicBezTo>
                <a:cubicBezTo>
                  <a:pt x="28644" y="37169"/>
                  <a:pt x="28673" y="37138"/>
                  <a:pt x="28696" y="37138"/>
                </a:cubicBezTo>
                <a:cubicBezTo>
                  <a:pt x="28700" y="37138"/>
                  <a:pt x="28703" y="37139"/>
                  <a:pt x="28707" y="37141"/>
                </a:cubicBezTo>
                <a:cubicBezTo>
                  <a:pt x="28742" y="37165"/>
                  <a:pt x="28730" y="37236"/>
                  <a:pt x="28695" y="37284"/>
                </a:cubicBezTo>
                <a:cubicBezTo>
                  <a:pt x="28671" y="37319"/>
                  <a:pt x="28671" y="37367"/>
                  <a:pt x="28707" y="37367"/>
                </a:cubicBezTo>
                <a:cubicBezTo>
                  <a:pt x="28754" y="37367"/>
                  <a:pt x="28766" y="37379"/>
                  <a:pt x="28754" y="37415"/>
                </a:cubicBezTo>
                <a:cubicBezTo>
                  <a:pt x="28729" y="37464"/>
                  <a:pt x="28738" y="37487"/>
                  <a:pt x="28766" y="37487"/>
                </a:cubicBezTo>
                <a:cubicBezTo>
                  <a:pt x="28806" y="37487"/>
                  <a:pt x="28885" y="37443"/>
                  <a:pt x="28969" y="37367"/>
                </a:cubicBezTo>
                <a:cubicBezTo>
                  <a:pt x="29147" y="37200"/>
                  <a:pt x="29183" y="37105"/>
                  <a:pt x="29111" y="37057"/>
                </a:cubicBezTo>
                <a:cubicBezTo>
                  <a:pt x="29108" y="37056"/>
                  <a:pt x="29105" y="37055"/>
                  <a:pt x="29102" y="37055"/>
                </a:cubicBezTo>
                <a:cubicBezTo>
                  <a:pt x="29079" y="37055"/>
                  <a:pt x="29050" y="37092"/>
                  <a:pt x="29040" y="37165"/>
                </a:cubicBezTo>
                <a:cubicBezTo>
                  <a:pt x="29033" y="37220"/>
                  <a:pt x="29022" y="37251"/>
                  <a:pt x="29009" y="37251"/>
                </a:cubicBezTo>
                <a:cubicBezTo>
                  <a:pt x="29000" y="37251"/>
                  <a:pt x="28990" y="37235"/>
                  <a:pt x="28980" y="37200"/>
                </a:cubicBezTo>
                <a:cubicBezTo>
                  <a:pt x="28942" y="37105"/>
                  <a:pt x="29050" y="36971"/>
                  <a:pt x="29130" y="36971"/>
                </a:cubicBezTo>
                <a:cubicBezTo>
                  <a:pt x="29150" y="36971"/>
                  <a:pt x="29169" y="36979"/>
                  <a:pt x="29183" y="36998"/>
                </a:cubicBezTo>
                <a:cubicBezTo>
                  <a:pt x="29205" y="37013"/>
                  <a:pt x="29233" y="37028"/>
                  <a:pt x="29253" y="37028"/>
                </a:cubicBezTo>
                <a:cubicBezTo>
                  <a:pt x="29265" y="37028"/>
                  <a:pt x="29274" y="37023"/>
                  <a:pt x="29278" y="37010"/>
                </a:cubicBezTo>
                <a:cubicBezTo>
                  <a:pt x="29290" y="36986"/>
                  <a:pt x="29266" y="36926"/>
                  <a:pt x="29219" y="36867"/>
                </a:cubicBezTo>
                <a:cubicBezTo>
                  <a:pt x="29114" y="36762"/>
                  <a:pt x="29202" y="36533"/>
                  <a:pt x="29328" y="36533"/>
                </a:cubicBezTo>
                <a:cubicBezTo>
                  <a:pt x="29331" y="36533"/>
                  <a:pt x="29334" y="36533"/>
                  <a:pt x="29338" y="36534"/>
                </a:cubicBezTo>
                <a:cubicBezTo>
                  <a:pt x="29352" y="36534"/>
                  <a:pt x="29368" y="36529"/>
                  <a:pt x="29384" y="36523"/>
                </a:cubicBezTo>
                <a:lnTo>
                  <a:pt x="29384" y="36523"/>
                </a:lnTo>
                <a:cubicBezTo>
                  <a:pt x="29387" y="36532"/>
                  <a:pt x="29391" y="36540"/>
                  <a:pt x="29397" y="36545"/>
                </a:cubicBezTo>
                <a:cubicBezTo>
                  <a:pt x="29402" y="36566"/>
                  <a:pt x="29410" y="36576"/>
                  <a:pt x="29420" y="36576"/>
                </a:cubicBezTo>
                <a:cubicBezTo>
                  <a:pt x="29432" y="36576"/>
                  <a:pt x="29449" y="36560"/>
                  <a:pt x="29469" y="36534"/>
                </a:cubicBezTo>
                <a:cubicBezTo>
                  <a:pt x="29475" y="36508"/>
                  <a:pt x="29478" y="36479"/>
                  <a:pt x="29478" y="36454"/>
                </a:cubicBezTo>
                <a:lnTo>
                  <a:pt x="29478" y="36454"/>
                </a:lnTo>
                <a:cubicBezTo>
                  <a:pt x="29459" y="36479"/>
                  <a:pt x="29421" y="36507"/>
                  <a:pt x="29384" y="36523"/>
                </a:cubicBezTo>
                <a:lnTo>
                  <a:pt x="29384" y="36523"/>
                </a:lnTo>
                <a:cubicBezTo>
                  <a:pt x="29375" y="36494"/>
                  <a:pt x="29379" y="36451"/>
                  <a:pt x="29397" y="36414"/>
                </a:cubicBezTo>
                <a:cubicBezTo>
                  <a:pt x="29411" y="36388"/>
                  <a:pt x="29428" y="36372"/>
                  <a:pt x="29442" y="36372"/>
                </a:cubicBezTo>
                <a:cubicBezTo>
                  <a:pt x="29454" y="36372"/>
                  <a:pt x="29463" y="36382"/>
                  <a:pt x="29469" y="36403"/>
                </a:cubicBezTo>
                <a:cubicBezTo>
                  <a:pt x="29474" y="36414"/>
                  <a:pt x="29477" y="36433"/>
                  <a:pt x="29478" y="36454"/>
                </a:cubicBezTo>
                <a:lnTo>
                  <a:pt x="29478" y="36454"/>
                </a:lnTo>
                <a:cubicBezTo>
                  <a:pt x="29479" y="36453"/>
                  <a:pt x="29480" y="36452"/>
                  <a:pt x="29481" y="36450"/>
                </a:cubicBezTo>
                <a:cubicBezTo>
                  <a:pt x="29516" y="36391"/>
                  <a:pt x="29576" y="36343"/>
                  <a:pt x="29600" y="36343"/>
                </a:cubicBezTo>
                <a:cubicBezTo>
                  <a:pt x="29647" y="36343"/>
                  <a:pt x="29683" y="36295"/>
                  <a:pt x="29659" y="36200"/>
                </a:cubicBezTo>
                <a:cubicBezTo>
                  <a:pt x="29659" y="36132"/>
                  <a:pt x="29671" y="36106"/>
                  <a:pt x="29700" y="36106"/>
                </a:cubicBezTo>
                <a:cubicBezTo>
                  <a:pt x="29712" y="36106"/>
                  <a:pt x="29726" y="36110"/>
                  <a:pt x="29742" y="36117"/>
                </a:cubicBezTo>
                <a:cubicBezTo>
                  <a:pt x="29754" y="36129"/>
                  <a:pt x="29769" y="36134"/>
                  <a:pt x="29784" y="36134"/>
                </a:cubicBezTo>
                <a:cubicBezTo>
                  <a:pt x="29814" y="36134"/>
                  <a:pt x="29846" y="36113"/>
                  <a:pt x="29862" y="36081"/>
                </a:cubicBezTo>
                <a:cubicBezTo>
                  <a:pt x="29873" y="36045"/>
                  <a:pt x="29933" y="35986"/>
                  <a:pt x="29957" y="35938"/>
                </a:cubicBezTo>
                <a:cubicBezTo>
                  <a:pt x="30004" y="35891"/>
                  <a:pt x="30004" y="35867"/>
                  <a:pt x="29933" y="35867"/>
                </a:cubicBezTo>
                <a:cubicBezTo>
                  <a:pt x="29862" y="35867"/>
                  <a:pt x="29862" y="35831"/>
                  <a:pt x="29897" y="35783"/>
                </a:cubicBezTo>
                <a:cubicBezTo>
                  <a:pt x="29915" y="35770"/>
                  <a:pt x="29935" y="35763"/>
                  <a:pt x="29957" y="35763"/>
                </a:cubicBezTo>
                <a:cubicBezTo>
                  <a:pt x="29995" y="35763"/>
                  <a:pt x="30040" y="35782"/>
                  <a:pt x="30100" y="35819"/>
                </a:cubicBezTo>
                <a:cubicBezTo>
                  <a:pt x="30143" y="35857"/>
                  <a:pt x="30174" y="35874"/>
                  <a:pt x="30195" y="35874"/>
                </a:cubicBezTo>
                <a:cubicBezTo>
                  <a:pt x="30214" y="35874"/>
                  <a:pt x="30225" y="35859"/>
                  <a:pt x="30231" y="35831"/>
                </a:cubicBezTo>
                <a:cubicBezTo>
                  <a:pt x="30231" y="35795"/>
                  <a:pt x="30183" y="35724"/>
                  <a:pt x="30135" y="35700"/>
                </a:cubicBezTo>
                <a:cubicBezTo>
                  <a:pt x="30076" y="35664"/>
                  <a:pt x="30052" y="35629"/>
                  <a:pt x="30064" y="35581"/>
                </a:cubicBezTo>
                <a:cubicBezTo>
                  <a:pt x="30072" y="35564"/>
                  <a:pt x="30093" y="35547"/>
                  <a:pt x="30108" y="35547"/>
                </a:cubicBezTo>
                <a:cubicBezTo>
                  <a:pt x="30114" y="35547"/>
                  <a:pt x="30120" y="35550"/>
                  <a:pt x="30123" y="35557"/>
                </a:cubicBezTo>
                <a:cubicBezTo>
                  <a:pt x="30128" y="35566"/>
                  <a:pt x="30136" y="35570"/>
                  <a:pt x="30147" y="35570"/>
                </a:cubicBezTo>
                <a:cubicBezTo>
                  <a:pt x="30168" y="35570"/>
                  <a:pt x="30196" y="35556"/>
                  <a:pt x="30219" y="35533"/>
                </a:cubicBezTo>
                <a:cubicBezTo>
                  <a:pt x="30234" y="35518"/>
                  <a:pt x="30248" y="35509"/>
                  <a:pt x="30255" y="35509"/>
                </a:cubicBezTo>
                <a:cubicBezTo>
                  <a:pt x="30264" y="35509"/>
                  <a:pt x="30263" y="35524"/>
                  <a:pt x="30243" y="35557"/>
                </a:cubicBezTo>
                <a:cubicBezTo>
                  <a:pt x="30217" y="35613"/>
                  <a:pt x="30222" y="35638"/>
                  <a:pt x="30242" y="35638"/>
                </a:cubicBezTo>
                <a:cubicBezTo>
                  <a:pt x="30270" y="35638"/>
                  <a:pt x="30326" y="35592"/>
                  <a:pt x="30373" y="35510"/>
                </a:cubicBezTo>
                <a:cubicBezTo>
                  <a:pt x="30439" y="35407"/>
                  <a:pt x="30453" y="35370"/>
                  <a:pt x="30405" y="35370"/>
                </a:cubicBezTo>
                <a:cubicBezTo>
                  <a:pt x="30392" y="35370"/>
                  <a:pt x="30373" y="35373"/>
                  <a:pt x="30350" y="35379"/>
                </a:cubicBezTo>
                <a:cubicBezTo>
                  <a:pt x="30333" y="35381"/>
                  <a:pt x="30321" y="35383"/>
                  <a:pt x="30313" y="35383"/>
                </a:cubicBezTo>
                <a:cubicBezTo>
                  <a:pt x="30289" y="35383"/>
                  <a:pt x="30315" y="35367"/>
                  <a:pt x="30397" y="35331"/>
                </a:cubicBezTo>
                <a:cubicBezTo>
                  <a:pt x="30478" y="35294"/>
                  <a:pt x="30543" y="35276"/>
                  <a:pt x="30571" y="35276"/>
                </a:cubicBezTo>
                <a:cubicBezTo>
                  <a:pt x="30596" y="35276"/>
                  <a:pt x="30591" y="35291"/>
                  <a:pt x="30540" y="35319"/>
                </a:cubicBezTo>
                <a:cubicBezTo>
                  <a:pt x="30516" y="35331"/>
                  <a:pt x="30516" y="35355"/>
                  <a:pt x="30540" y="35379"/>
                </a:cubicBezTo>
                <a:cubicBezTo>
                  <a:pt x="30554" y="35385"/>
                  <a:pt x="30566" y="35389"/>
                  <a:pt x="30576" y="35389"/>
                </a:cubicBezTo>
                <a:cubicBezTo>
                  <a:pt x="30622" y="35389"/>
                  <a:pt x="30638" y="35326"/>
                  <a:pt x="30600" y="35200"/>
                </a:cubicBezTo>
                <a:cubicBezTo>
                  <a:pt x="30572" y="35118"/>
                  <a:pt x="30569" y="35079"/>
                  <a:pt x="30582" y="35079"/>
                </a:cubicBezTo>
                <a:cubicBezTo>
                  <a:pt x="30591" y="35079"/>
                  <a:pt x="30610" y="35100"/>
                  <a:pt x="30635" y="35141"/>
                </a:cubicBezTo>
                <a:cubicBezTo>
                  <a:pt x="30653" y="35170"/>
                  <a:pt x="30671" y="35185"/>
                  <a:pt x="30686" y="35185"/>
                </a:cubicBezTo>
                <a:cubicBezTo>
                  <a:pt x="30701" y="35185"/>
                  <a:pt x="30713" y="35170"/>
                  <a:pt x="30719" y="35141"/>
                </a:cubicBezTo>
                <a:cubicBezTo>
                  <a:pt x="30728" y="35104"/>
                  <a:pt x="30758" y="35089"/>
                  <a:pt x="30793" y="35089"/>
                </a:cubicBezTo>
                <a:cubicBezTo>
                  <a:pt x="30803" y="35089"/>
                  <a:pt x="30815" y="35090"/>
                  <a:pt x="30826" y="35093"/>
                </a:cubicBezTo>
                <a:cubicBezTo>
                  <a:pt x="30837" y="35097"/>
                  <a:pt x="30847" y="35100"/>
                  <a:pt x="30857" y="35100"/>
                </a:cubicBezTo>
                <a:cubicBezTo>
                  <a:pt x="30904" y="35100"/>
                  <a:pt x="30948" y="35051"/>
                  <a:pt x="31016" y="34914"/>
                </a:cubicBezTo>
                <a:cubicBezTo>
                  <a:pt x="31070" y="34808"/>
                  <a:pt x="31123" y="34720"/>
                  <a:pt x="31134" y="34720"/>
                </a:cubicBezTo>
                <a:cubicBezTo>
                  <a:pt x="31135" y="34720"/>
                  <a:pt x="31135" y="34721"/>
                  <a:pt x="31135" y="34724"/>
                </a:cubicBezTo>
                <a:cubicBezTo>
                  <a:pt x="31135" y="34725"/>
                  <a:pt x="31136" y="34725"/>
                  <a:pt x="31138" y="34725"/>
                </a:cubicBezTo>
                <a:cubicBezTo>
                  <a:pt x="31156" y="34725"/>
                  <a:pt x="31266" y="34667"/>
                  <a:pt x="31386" y="34569"/>
                </a:cubicBezTo>
                <a:cubicBezTo>
                  <a:pt x="31588" y="34438"/>
                  <a:pt x="31624" y="34367"/>
                  <a:pt x="31624" y="34271"/>
                </a:cubicBezTo>
                <a:cubicBezTo>
                  <a:pt x="31624" y="34164"/>
                  <a:pt x="31671" y="34128"/>
                  <a:pt x="31862" y="34009"/>
                </a:cubicBezTo>
                <a:cubicBezTo>
                  <a:pt x="32005" y="33926"/>
                  <a:pt x="32195" y="33783"/>
                  <a:pt x="32278" y="33676"/>
                </a:cubicBezTo>
                <a:cubicBezTo>
                  <a:pt x="32433" y="33509"/>
                  <a:pt x="32445" y="33486"/>
                  <a:pt x="32386" y="33450"/>
                </a:cubicBezTo>
                <a:cubicBezTo>
                  <a:pt x="32326" y="33426"/>
                  <a:pt x="32338" y="33366"/>
                  <a:pt x="32421" y="33259"/>
                </a:cubicBezTo>
                <a:cubicBezTo>
                  <a:pt x="32481" y="33188"/>
                  <a:pt x="32493" y="33093"/>
                  <a:pt x="32481" y="33093"/>
                </a:cubicBezTo>
                <a:cubicBezTo>
                  <a:pt x="32461" y="33085"/>
                  <a:pt x="32419" y="33081"/>
                  <a:pt x="32364" y="33081"/>
                </a:cubicBezTo>
                <a:cubicBezTo>
                  <a:pt x="32255" y="33081"/>
                  <a:pt x="32096" y="33097"/>
                  <a:pt x="31969" y="33128"/>
                </a:cubicBezTo>
                <a:cubicBezTo>
                  <a:pt x="31934" y="33133"/>
                  <a:pt x="31890" y="33136"/>
                  <a:pt x="31843" y="33136"/>
                </a:cubicBezTo>
                <a:cubicBezTo>
                  <a:pt x="31777" y="33136"/>
                  <a:pt x="31708" y="33130"/>
                  <a:pt x="31659" y="33116"/>
                </a:cubicBezTo>
                <a:cubicBezTo>
                  <a:pt x="31606" y="33090"/>
                  <a:pt x="31525" y="33076"/>
                  <a:pt x="31468" y="33076"/>
                </a:cubicBezTo>
                <a:cubicBezTo>
                  <a:pt x="31450" y="33076"/>
                  <a:pt x="31433" y="33078"/>
                  <a:pt x="31421" y="33081"/>
                </a:cubicBezTo>
                <a:cubicBezTo>
                  <a:pt x="31350" y="33116"/>
                  <a:pt x="30885" y="33414"/>
                  <a:pt x="30612" y="33617"/>
                </a:cubicBezTo>
                <a:cubicBezTo>
                  <a:pt x="30540" y="33676"/>
                  <a:pt x="30362" y="33783"/>
                  <a:pt x="30231" y="33867"/>
                </a:cubicBezTo>
                <a:cubicBezTo>
                  <a:pt x="30100" y="33950"/>
                  <a:pt x="29957" y="34045"/>
                  <a:pt x="29945" y="34081"/>
                </a:cubicBezTo>
                <a:cubicBezTo>
                  <a:pt x="29933" y="34105"/>
                  <a:pt x="29838" y="34188"/>
                  <a:pt x="29754" y="34224"/>
                </a:cubicBezTo>
                <a:cubicBezTo>
                  <a:pt x="29421" y="34402"/>
                  <a:pt x="29338" y="34486"/>
                  <a:pt x="28528" y="35093"/>
                </a:cubicBezTo>
                <a:cubicBezTo>
                  <a:pt x="28087" y="35438"/>
                  <a:pt x="27540" y="35855"/>
                  <a:pt x="27314" y="36010"/>
                </a:cubicBezTo>
                <a:cubicBezTo>
                  <a:pt x="27087" y="36176"/>
                  <a:pt x="26909" y="36331"/>
                  <a:pt x="26921" y="36331"/>
                </a:cubicBezTo>
                <a:cubicBezTo>
                  <a:pt x="26944" y="36343"/>
                  <a:pt x="26885" y="36391"/>
                  <a:pt x="26778" y="36450"/>
                </a:cubicBezTo>
                <a:cubicBezTo>
                  <a:pt x="26671" y="36510"/>
                  <a:pt x="26587" y="36569"/>
                  <a:pt x="26563" y="36581"/>
                </a:cubicBezTo>
                <a:cubicBezTo>
                  <a:pt x="26540" y="36629"/>
                  <a:pt x="26004" y="37057"/>
                  <a:pt x="25218" y="37653"/>
                </a:cubicBezTo>
                <a:cubicBezTo>
                  <a:pt x="24589" y="38120"/>
                  <a:pt x="24069" y="38370"/>
                  <a:pt x="23736" y="38370"/>
                </a:cubicBezTo>
                <a:cubicBezTo>
                  <a:pt x="23603" y="38370"/>
                  <a:pt x="23500" y="38330"/>
                  <a:pt x="23432" y="38248"/>
                </a:cubicBezTo>
                <a:lnTo>
                  <a:pt x="23289" y="38117"/>
                </a:lnTo>
                <a:cubicBezTo>
                  <a:pt x="23265" y="38081"/>
                  <a:pt x="23194" y="37962"/>
                  <a:pt x="23146" y="37843"/>
                </a:cubicBezTo>
                <a:cubicBezTo>
                  <a:pt x="23087" y="37724"/>
                  <a:pt x="23015" y="37605"/>
                  <a:pt x="22980" y="37593"/>
                </a:cubicBezTo>
                <a:cubicBezTo>
                  <a:pt x="22932" y="37581"/>
                  <a:pt x="22920" y="37522"/>
                  <a:pt x="22956" y="37474"/>
                </a:cubicBezTo>
                <a:cubicBezTo>
                  <a:pt x="22980" y="37427"/>
                  <a:pt x="22968" y="37379"/>
                  <a:pt x="22956" y="37367"/>
                </a:cubicBezTo>
                <a:cubicBezTo>
                  <a:pt x="22896" y="37343"/>
                  <a:pt x="22682" y="36903"/>
                  <a:pt x="22563" y="36593"/>
                </a:cubicBezTo>
                <a:cubicBezTo>
                  <a:pt x="22515" y="36474"/>
                  <a:pt x="22444" y="36331"/>
                  <a:pt x="22384" y="36272"/>
                </a:cubicBezTo>
                <a:cubicBezTo>
                  <a:pt x="22325" y="36212"/>
                  <a:pt x="22301" y="36164"/>
                  <a:pt x="22313" y="36129"/>
                </a:cubicBezTo>
                <a:cubicBezTo>
                  <a:pt x="22325" y="36117"/>
                  <a:pt x="22265" y="35867"/>
                  <a:pt x="22158" y="35569"/>
                </a:cubicBezTo>
                <a:cubicBezTo>
                  <a:pt x="22075" y="35271"/>
                  <a:pt x="22003" y="34998"/>
                  <a:pt x="22015" y="34974"/>
                </a:cubicBezTo>
                <a:cubicBezTo>
                  <a:pt x="22027" y="34938"/>
                  <a:pt x="22015" y="34902"/>
                  <a:pt x="21968" y="34879"/>
                </a:cubicBezTo>
                <a:cubicBezTo>
                  <a:pt x="21920" y="34855"/>
                  <a:pt x="21908" y="34795"/>
                  <a:pt x="21944" y="34736"/>
                </a:cubicBezTo>
                <a:cubicBezTo>
                  <a:pt x="21968" y="34676"/>
                  <a:pt x="21968" y="34605"/>
                  <a:pt x="21920" y="34557"/>
                </a:cubicBezTo>
                <a:cubicBezTo>
                  <a:pt x="21896" y="34509"/>
                  <a:pt x="21884" y="34450"/>
                  <a:pt x="21896" y="34402"/>
                </a:cubicBezTo>
                <a:cubicBezTo>
                  <a:pt x="21908" y="34367"/>
                  <a:pt x="21908" y="34319"/>
                  <a:pt x="21884" y="34307"/>
                </a:cubicBezTo>
                <a:cubicBezTo>
                  <a:pt x="21874" y="34300"/>
                  <a:pt x="21864" y="34297"/>
                  <a:pt x="21856" y="34297"/>
                </a:cubicBezTo>
                <a:cubicBezTo>
                  <a:pt x="21835" y="34297"/>
                  <a:pt x="21818" y="34314"/>
                  <a:pt x="21801" y="34331"/>
                </a:cubicBezTo>
                <a:cubicBezTo>
                  <a:pt x="21794" y="34351"/>
                  <a:pt x="21777" y="34359"/>
                  <a:pt x="21757" y="34359"/>
                </a:cubicBezTo>
                <a:cubicBezTo>
                  <a:pt x="21740" y="34359"/>
                  <a:pt x="21722" y="34354"/>
                  <a:pt x="21706" y="34343"/>
                </a:cubicBezTo>
                <a:cubicBezTo>
                  <a:pt x="21658" y="34319"/>
                  <a:pt x="21646" y="34271"/>
                  <a:pt x="21658" y="34224"/>
                </a:cubicBezTo>
                <a:cubicBezTo>
                  <a:pt x="21682" y="34188"/>
                  <a:pt x="21670" y="34093"/>
                  <a:pt x="21622" y="34033"/>
                </a:cubicBezTo>
                <a:cubicBezTo>
                  <a:pt x="21587" y="33962"/>
                  <a:pt x="21563" y="33890"/>
                  <a:pt x="21587" y="33843"/>
                </a:cubicBezTo>
                <a:cubicBezTo>
                  <a:pt x="21599" y="33807"/>
                  <a:pt x="21599" y="33771"/>
                  <a:pt x="21563" y="33747"/>
                </a:cubicBezTo>
                <a:cubicBezTo>
                  <a:pt x="21539" y="33736"/>
                  <a:pt x="21527" y="33688"/>
                  <a:pt x="21551" y="33652"/>
                </a:cubicBezTo>
                <a:cubicBezTo>
                  <a:pt x="21587" y="33605"/>
                  <a:pt x="21539" y="33557"/>
                  <a:pt x="21444" y="33545"/>
                </a:cubicBezTo>
                <a:cubicBezTo>
                  <a:pt x="21360" y="33509"/>
                  <a:pt x="21325" y="33486"/>
                  <a:pt x="21360" y="33426"/>
                </a:cubicBezTo>
                <a:cubicBezTo>
                  <a:pt x="21376" y="33394"/>
                  <a:pt x="21397" y="33378"/>
                  <a:pt x="21413" y="33378"/>
                </a:cubicBezTo>
                <a:cubicBezTo>
                  <a:pt x="21421" y="33378"/>
                  <a:pt x="21428" y="33382"/>
                  <a:pt x="21432" y="33390"/>
                </a:cubicBezTo>
                <a:cubicBezTo>
                  <a:pt x="21441" y="33406"/>
                  <a:pt x="21450" y="33413"/>
                  <a:pt x="21459" y="33413"/>
                </a:cubicBezTo>
                <a:cubicBezTo>
                  <a:pt x="21499" y="33413"/>
                  <a:pt x="21532" y="33287"/>
                  <a:pt x="21503" y="33200"/>
                </a:cubicBezTo>
                <a:cubicBezTo>
                  <a:pt x="21490" y="33160"/>
                  <a:pt x="21474" y="33143"/>
                  <a:pt x="21447" y="33143"/>
                </a:cubicBezTo>
                <a:cubicBezTo>
                  <a:pt x="21426" y="33143"/>
                  <a:pt x="21398" y="33155"/>
                  <a:pt x="21360" y="33176"/>
                </a:cubicBezTo>
                <a:cubicBezTo>
                  <a:pt x="21324" y="33192"/>
                  <a:pt x="21297" y="33202"/>
                  <a:pt x="21276" y="33202"/>
                </a:cubicBezTo>
                <a:cubicBezTo>
                  <a:pt x="21222" y="33202"/>
                  <a:pt x="21219" y="33138"/>
                  <a:pt x="21253" y="32974"/>
                </a:cubicBezTo>
                <a:cubicBezTo>
                  <a:pt x="21278" y="32892"/>
                  <a:pt x="21297" y="32855"/>
                  <a:pt x="21317" y="32855"/>
                </a:cubicBezTo>
                <a:cubicBezTo>
                  <a:pt x="21327" y="32855"/>
                  <a:pt x="21337" y="32863"/>
                  <a:pt x="21349" y="32878"/>
                </a:cubicBezTo>
                <a:cubicBezTo>
                  <a:pt x="21362" y="32898"/>
                  <a:pt x="21378" y="32907"/>
                  <a:pt x="21393" y="32907"/>
                </a:cubicBezTo>
                <a:cubicBezTo>
                  <a:pt x="21404" y="32907"/>
                  <a:pt x="21415" y="32901"/>
                  <a:pt x="21420" y="32890"/>
                </a:cubicBezTo>
                <a:cubicBezTo>
                  <a:pt x="21432" y="32855"/>
                  <a:pt x="21420" y="32819"/>
                  <a:pt x="21360" y="32795"/>
                </a:cubicBezTo>
                <a:cubicBezTo>
                  <a:pt x="21344" y="32787"/>
                  <a:pt x="21327" y="32783"/>
                  <a:pt x="21311" y="32783"/>
                </a:cubicBezTo>
                <a:cubicBezTo>
                  <a:pt x="21284" y="32783"/>
                  <a:pt x="21261" y="32796"/>
                  <a:pt x="21253" y="32819"/>
                </a:cubicBezTo>
                <a:cubicBezTo>
                  <a:pt x="21246" y="32833"/>
                  <a:pt x="21227" y="32839"/>
                  <a:pt x="21203" y="32839"/>
                </a:cubicBezTo>
                <a:cubicBezTo>
                  <a:pt x="21186" y="32839"/>
                  <a:pt x="21166" y="32836"/>
                  <a:pt x="21146" y="32831"/>
                </a:cubicBezTo>
                <a:cubicBezTo>
                  <a:pt x="21110" y="32819"/>
                  <a:pt x="21087" y="32735"/>
                  <a:pt x="21122" y="32700"/>
                </a:cubicBezTo>
                <a:cubicBezTo>
                  <a:pt x="21146" y="32640"/>
                  <a:pt x="21146" y="32521"/>
                  <a:pt x="21134" y="32414"/>
                </a:cubicBezTo>
                <a:cubicBezTo>
                  <a:pt x="21110" y="32247"/>
                  <a:pt x="21110" y="32235"/>
                  <a:pt x="21229" y="32188"/>
                </a:cubicBezTo>
                <a:cubicBezTo>
                  <a:pt x="21349" y="32140"/>
                  <a:pt x="21349" y="32128"/>
                  <a:pt x="21265" y="32104"/>
                </a:cubicBezTo>
                <a:cubicBezTo>
                  <a:pt x="21247" y="32087"/>
                  <a:pt x="21224" y="32078"/>
                  <a:pt x="21198" y="32078"/>
                </a:cubicBezTo>
                <a:cubicBezTo>
                  <a:pt x="21173" y="32078"/>
                  <a:pt x="21146" y="32087"/>
                  <a:pt x="21122" y="32104"/>
                </a:cubicBezTo>
                <a:cubicBezTo>
                  <a:pt x="21096" y="32121"/>
                  <a:pt x="21071" y="32128"/>
                  <a:pt x="21051" y="32128"/>
                </a:cubicBezTo>
                <a:cubicBezTo>
                  <a:pt x="20997" y="32128"/>
                  <a:pt x="20969" y="32078"/>
                  <a:pt x="21003" y="32009"/>
                </a:cubicBezTo>
                <a:cubicBezTo>
                  <a:pt x="21027" y="31962"/>
                  <a:pt x="21015" y="31902"/>
                  <a:pt x="20968" y="31890"/>
                </a:cubicBezTo>
                <a:cubicBezTo>
                  <a:pt x="20908" y="31866"/>
                  <a:pt x="20884" y="31712"/>
                  <a:pt x="20932" y="31592"/>
                </a:cubicBezTo>
                <a:cubicBezTo>
                  <a:pt x="20944" y="31581"/>
                  <a:pt x="20908" y="31485"/>
                  <a:pt x="20884" y="31402"/>
                </a:cubicBezTo>
                <a:cubicBezTo>
                  <a:pt x="20813" y="31223"/>
                  <a:pt x="20848" y="31045"/>
                  <a:pt x="20968" y="30973"/>
                </a:cubicBezTo>
                <a:cubicBezTo>
                  <a:pt x="21015" y="30938"/>
                  <a:pt x="21027" y="30866"/>
                  <a:pt x="21015" y="30771"/>
                </a:cubicBezTo>
                <a:cubicBezTo>
                  <a:pt x="21003" y="30699"/>
                  <a:pt x="21003" y="30616"/>
                  <a:pt x="21051" y="30592"/>
                </a:cubicBezTo>
                <a:cubicBezTo>
                  <a:pt x="21075" y="30580"/>
                  <a:pt x="21075" y="30533"/>
                  <a:pt x="21027" y="30521"/>
                </a:cubicBezTo>
                <a:cubicBezTo>
                  <a:pt x="21015" y="30513"/>
                  <a:pt x="21002" y="30509"/>
                  <a:pt x="20988" y="30509"/>
                </a:cubicBezTo>
                <a:cubicBezTo>
                  <a:pt x="20961" y="30509"/>
                  <a:pt x="20932" y="30525"/>
                  <a:pt x="20908" y="30557"/>
                </a:cubicBezTo>
                <a:cubicBezTo>
                  <a:pt x="20898" y="30571"/>
                  <a:pt x="20890" y="30580"/>
                  <a:pt x="20883" y="30580"/>
                </a:cubicBezTo>
                <a:cubicBezTo>
                  <a:pt x="20872" y="30580"/>
                  <a:pt x="20862" y="30563"/>
                  <a:pt x="20848" y="30521"/>
                </a:cubicBezTo>
                <a:cubicBezTo>
                  <a:pt x="20825" y="30449"/>
                  <a:pt x="20837" y="30402"/>
                  <a:pt x="20932" y="30354"/>
                </a:cubicBezTo>
                <a:cubicBezTo>
                  <a:pt x="21003" y="30318"/>
                  <a:pt x="21027" y="30271"/>
                  <a:pt x="21003" y="30223"/>
                </a:cubicBezTo>
                <a:cubicBezTo>
                  <a:pt x="20991" y="30199"/>
                  <a:pt x="20991" y="30140"/>
                  <a:pt x="21003" y="30092"/>
                </a:cubicBezTo>
                <a:cubicBezTo>
                  <a:pt x="21027" y="30021"/>
                  <a:pt x="21027" y="29937"/>
                  <a:pt x="20908" y="29461"/>
                </a:cubicBezTo>
                <a:cubicBezTo>
                  <a:pt x="20884" y="29330"/>
                  <a:pt x="20848" y="29140"/>
                  <a:pt x="20848" y="29033"/>
                </a:cubicBezTo>
                <a:cubicBezTo>
                  <a:pt x="20848" y="28925"/>
                  <a:pt x="20813" y="28687"/>
                  <a:pt x="20777" y="28533"/>
                </a:cubicBezTo>
                <a:cubicBezTo>
                  <a:pt x="20729" y="28366"/>
                  <a:pt x="20718" y="28211"/>
                  <a:pt x="20729" y="28199"/>
                </a:cubicBezTo>
                <a:cubicBezTo>
                  <a:pt x="20753" y="28187"/>
                  <a:pt x="20753" y="28092"/>
                  <a:pt x="20718" y="28009"/>
                </a:cubicBezTo>
                <a:cubicBezTo>
                  <a:pt x="20646" y="27771"/>
                  <a:pt x="20646" y="27247"/>
                  <a:pt x="20718" y="27104"/>
                </a:cubicBezTo>
                <a:cubicBezTo>
                  <a:pt x="20765" y="27020"/>
                  <a:pt x="20753" y="26961"/>
                  <a:pt x="20706" y="26937"/>
                </a:cubicBezTo>
                <a:cubicBezTo>
                  <a:pt x="20646" y="26901"/>
                  <a:pt x="20646" y="26866"/>
                  <a:pt x="20706" y="26806"/>
                </a:cubicBezTo>
                <a:cubicBezTo>
                  <a:pt x="20765" y="26723"/>
                  <a:pt x="20765" y="26711"/>
                  <a:pt x="20706" y="26699"/>
                </a:cubicBezTo>
                <a:cubicBezTo>
                  <a:pt x="20646" y="26699"/>
                  <a:pt x="20587" y="26628"/>
                  <a:pt x="20551" y="26532"/>
                </a:cubicBezTo>
                <a:cubicBezTo>
                  <a:pt x="20479" y="26354"/>
                  <a:pt x="20515" y="25913"/>
                  <a:pt x="20587" y="25866"/>
                </a:cubicBezTo>
                <a:cubicBezTo>
                  <a:pt x="20658" y="25818"/>
                  <a:pt x="20670" y="25389"/>
                  <a:pt x="20610" y="25342"/>
                </a:cubicBezTo>
                <a:cubicBezTo>
                  <a:pt x="20587" y="25330"/>
                  <a:pt x="20587" y="25282"/>
                  <a:pt x="20598" y="25235"/>
                </a:cubicBezTo>
                <a:cubicBezTo>
                  <a:pt x="20658" y="25104"/>
                  <a:pt x="20658" y="24842"/>
                  <a:pt x="20587" y="24794"/>
                </a:cubicBezTo>
                <a:cubicBezTo>
                  <a:pt x="20539" y="24782"/>
                  <a:pt x="20539" y="24723"/>
                  <a:pt x="20575" y="24663"/>
                </a:cubicBezTo>
                <a:cubicBezTo>
                  <a:pt x="20598" y="24604"/>
                  <a:pt x="20598" y="24544"/>
                  <a:pt x="20587" y="24520"/>
                </a:cubicBezTo>
                <a:cubicBezTo>
                  <a:pt x="20575" y="24508"/>
                  <a:pt x="20551" y="24342"/>
                  <a:pt x="20551" y="24163"/>
                </a:cubicBezTo>
                <a:cubicBezTo>
                  <a:pt x="20551" y="23984"/>
                  <a:pt x="20539" y="23842"/>
                  <a:pt x="20515" y="23830"/>
                </a:cubicBezTo>
                <a:cubicBezTo>
                  <a:pt x="20479" y="23806"/>
                  <a:pt x="20491" y="23746"/>
                  <a:pt x="20527" y="23675"/>
                </a:cubicBezTo>
                <a:cubicBezTo>
                  <a:pt x="20551" y="23603"/>
                  <a:pt x="20575" y="23532"/>
                  <a:pt x="20527" y="23496"/>
                </a:cubicBezTo>
                <a:cubicBezTo>
                  <a:pt x="20491" y="23472"/>
                  <a:pt x="20515" y="23377"/>
                  <a:pt x="20587" y="23258"/>
                </a:cubicBezTo>
                <a:cubicBezTo>
                  <a:pt x="20694" y="23091"/>
                  <a:pt x="20694" y="23056"/>
                  <a:pt x="20598" y="22949"/>
                </a:cubicBezTo>
                <a:cubicBezTo>
                  <a:pt x="20527" y="22853"/>
                  <a:pt x="20515" y="22782"/>
                  <a:pt x="20551" y="22699"/>
                </a:cubicBezTo>
                <a:cubicBezTo>
                  <a:pt x="20598" y="22615"/>
                  <a:pt x="20587" y="22556"/>
                  <a:pt x="20539" y="22532"/>
                </a:cubicBezTo>
                <a:cubicBezTo>
                  <a:pt x="20491" y="22496"/>
                  <a:pt x="20479" y="22472"/>
                  <a:pt x="20491" y="22460"/>
                </a:cubicBezTo>
                <a:cubicBezTo>
                  <a:pt x="20587" y="22341"/>
                  <a:pt x="20598" y="22198"/>
                  <a:pt x="20539" y="22020"/>
                </a:cubicBezTo>
                <a:cubicBezTo>
                  <a:pt x="20515" y="21925"/>
                  <a:pt x="20479" y="21817"/>
                  <a:pt x="20479" y="21782"/>
                </a:cubicBezTo>
                <a:cubicBezTo>
                  <a:pt x="20515" y="21686"/>
                  <a:pt x="20456" y="21484"/>
                  <a:pt x="20372" y="21472"/>
                </a:cubicBezTo>
                <a:cubicBezTo>
                  <a:pt x="20337" y="21460"/>
                  <a:pt x="20313" y="21401"/>
                  <a:pt x="20337" y="21341"/>
                </a:cubicBezTo>
                <a:cubicBezTo>
                  <a:pt x="20345" y="21301"/>
                  <a:pt x="20358" y="21272"/>
                  <a:pt x="20377" y="21272"/>
                </a:cubicBezTo>
                <a:cubicBezTo>
                  <a:pt x="20386" y="21272"/>
                  <a:pt x="20396" y="21278"/>
                  <a:pt x="20408" y="21294"/>
                </a:cubicBezTo>
                <a:cubicBezTo>
                  <a:pt x="20415" y="21314"/>
                  <a:pt x="20434" y="21327"/>
                  <a:pt x="20451" y="21327"/>
                </a:cubicBezTo>
                <a:cubicBezTo>
                  <a:pt x="20463" y="21327"/>
                  <a:pt x="20474" y="21320"/>
                  <a:pt x="20479" y="21305"/>
                </a:cubicBezTo>
                <a:cubicBezTo>
                  <a:pt x="20491" y="21282"/>
                  <a:pt x="20479" y="21234"/>
                  <a:pt x="20456" y="21234"/>
                </a:cubicBezTo>
                <a:cubicBezTo>
                  <a:pt x="20420" y="21222"/>
                  <a:pt x="20420" y="21163"/>
                  <a:pt x="20432" y="21115"/>
                </a:cubicBezTo>
                <a:cubicBezTo>
                  <a:pt x="20458" y="21076"/>
                  <a:pt x="20466" y="21055"/>
                  <a:pt x="20453" y="21055"/>
                </a:cubicBezTo>
                <a:cubicBezTo>
                  <a:pt x="20442" y="21055"/>
                  <a:pt x="20416" y="21070"/>
                  <a:pt x="20372" y="21103"/>
                </a:cubicBezTo>
                <a:cubicBezTo>
                  <a:pt x="20347" y="21122"/>
                  <a:pt x="20328" y="21131"/>
                  <a:pt x="20317" y="21131"/>
                </a:cubicBezTo>
                <a:cubicBezTo>
                  <a:pt x="20284" y="21131"/>
                  <a:pt x="20302" y="21062"/>
                  <a:pt x="20372" y="20948"/>
                </a:cubicBezTo>
                <a:cubicBezTo>
                  <a:pt x="20408" y="20924"/>
                  <a:pt x="20396" y="20877"/>
                  <a:pt x="20372" y="20829"/>
                </a:cubicBezTo>
                <a:cubicBezTo>
                  <a:pt x="20366" y="20817"/>
                  <a:pt x="20357" y="20811"/>
                  <a:pt x="20347" y="20811"/>
                </a:cubicBezTo>
                <a:cubicBezTo>
                  <a:pt x="20337" y="20811"/>
                  <a:pt x="20325" y="20817"/>
                  <a:pt x="20313" y="20829"/>
                </a:cubicBezTo>
                <a:cubicBezTo>
                  <a:pt x="20304" y="20856"/>
                  <a:pt x="20288" y="20869"/>
                  <a:pt x="20266" y="20869"/>
                </a:cubicBezTo>
                <a:cubicBezTo>
                  <a:pt x="20258" y="20869"/>
                  <a:pt x="20250" y="20868"/>
                  <a:pt x="20241" y="20865"/>
                </a:cubicBezTo>
                <a:cubicBezTo>
                  <a:pt x="20217" y="20853"/>
                  <a:pt x="20217" y="20805"/>
                  <a:pt x="20241" y="20758"/>
                </a:cubicBezTo>
                <a:cubicBezTo>
                  <a:pt x="20263" y="20729"/>
                  <a:pt x="20276" y="20713"/>
                  <a:pt x="20285" y="20713"/>
                </a:cubicBezTo>
                <a:cubicBezTo>
                  <a:pt x="20291" y="20713"/>
                  <a:pt x="20296" y="20720"/>
                  <a:pt x="20301" y="20734"/>
                </a:cubicBezTo>
                <a:cubicBezTo>
                  <a:pt x="20315" y="20757"/>
                  <a:pt x="20329" y="20766"/>
                  <a:pt x="20342" y="20766"/>
                </a:cubicBezTo>
                <a:cubicBezTo>
                  <a:pt x="20383" y="20766"/>
                  <a:pt x="20409" y="20664"/>
                  <a:pt x="20372" y="20555"/>
                </a:cubicBezTo>
                <a:cubicBezTo>
                  <a:pt x="20348" y="20460"/>
                  <a:pt x="20348" y="20353"/>
                  <a:pt x="20360" y="20329"/>
                </a:cubicBezTo>
                <a:cubicBezTo>
                  <a:pt x="20372" y="20293"/>
                  <a:pt x="20360" y="20258"/>
                  <a:pt x="20337" y="20258"/>
                </a:cubicBezTo>
                <a:cubicBezTo>
                  <a:pt x="20301" y="20234"/>
                  <a:pt x="20301" y="20198"/>
                  <a:pt x="20313" y="20151"/>
                </a:cubicBezTo>
                <a:cubicBezTo>
                  <a:pt x="20337" y="20103"/>
                  <a:pt x="20313" y="20043"/>
                  <a:pt x="20277" y="20032"/>
                </a:cubicBezTo>
                <a:cubicBezTo>
                  <a:pt x="20229" y="19996"/>
                  <a:pt x="20217" y="19972"/>
                  <a:pt x="20253" y="19936"/>
                </a:cubicBezTo>
                <a:cubicBezTo>
                  <a:pt x="20301" y="19912"/>
                  <a:pt x="20289" y="19901"/>
                  <a:pt x="20229" y="19877"/>
                </a:cubicBezTo>
                <a:cubicBezTo>
                  <a:pt x="20170" y="19877"/>
                  <a:pt x="20134" y="19853"/>
                  <a:pt x="20134" y="19817"/>
                </a:cubicBezTo>
                <a:cubicBezTo>
                  <a:pt x="20158" y="19793"/>
                  <a:pt x="20110" y="19758"/>
                  <a:pt x="20039" y="19734"/>
                </a:cubicBezTo>
                <a:cubicBezTo>
                  <a:pt x="19874" y="19676"/>
                  <a:pt x="19828" y="19602"/>
                  <a:pt x="19912" y="19602"/>
                </a:cubicBezTo>
                <a:cubicBezTo>
                  <a:pt x="19931" y="19602"/>
                  <a:pt x="19958" y="19606"/>
                  <a:pt x="19991" y="19615"/>
                </a:cubicBezTo>
                <a:cubicBezTo>
                  <a:pt x="20037" y="19623"/>
                  <a:pt x="20071" y="19628"/>
                  <a:pt x="20095" y="19628"/>
                </a:cubicBezTo>
                <a:cubicBezTo>
                  <a:pt x="20140" y="19628"/>
                  <a:pt x="20150" y="19610"/>
                  <a:pt x="20134" y="19555"/>
                </a:cubicBezTo>
                <a:cubicBezTo>
                  <a:pt x="20126" y="19506"/>
                  <a:pt x="20118" y="19479"/>
                  <a:pt x="20098" y="19479"/>
                </a:cubicBezTo>
                <a:cubicBezTo>
                  <a:pt x="20089" y="19479"/>
                  <a:pt x="20077" y="19485"/>
                  <a:pt x="20063" y="19496"/>
                </a:cubicBezTo>
                <a:cubicBezTo>
                  <a:pt x="20049" y="19510"/>
                  <a:pt x="20023" y="19515"/>
                  <a:pt x="19994" y="19515"/>
                </a:cubicBezTo>
                <a:cubicBezTo>
                  <a:pt x="19973" y="19515"/>
                  <a:pt x="19951" y="19513"/>
                  <a:pt x="19932" y="19508"/>
                </a:cubicBezTo>
                <a:cubicBezTo>
                  <a:pt x="19920" y="19505"/>
                  <a:pt x="19907" y="19503"/>
                  <a:pt x="19892" y="19503"/>
                </a:cubicBezTo>
                <a:cubicBezTo>
                  <a:pt x="19845" y="19503"/>
                  <a:pt x="19781" y="19519"/>
                  <a:pt x="19717" y="19555"/>
                </a:cubicBezTo>
                <a:cubicBezTo>
                  <a:pt x="19659" y="19587"/>
                  <a:pt x="19626" y="19605"/>
                  <a:pt x="19613" y="19605"/>
                </a:cubicBezTo>
                <a:cubicBezTo>
                  <a:pt x="19596" y="19605"/>
                  <a:pt x="19608" y="19579"/>
                  <a:pt x="19634" y="19520"/>
                </a:cubicBezTo>
                <a:cubicBezTo>
                  <a:pt x="19658" y="19460"/>
                  <a:pt x="19777" y="19377"/>
                  <a:pt x="19896" y="19329"/>
                </a:cubicBezTo>
                <a:lnTo>
                  <a:pt x="20122" y="19246"/>
                </a:lnTo>
                <a:lnTo>
                  <a:pt x="19979" y="19210"/>
                </a:lnTo>
                <a:cubicBezTo>
                  <a:pt x="19884" y="19198"/>
                  <a:pt x="19813" y="19150"/>
                  <a:pt x="19813" y="19103"/>
                </a:cubicBezTo>
                <a:cubicBezTo>
                  <a:pt x="19813" y="19085"/>
                  <a:pt x="19820" y="19059"/>
                  <a:pt x="19839" y="19059"/>
                </a:cubicBezTo>
                <a:cubicBezTo>
                  <a:pt x="19845" y="19059"/>
                  <a:pt x="19852" y="19062"/>
                  <a:pt x="19860" y="19067"/>
                </a:cubicBezTo>
                <a:cubicBezTo>
                  <a:pt x="19867" y="19070"/>
                  <a:pt x="19875" y="19072"/>
                  <a:pt x="19883" y="19072"/>
                </a:cubicBezTo>
                <a:cubicBezTo>
                  <a:pt x="19907" y="19072"/>
                  <a:pt x="19935" y="19061"/>
                  <a:pt x="19944" y="19043"/>
                </a:cubicBezTo>
                <a:cubicBezTo>
                  <a:pt x="19956" y="19019"/>
                  <a:pt x="19920" y="18984"/>
                  <a:pt x="19813" y="18972"/>
                </a:cubicBezTo>
                <a:cubicBezTo>
                  <a:pt x="19694" y="18960"/>
                  <a:pt x="19658" y="18948"/>
                  <a:pt x="19694" y="18889"/>
                </a:cubicBezTo>
                <a:cubicBezTo>
                  <a:pt x="19705" y="18841"/>
                  <a:pt x="19765" y="18805"/>
                  <a:pt x="19813" y="18805"/>
                </a:cubicBezTo>
                <a:cubicBezTo>
                  <a:pt x="19860" y="18805"/>
                  <a:pt x="19836" y="18793"/>
                  <a:pt x="19765" y="18781"/>
                </a:cubicBezTo>
                <a:cubicBezTo>
                  <a:pt x="19634" y="18746"/>
                  <a:pt x="19336" y="18412"/>
                  <a:pt x="19360" y="18329"/>
                </a:cubicBezTo>
                <a:cubicBezTo>
                  <a:pt x="19371" y="18310"/>
                  <a:pt x="19384" y="18301"/>
                  <a:pt x="19398" y="18301"/>
                </a:cubicBezTo>
                <a:cubicBezTo>
                  <a:pt x="19429" y="18301"/>
                  <a:pt x="19470" y="18346"/>
                  <a:pt x="19527" y="18436"/>
                </a:cubicBezTo>
                <a:cubicBezTo>
                  <a:pt x="19570" y="18489"/>
                  <a:pt x="19612" y="18533"/>
                  <a:pt x="19638" y="18533"/>
                </a:cubicBezTo>
                <a:cubicBezTo>
                  <a:pt x="19641" y="18533"/>
                  <a:pt x="19643" y="18533"/>
                  <a:pt x="19646" y="18531"/>
                </a:cubicBezTo>
                <a:cubicBezTo>
                  <a:pt x="19658" y="18508"/>
                  <a:pt x="19634" y="18436"/>
                  <a:pt x="19575" y="18353"/>
                </a:cubicBezTo>
                <a:cubicBezTo>
                  <a:pt x="19485" y="18231"/>
                  <a:pt x="19435" y="18170"/>
                  <a:pt x="19412" y="18170"/>
                </a:cubicBezTo>
                <a:cubicBezTo>
                  <a:pt x="19401" y="18170"/>
                  <a:pt x="19396" y="18183"/>
                  <a:pt x="19396" y="18210"/>
                </a:cubicBezTo>
                <a:cubicBezTo>
                  <a:pt x="19400" y="18255"/>
                  <a:pt x="19386" y="18278"/>
                  <a:pt x="19359" y="18278"/>
                </a:cubicBezTo>
                <a:cubicBezTo>
                  <a:pt x="19314" y="18278"/>
                  <a:pt x="19235" y="18216"/>
                  <a:pt x="19146" y="18091"/>
                </a:cubicBezTo>
                <a:cubicBezTo>
                  <a:pt x="19063" y="17996"/>
                  <a:pt x="19027" y="17900"/>
                  <a:pt x="19051" y="17888"/>
                </a:cubicBezTo>
                <a:cubicBezTo>
                  <a:pt x="19086" y="17876"/>
                  <a:pt x="19051" y="17876"/>
                  <a:pt x="18979" y="17876"/>
                </a:cubicBezTo>
                <a:cubicBezTo>
                  <a:pt x="18860" y="17876"/>
                  <a:pt x="18824" y="17853"/>
                  <a:pt x="18813" y="17769"/>
                </a:cubicBezTo>
                <a:cubicBezTo>
                  <a:pt x="18802" y="17707"/>
                  <a:pt x="18765" y="17672"/>
                  <a:pt x="18723" y="17672"/>
                </a:cubicBezTo>
                <a:cubicBezTo>
                  <a:pt x="18717" y="17672"/>
                  <a:pt x="18711" y="17673"/>
                  <a:pt x="18705" y="17674"/>
                </a:cubicBezTo>
                <a:cubicBezTo>
                  <a:pt x="18673" y="17687"/>
                  <a:pt x="18646" y="17693"/>
                  <a:pt x="18626" y="17693"/>
                </a:cubicBezTo>
                <a:cubicBezTo>
                  <a:pt x="18572" y="17693"/>
                  <a:pt x="18560" y="17651"/>
                  <a:pt x="18586" y="17591"/>
                </a:cubicBezTo>
                <a:cubicBezTo>
                  <a:pt x="18610" y="17543"/>
                  <a:pt x="18586" y="17484"/>
                  <a:pt x="18527" y="17460"/>
                </a:cubicBezTo>
                <a:cubicBezTo>
                  <a:pt x="18455" y="17424"/>
                  <a:pt x="18455" y="17412"/>
                  <a:pt x="18527" y="17400"/>
                </a:cubicBezTo>
                <a:cubicBezTo>
                  <a:pt x="18682" y="17376"/>
                  <a:pt x="18574" y="17257"/>
                  <a:pt x="18289" y="17103"/>
                </a:cubicBezTo>
                <a:cubicBezTo>
                  <a:pt x="18158" y="17019"/>
                  <a:pt x="17967" y="16841"/>
                  <a:pt x="17860" y="16710"/>
                </a:cubicBezTo>
                <a:cubicBezTo>
                  <a:pt x="17622" y="16400"/>
                  <a:pt x="16860" y="15983"/>
                  <a:pt x="16312" y="15852"/>
                </a:cubicBezTo>
                <a:cubicBezTo>
                  <a:pt x="16122" y="15805"/>
                  <a:pt x="15836" y="15710"/>
                  <a:pt x="15693" y="15638"/>
                </a:cubicBezTo>
                <a:cubicBezTo>
                  <a:pt x="15229" y="15412"/>
                  <a:pt x="14407" y="15198"/>
                  <a:pt x="14062" y="15198"/>
                </a:cubicBezTo>
                <a:cubicBezTo>
                  <a:pt x="13871" y="15198"/>
                  <a:pt x="13705" y="15174"/>
                  <a:pt x="13681" y="15162"/>
                </a:cubicBezTo>
                <a:cubicBezTo>
                  <a:pt x="13676" y="15160"/>
                  <a:pt x="13666" y="15159"/>
                  <a:pt x="13651" y="15159"/>
                </a:cubicBezTo>
                <a:cubicBezTo>
                  <a:pt x="13501" y="15159"/>
                  <a:pt x="12887" y="15265"/>
                  <a:pt x="12550" y="15352"/>
                </a:cubicBezTo>
                <a:cubicBezTo>
                  <a:pt x="12085" y="15495"/>
                  <a:pt x="11002" y="15983"/>
                  <a:pt x="10704" y="16210"/>
                </a:cubicBezTo>
                <a:cubicBezTo>
                  <a:pt x="10550" y="16305"/>
                  <a:pt x="10228" y="16519"/>
                  <a:pt x="9978" y="16662"/>
                </a:cubicBezTo>
                <a:cubicBezTo>
                  <a:pt x="9716" y="16817"/>
                  <a:pt x="9347" y="17055"/>
                  <a:pt x="9109" y="17222"/>
                </a:cubicBezTo>
                <a:cubicBezTo>
                  <a:pt x="8871" y="17376"/>
                  <a:pt x="8609" y="17579"/>
                  <a:pt x="8502" y="17650"/>
                </a:cubicBezTo>
                <a:cubicBezTo>
                  <a:pt x="8228" y="17817"/>
                  <a:pt x="7383" y="18567"/>
                  <a:pt x="6859" y="19091"/>
                </a:cubicBezTo>
                <a:lnTo>
                  <a:pt x="6382" y="19567"/>
                </a:lnTo>
                <a:cubicBezTo>
                  <a:pt x="6376" y="19575"/>
                  <a:pt x="6371" y="19579"/>
                  <a:pt x="6365" y="19579"/>
                </a:cubicBezTo>
                <a:cubicBezTo>
                  <a:pt x="6339" y="19579"/>
                  <a:pt x="6323" y="19485"/>
                  <a:pt x="6323" y="19317"/>
                </a:cubicBezTo>
                <a:cubicBezTo>
                  <a:pt x="6323" y="19139"/>
                  <a:pt x="6323" y="18960"/>
                  <a:pt x="6299" y="18912"/>
                </a:cubicBezTo>
                <a:cubicBezTo>
                  <a:pt x="6287" y="18865"/>
                  <a:pt x="6299" y="18781"/>
                  <a:pt x="6311" y="18734"/>
                </a:cubicBezTo>
                <a:cubicBezTo>
                  <a:pt x="6347" y="18686"/>
                  <a:pt x="6347" y="18627"/>
                  <a:pt x="6311" y="18615"/>
                </a:cubicBezTo>
                <a:cubicBezTo>
                  <a:pt x="6287" y="18603"/>
                  <a:pt x="6263" y="18555"/>
                  <a:pt x="6299" y="18508"/>
                </a:cubicBezTo>
                <a:cubicBezTo>
                  <a:pt x="6347" y="18424"/>
                  <a:pt x="6359" y="18091"/>
                  <a:pt x="6299" y="18079"/>
                </a:cubicBezTo>
                <a:cubicBezTo>
                  <a:pt x="6287" y="18067"/>
                  <a:pt x="6287" y="18019"/>
                  <a:pt x="6299" y="17972"/>
                </a:cubicBezTo>
                <a:cubicBezTo>
                  <a:pt x="6323" y="17936"/>
                  <a:pt x="6347" y="17710"/>
                  <a:pt x="6347" y="17484"/>
                </a:cubicBezTo>
                <a:cubicBezTo>
                  <a:pt x="6347" y="17257"/>
                  <a:pt x="6359" y="17019"/>
                  <a:pt x="6382" y="16948"/>
                </a:cubicBezTo>
                <a:cubicBezTo>
                  <a:pt x="6406" y="16888"/>
                  <a:pt x="6418" y="16722"/>
                  <a:pt x="6418" y="16603"/>
                </a:cubicBezTo>
                <a:cubicBezTo>
                  <a:pt x="6418" y="16483"/>
                  <a:pt x="6430" y="16341"/>
                  <a:pt x="6442" y="16293"/>
                </a:cubicBezTo>
                <a:cubicBezTo>
                  <a:pt x="6466" y="16245"/>
                  <a:pt x="6478" y="16114"/>
                  <a:pt x="6466" y="15995"/>
                </a:cubicBezTo>
                <a:cubicBezTo>
                  <a:pt x="6418" y="15674"/>
                  <a:pt x="6430" y="14686"/>
                  <a:pt x="6478" y="14602"/>
                </a:cubicBezTo>
                <a:cubicBezTo>
                  <a:pt x="6490" y="14555"/>
                  <a:pt x="6501" y="14388"/>
                  <a:pt x="6490" y="14245"/>
                </a:cubicBezTo>
                <a:cubicBezTo>
                  <a:pt x="6466" y="13900"/>
                  <a:pt x="6478" y="13685"/>
                  <a:pt x="6525" y="13602"/>
                </a:cubicBezTo>
                <a:cubicBezTo>
                  <a:pt x="6537" y="13555"/>
                  <a:pt x="6549" y="13412"/>
                  <a:pt x="6549" y="13269"/>
                </a:cubicBezTo>
                <a:cubicBezTo>
                  <a:pt x="6549" y="13138"/>
                  <a:pt x="6549" y="12852"/>
                  <a:pt x="6585" y="12650"/>
                </a:cubicBezTo>
                <a:cubicBezTo>
                  <a:pt x="6597" y="12435"/>
                  <a:pt x="6621" y="12066"/>
                  <a:pt x="6644" y="11828"/>
                </a:cubicBezTo>
                <a:cubicBezTo>
                  <a:pt x="6656" y="11590"/>
                  <a:pt x="6668" y="11352"/>
                  <a:pt x="6704" y="11304"/>
                </a:cubicBezTo>
                <a:cubicBezTo>
                  <a:pt x="6763" y="11209"/>
                  <a:pt x="6799" y="10673"/>
                  <a:pt x="6823" y="10161"/>
                </a:cubicBezTo>
                <a:cubicBezTo>
                  <a:pt x="6823" y="9935"/>
                  <a:pt x="6847" y="9685"/>
                  <a:pt x="6859" y="9602"/>
                </a:cubicBezTo>
                <a:cubicBezTo>
                  <a:pt x="6894" y="9506"/>
                  <a:pt x="6894" y="9280"/>
                  <a:pt x="6859" y="9125"/>
                </a:cubicBezTo>
                <a:cubicBezTo>
                  <a:pt x="6847" y="8959"/>
                  <a:pt x="6847" y="8780"/>
                  <a:pt x="6859" y="8733"/>
                </a:cubicBezTo>
                <a:cubicBezTo>
                  <a:pt x="6918" y="8613"/>
                  <a:pt x="6918" y="7816"/>
                  <a:pt x="6859" y="7780"/>
                </a:cubicBezTo>
                <a:cubicBezTo>
                  <a:pt x="6835" y="7768"/>
                  <a:pt x="6847" y="7709"/>
                  <a:pt x="6882" y="7649"/>
                </a:cubicBezTo>
                <a:cubicBezTo>
                  <a:pt x="6906" y="7590"/>
                  <a:pt x="6942" y="7459"/>
                  <a:pt x="6918" y="7363"/>
                </a:cubicBezTo>
                <a:cubicBezTo>
                  <a:pt x="6906" y="7006"/>
                  <a:pt x="6954" y="5411"/>
                  <a:pt x="6978" y="5268"/>
                </a:cubicBezTo>
                <a:cubicBezTo>
                  <a:pt x="7002" y="5173"/>
                  <a:pt x="7002" y="4958"/>
                  <a:pt x="6966" y="4756"/>
                </a:cubicBezTo>
                <a:cubicBezTo>
                  <a:pt x="6942" y="4565"/>
                  <a:pt x="6942" y="4387"/>
                  <a:pt x="6942" y="4375"/>
                </a:cubicBezTo>
                <a:cubicBezTo>
                  <a:pt x="6954" y="4363"/>
                  <a:pt x="6942" y="4184"/>
                  <a:pt x="6918" y="4006"/>
                </a:cubicBezTo>
                <a:cubicBezTo>
                  <a:pt x="6906" y="3803"/>
                  <a:pt x="6918" y="3613"/>
                  <a:pt x="6942" y="3589"/>
                </a:cubicBezTo>
                <a:cubicBezTo>
                  <a:pt x="6954" y="3541"/>
                  <a:pt x="6954" y="3470"/>
                  <a:pt x="6918" y="3434"/>
                </a:cubicBezTo>
                <a:cubicBezTo>
                  <a:pt x="6859" y="3327"/>
                  <a:pt x="6847" y="2422"/>
                  <a:pt x="6918" y="2303"/>
                </a:cubicBezTo>
                <a:cubicBezTo>
                  <a:pt x="6954" y="2244"/>
                  <a:pt x="6954" y="2184"/>
                  <a:pt x="6942" y="2172"/>
                </a:cubicBezTo>
                <a:cubicBezTo>
                  <a:pt x="6906" y="2160"/>
                  <a:pt x="6894" y="1982"/>
                  <a:pt x="6894" y="1767"/>
                </a:cubicBezTo>
                <a:cubicBezTo>
                  <a:pt x="6906" y="1291"/>
                  <a:pt x="6835" y="946"/>
                  <a:pt x="6680" y="767"/>
                </a:cubicBezTo>
                <a:cubicBezTo>
                  <a:pt x="6621" y="696"/>
                  <a:pt x="6585" y="612"/>
                  <a:pt x="6609" y="565"/>
                </a:cubicBezTo>
                <a:cubicBezTo>
                  <a:pt x="6609" y="565"/>
                  <a:pt x="6251" y="398"/>
                  <a:pt x="5835" y="315"/>
                </a:cubicBezTo>
                <a:cubicBezTo>
                  <a:pt x="5668" y="279"/>
                  <a:pt x="5478" y="220"/>
                  <a:pt x="5382" y="172"/>
                </a:cubicBezTo>
                <a:cubicBezTo>
                  <a:pt x="5341" y="154"/>
                  <a:pt x="5302" y="145"/>
                  <a:pt x="5269" y="145"/>
                </a:cubicBezTo>
                <a:cubicBezTo>
                  <a:pt x="5236" y="145"/>
                  <a:pt x="5210" y="154"/>
                  <a:pt x="5192" y="172"/>
                </a:cubicBezTo>
                <a:cubicBezTo>
                  <a:pt x="5180" y="220"/>
                  <a:pt x="5073" y="255"/>
                  <a:pt x="4989" y="255"/>
                </a:cubicBezTo>
                <a:cubicBezTo>
                  <a:pt x="4846" y="255"/>
                  <a:pt x="4811" y="220"/>
                  <a:pt x="4763" y="100"/>
                </a:cubicBezTo>
                <a:cubicBezTo>
                  <a:pt x="4733" y="33"/>
                  <a:pt x="4718" y="1"/>
                  <a:pt x="468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11"/>
          <p:cNvSpPr/>
          <p:nvPr/>
        </p:nvSpPr>
        <p:spPr>
          <a:xfrm rot="10800000" flipH="1">
            <a:off x="-1612452" y="-641012"/>
            <a:ext cx="3889129" cy="2110802"/>
          </a:xfrm>
          <a:custGeom>
            <a:avLst/>
            <a:gdLst/>
            <a:ahLst/>
            <a:cxnLst/>
            <a:rect l="l" t="t" r="r" b="b"/>
            <a:pathLst>
              <a:path w="126076" h="68427" extrusionOk="0">
                <a:moveTo>
                  <a:pt x="47640" y="1"/>
                </a:moveTo>
                <a:cubicBezTo>
                  <a:pt x="29585" y="1"/>
                  <a:pt x="15728" y="18431"/>
                  <a:pt x="8453" y="30815"/>
                </a:cubicBezTo>
                <a:cubicBezTo>
                  <a:pt x="4227" y="38018"/>
                  <a:pt x="0" y="53663"/>
                  <a:pt x="488" y="68427"/>
                </a:cubicBezTo>
                <a:lnTo>
                  <a:pt x="1155" y="68403"/>
                </a:lnTo>
                <a:cubicBezTo>
                  <a:pt x="667" y="53758"/>
                  <a:pt x="4858" y="38280"/>
                  <a:pt x="9037" y="31160"/>
                </a:cubicBezTo>
                <a:cubicBezTo>
                  <a:pt x="13347" y="23802"/>
                  <a:pt x="20360" y="13682"/>
                  <a:pt x="29301" y="7217"/>
                </a:cubicBezTo>
                <a:cubicBezTo>
                  <a:pt x="35331" y="2855"/>
                  <a:pt x="41457" y="669"/>
                  <a:pt x="47614" y="669"/>
                </a:cubicBezTo>
                <a:cubicBezTo>
                  <a:pt x="51171" y="669"/>
                  <a:pt x="54739" y="1399"/>
                  <a:pt x="58305" y="2859"/>
                </a:cubicBezTo>
                <a:cubicBezTo>
                  <a:pt x="69354" y="7383"/>
                  <a:pt x="74116" y="17158"/>
                  <a:pt x="78712" y="26624"/>
                </a:cubicBezTo>
                <a:cubicBezTo>
                  <a:pt x="82487" y="34363"/>
                  <a:pt x="86380" y="42388"/>
                  <a:pt x="93714" y="47376"/>
                </a:cubicBezTo>
                <a:cubicBezTo>
                  <a:pt x="99356" y="51218"/>
                  <a:pt x="110345" y="54597"/>
                  <a:pt x="120450" y="54597"/>
                </a:cubicBezTo>
                <a:cubicBezTo>
                  <a:pt x="122371" y="54597"/>
                  <a:pt x="124261" y="54475"/>
                  <a:pt x="126075" y="54211"/>
                </a:cubicBezTo>
                <a:lnTo>
                  <a:pt x="125968" y="53544"/>
                </a:lnTo>
                <a:cubicBezTo>
                  <a:pt x="124178" y="53805"/>
                  <a:pt x="122315" y="53925"/>
                  <a:pt x="120421" y="53925"/>
                </a:cubicBezTo>
                <a:cubicBezTo>
                  <a:pt x="110470" y="53925"/>
                  <a:pt x="99656" y="50600"/>
                  <a:pt x="94095" y="46829"/>
                </a:cubicBezTo>
                <a:cubicBezTo>
                  <a:pt x="86904" y="41947"/>
                  <a:pt x="83046" y="33994"/>
                  <a:pt x="79308" y="26338"/>
                </a:cubicBezTo>
                <a:cubicBezTo>
                  <a:pt x="74652" y="16766"/>
                  <a:pt x="69830" y="6871"/>
                  <a:pt x="58555" y="2240"/>
                </a:cubicBezTo>
                <a:cubicBezTo>
                  <a:pt x="54771" y="688"/>
                  <a:pt x="51127" y="1"/>
                  <a:pt x="476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2" name="Google Shape;302;p11"/>
          <p:cNvGrpSpPr/>
          <p:nvPr/>
        </p:nvGrpSpPr>
        <p:grpSpPr>
          <a:xfrm rot="4652970">
            <a:off x="16971" y="158344"/>
            <a:ext cx="630286" cy="525759"/>
            <a:chOff x="-6615150" y="2838650"/>
            <a:chExt cx="630275" cy="525750"/>
          </a:xfrm>
        </p:grpSpPr>
        <p:sp>
          <p:nvSpPr>
            <p:cNvPr id="303" name="Google Shape;303;p11"/>
            <p:cNvSpPr/>
            <p:nvPr/>
          </p:nvSpPr>
          <p:spPr>
            <a:xfrm>
              <a:off x="-6276425" y="3226150"/>
              <a:ext cx="122350" cy="138250"/>
            </a:xfrm>
            <a:custGeom>
              <a:avLst/>
              <a:gdLst/>
              <a:ahLst/>
              <a:cxnLst/>
              <a:rect l="l" t="t" r="r" b="b"/>
              <a:pathLst>
                <a:path w="4894" h="5530" extrusionOk="0">
                  <a:moveTo>
                    <a:pt x="1664" y="0"/>
                  </a:moveTo>
                  <a:cubicBezTo>
                    <a:pt x="1434" y="0"/>
                    <a:pt x="1205" y="57"/>
                    <a:pt x="989" y="190"/>
                  </a:cubicBezTo>
                  <a:cubicBezTo>
                    <a:pt x="429" y="535"/>
                    <a:pt x="36" y="1678"/>
                    <a:pt x="1" y="2488"/>
                  </a:cubicBezTo>
                  <a:cubicBezTo>
                    <a:pt x="356" y="3605"/>
                    <a:pt x="1457" y="5529"/>
                    <a:pt x="2809" y="5529"/>
                  </a:cubicBezTo>
                  <a:cubicBezTo>
                    <a:pt x="3041" y="5529"/>
                    <a:pt x="3280" y="5473"/>
                    <a:pt x="3525" y="5345"/>
                  </a:cubicBezTo>
                  <a:cubicBezTo>
                    <a:pt x="4894" y="4607"/>
                    <a:pt x="4489" y="2500"/>
                    <a:pt x="3799" y="1428"/>
                  </a:cubicBezTo>
                  <a:cubicBezTo>
                    <a:pt x="3387" y="773"/>
                    <a:pt x="2512" y="0"/>
                    <a:pt x="16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11"/>
            <p:cNvSpPr/>
            <p:nvPr/>
          </p:nvSpPr>
          <p:spPr>
            <a:xfrm>
              <a:off x="-6382675" y="3065000"/>
              <a:ext cx="103725" cy="86675"/>
            </a:xfrm>
            <a:custGeom>
              <a:avLst/>
              <a:gdLst/>
              <a:ahLst/>
              <a:cxnLst/>
              <a:rect l="l" t="t" r="r" b="b"/>
              <a:pathLst>
                <a:path w="4149" h="3467" extrusionOk="0">
                  <a:moveTo>
                    <a:pt x="1515" y="0"/>
                  </a:moveTo>
                  <a:cubicBezTo>
                    <a:pt x="1258" y="0"/>
                    <a:pt x="998" y="96"/>
                    <a:pt x="738" y="326"/>
                  </a:cubicBezTo>
                  <a:cubicBezTo>
                    <a:pt x="262" y="742"/>
                    <a:pt x="0" y="1469"/>
                    <a:pt x="274" y="2016"/>
                  </a:cubicBezTo>
                  <a:lnTo>
                    <a:pt x="238" y="1802"/>
                  </a:lnTo>
                  <a:lnTo>
                    <a:pt x="238" y="1802"/>
                  </a:lnTo>
                  <a:cubicBezTo>
                    <a:pt x="603" y="3012"/>
                    <a:pt x="1274" y="3466"/>
                    <a:pt x="1907" y="3466"/>
                  </a:cubicBezTo>
                  <a:cubicBezTo>
                    <a:pt x="3093" y="3466"/>
                    <a:pt x="4149" y="1874"/>
                    <a:pt x="2822" y="671"/>
                  </a:cubicBezTo>
                  <a:cubicBezTo>
                    <a:pt x="2405" y="292"/>
                    <a:pt x="1965" y="0"/>
                    <a:pt x="15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11"/>
            <p:cNvSpPr/>
            <p:nvPr/>
          </p:nvSpPr>
          <p:spPr>
            <a:xfrm>
              <a:off x="-6183850" y="3006275"/>
              <a:ext cx="129000" cy="98425"/>
            </a:xfrm>
            <a:custGeom>
              <a:avLst/>
              <a:gdLst/>
              <a:ahLst/>
              <a:cxnLst/>
              <a:rect l="l" t="t" r="r" b="b"/>
              <a:pathLst>
                <a:path w="5160" h="3937" extrusionOk="0">
                  <a:moveTo>
                    <a:pt x="2016" y="0"/>
                  </a:moveTo>
                  <a:cubicBezTo>
                    <a:pt x="924" y="0"/>
                    <a:pt x="232" y="1145"/>
                    <a:pt x="0" y="2377"/>
                  </a:cubicBezTo>
                  <a:cubicBezTo>
                    <a:pt x="537" y="3507"/>
                    <a:pt x="1287" y="3936"/>
                    <a:pt x="1999" y="3936"/>
                  </a:cubicBezTo>
                  <a:cubicBezTo>
                    <a:pt x="3687" y="3936"/>
                    <a:pt x="5159" y="1520"/>
                    <a:pt x="3048" y="305"/>
                  </a:cubicBezTo>
                  <a:cubicBezTo>
                    <a:pt x="2673" y="94"/>
                    <a:pt x="2328" y="0"/>
                    <a:pt x="20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11"/>
            <p:cNvSpPr/>
            <p:nvPr/>
          </p:nvSpPr>
          <p:spPr>
            <a:xfrm>
              <a:off x="-6283875" y="2850975"/>
              <a:ext cx="92300" cy="53850"/>
            </a:xfrm>
            <a:custGeom>
              <a:avLst/>
              <a:gdLst/>
              <a:ahLst/>
              <a:cxnLst/>
              <a:rect l="l" t="t" r="r" b="b"/>
              <a:pathLst>
                <a:path w="3692" h="2154" extrusionOk="0">
                  <a:moveTo>
                    <a:pt x="1728" y="1"/>
                  </a:moveTo>
                  <a:cubicBezTo>
                    <a:pt x="1538" y="1"/>
                    <a:pt x="1349" y="38"/>
                    <a:pt x="1168" y="124"/>
                  </a:cubicBezTo>
                  <a:cubicBezTo>
                    <a:pt x="608" y="386"/>
                    <a:pt x="1" y="1481"/>
                    <a:pt x="620" y="1874"/>
                  </a:cubicBezTo>
                  <a:lnTo>
                    <a:pt x="811" y="1933"/>
                  </a:lnTo>
                  <a:cubicBezTo>
                    <a:pt x="1225" y="2063"/>
                    <a:pt x="1653" y="2153"/>
                    <a:pt x="2053" y="2153"/>
                  </a:cubicBezTo>
                  <a:cubicBezTo>
                    <a:pt x="2755" y="2153"/>
                    <a:pt x="3373" y="1875"/>
                    <a:pt x="3692" y="1040"/>
                  </a:cubicBezTo>
                  <a:cubicBezTo>
                    <a:pt x="3228" y="558"/>
                    <a:pt x="2464" y="1"/>
                    <a:pt x="1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1"/>
            <p:cNvSpPr/>
            <p:nvPr/>
          </p:nvSpPr>
          <p:spPr>
            <a:xfrm>
              <a:off x="-6482350" y="3209025"/>
              <a:ext cx="60525" cy="78025"/>
            </a:xfrm>
            <a:custGeom>
              <a:avLst/>
              <a:gdLst/>
              <a:ahLst/>
              <a:cxnLst/>
              <a:rect l="l" t="t" r="r" b="b"/>
              <a:pathLst>
                <a:path w="2421" h="3121" extrusionOk="0">
                  <a:moveTo>
                    <a:pt x="983" y="0"/>
                  </a:moveTo>
                  <a:cubicBezTo>
                    <a:pt x="602" y="0"/>
                    <a:pt x="241" y="283"/>
                    <a:pt x="46" y="982"/>
                  </a:cubicBezTo>
                  <a:cubicBezTo>
                    <a:pt x="1" y="2037"/>
                    <a:pt x="990" y="3121"/>
                    <a:pt x="1701" y="3121"/>
                  </a:cubicBezTo>
                  <a:cubicBezTo>
                    <a:pt x="2106" y="3121"/>
                    <a:pt x="2421" y="2770"/>
                    <a:pt x="2403" y="1863"/>
                  </a:cubicBezTo>
                  <a:cubicBezTo>
                    <a:pt x="2373" y="857"/>
                    <a:pt x="1646" y="0"/>
                    <a:pt x="9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1"/>
            <p:cNvSpPr/>
            <p:nvPr/>
          </p:nvSpPr>
          <p:spPr>
            <a:xfrm>
              <a:off x="-6069250" y="3198200"/>
              <a:ext cx="84375" cy="81425"/>
            </a:xfrm>
            <a:custGeom>
              <a:avLst/>
              <a:gdLst/>
              <a:ahLst/>
              <a:cxnLst/>
              <a:rect l="l" t="t" r="r" b="b"/>
              <a:pathLst>
                <a:path w="3375" h="3257" extrusionOk="0">
                  <a:moveTo>
                    <a:pt x="1019" y="0"/>
                  </a:moveTo>
                  <a:cubicBezTo>
                    <a:pt x="686" y="0"/>
                    <a:pt x="425" y="186"/>
                    <a:pt x="346" y="641"/>
                  </a:cubicBezTo>
                  <a:cubicBezTo>
                    <a:pt x="0" y="1748"/>
                    <a:pt x="465" y="2534"/>
                    <a:pt x="1548" y="3034"/>
                  </a:cubicBezTo>
                  <a:cubicBezTo>
                    <a:pt x="1855" y="3177"/>
                    <a:pt x="2109" y="3257"/>
                    <a:pt x="2320" y="3257"/>
                  </a:cubicBezTo>
                  <a:cubicBezTo>
                    <a:pt x="2690" y="3257"/>
                    <a:pt x="2929" y="3011"/>
                    <a:pt x="3096" y="2427"/>
                  </a:cubicBezTo>
                  <a:cubicBezTo>
                    <a:pt x="3375" y="1389"/>
                    <a:pt x="1929" y="0"/>
                    <a:pt x="1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1"/>
            <p:cNvSpPr/>
            <p:nvPr/>
          </p:nvSpPr>
          <p:spPr>
            <a:xfrm>
              <a:off x="-6431500" y="2856850"/>
              <a:ext cx="57475" cy="62300"/>
            </a:xfrm>
            <a:custGeom>
              <a:avLst/>
              <a:gdLst/>
              <a:ahLst/>
              <a:cxnLst/>
              <a:rect l="l" t="t" r="r" b="b"/>
              <a:pathLst>
                <a:path w="2299" h="2492" extrusionOk="0">
                  <a:moveTo>
                    <a:pt x="806" y="0"/>
                  </a:moveTo>
                  <a:cubicBezTo>
                    <a:pt x="776" y="0"/>
                    <a:pt x="746" y="2"/>
                    <a:pt x="715" y="8"/>
                  </a:cubicBezTo>
                  <a:cubicBezTo>
                    <a:pt x="346" y="67"/>
                    <a:pt x="0" y="734"/>
                    <a:pt x="286" y="1043"/>
                  </a:cubicBezTo>
                  <a:lnTo>
                    <a:pt x="203" y="1091"/>
                  </a:lnTo>
                  <a:cubicBezTo>
                    <a:pt x="440" y="1493"/>
                    <a:pt x="917" y="2492"/>
                    <a:pt x="1504" y="2492"/>
                  </a:cubicBezTo>
                  <a:cubicBezTo>
                    <a:pt x="1596" y="2492"/>
                    <a:pt x="1690" y="2467"/>
                    <a:pt x="1786" y="2413"/>
                  </a:cubicBezTo>
                  <a:cubicBezTo>
                    <a:pt x="2298" y="2139"/>
                    <a:pt x="2072" y="1520"/>
                    <a:pt x="1905" y="1139"/>
                  </a:cubicBezTo>
                  <a:cubicBezTo>
                    <a:pt x="1748" y="756"/>
                    <a:pt x="1334" y="0"/>
                    <a:pt x="8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1"/>
            <p:cNvSpPr/>
            <p:nvPr/>
          </p:nvSpPr>
          <p:spPr>
            <a:xfrm>
              <a:off x="-6615150" y="3020500"/>
              <a:ext cx="83650" cy="59100"/>
            </a:xfrm>
            <a:custGeom>
              <a:avLst/>
              <a:gdLst/>
              <a:ahLst/>
              <a:cxnLst/>
              <a:rect l="l" t="t" r="r" b="b"/>
              <a:pathLst>
                <a:path w="3346" h="2364" extrusionOk="0">
                  <a:moveTo>
                    <a:pt x="1125" y="1"/>
                  </a:moveTo>
                  <a:cubicBezTo>
                    <a:pt x="628" y="1"/>
                    <a:pt x="183" y="240"/>
                    <a:pt x="0" y="796"/>
                  </a:cubicBezTo>
                  <a:cubicBezTo>
                    <a:pt x="282" y="1435"/>
                    <a:pt x="1172" y="2363"/>
                    <a:pt x="1991" y="2363"/>
                  </a:cubicBezTo>
                  <a:cubicBezTo>
                    <a:pt x="2210" y="2363"/>
                    <a:pt x="2424" y="2297"/>
                    <a:pt x="2620" y="2141"/>
                  </a:cubicBezTo>
                  <a:cubicBezTo>
                    <a:pt x="3346" y="1558"/>
                    <a:pt x="2822" y="784"/>
                    <a:pt x="2251" y="379"/>
                  </a:cubicBezTo>
                  <a:cubicBezTo>
                    <a:pt x="1907" y="138"/>
                    <a:pt x="1501" y="1"/>
                    <a:pt x="11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1"/>
            <p:cNvSpPr/>
            <p:nvPr/>
          </p:nvSpPr>
          <p:spPr>
            <a:xfrm>
              <a:off x="-6614850" y="2838650"/>
              <a:ext cx="71750" cy="54375"/>
            </a:xfrm>
            <a:custGeom>
              <a:avLst/>
              <a:gdLst/>
              <a:ahLst/>
              <a:cxnLst/>
              <a:rect l="l" t="t" r="r" b="b"/>
              <a:pathLst>
                <a:path w="2870" h="2175" extrusionOk="0">
                  <a:moveTo>
                    <a:pt x="1303" y="1"/>
                  </a:moveTo>
                  <a:cubicBezTo>
                    <a:pt x="730" y="1"/>
                    <a:pt x="158" y="265"/>
                    <a:pt x="0" y="867"/>
                  </a:cubicBezTo>
                  <a:cubicBezTo>
                    <a:pt x="322" y="1344"/>
                    <a:pt x="1105" y="2174"/>
                    <a:pt x="1798" y="2174"/>
                  </a:cubicBezTo>
                  <a:cubicBezTo>
                    <a:pt x="1900" y="2174"/>
                    <a:pt x="1999" y="2156"/>
                    <a:pt x="2096" y="2117"/>
                  </a:cubicBezTo>
                  <a:cubicBezTo>
                    <a:pt x="2679" y="1879"/>
                    <a:pt x="2870" y="1093"/>
                    <a:pt x="2536" y="569"/>
                  </a:cubicBezTo>
                  <a:cubicBezTo>
                    <a:pt x="2313" y="206"/>
                    <a:pt x="1808" y="1"/>
                    <a:pt x="13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2" name="Google Shape;312;p11"/>
          <p:cNvGrpSpPr/>
          <p:nvPr/>
        </p:nvGrpSpPr>
        <p:grpSpPr>
          <a:xfrm rot="7200044" flipH="1">
            <a:off x="788837" y="291960"/>
            <a:ext cx="1528984" cy="1041694"/>
            <a:chOff x="1207257" y="3770459"/>
            <a:chExt cx="1529018" cy="1041717"/>
          </a:xfrm>
        </p:grpSpPr>
        <p:sp>
          <p:nvSpPr>
            <p:cNvPr id="313" name="Google Shape;313;p11"/>
            <p:cNvSpPr/>
            <p:nvPr/>
          </p:nvSpPr>
          <p:spPr>
            <a:xfrm>
              <a:off x="1207257" y="3770459"/>
              <a:ext cx="1529018" cy="775043"/>
            </a:xfrm>
            <a:custGeom>
              <a:avLst/>
              <a:gdLst/>
              <a:ahLst/>
              <a:cxnLst/>
              <a:rect l="l" t="t" r="r" b="b"/>
              <a:pathLst>
                <a:path w="49567" h="25125" extrusionOk="0">
                  <a:moveTo>
                    <a:pt x="42458" y="0"/>
                  </a:moveTo>
                  <a:cubicBezTo>
                    <a:pt x="42458" y="0"/>
                    <a:pt x="42459" y="0"/>
                    <a:pt x="42459" y="0"/>
                  </a:cubicBezTo>
                  <a:lnTo>
                    <a:pt x="42459" y="0"/>
                  </a:lnTo>
                  <a:cubicBezTo>
                    <a:pt x="42459" y="0"/>
                    <a:pt x="42458" y="0"/>
                    <a:pt x="42458" y="0"/>
                  </a:cubicBezTo>
                  <a:close/>
                  <a:moveTo>
                    <a:pt x="36259" y="12007"/>
                  </a:moveTo>
                  <a:lnTo>
                    <a:pt x="36259" y="12007"/>
                  </a:lnTo>
                  <a:cubicBezTo>
                    <a:pt x="36258" y="12013"/>
                    <a:pt x="36256" y="12019"/>
                    <a:pt x="36255" y="12025"/>
                  </a:cubicBezTo>
                  <a:cubicBezTo>
                    <a:pt x="36260" y="12021"/>
                    <a:pt x="36261" y="12015"/>
                    <a:pt x="36259" y="12007"/>
                  </a:cubicBezTo>
                  <a:close/>
                  <a:moveTo>
                    <a:pt x="5561" y="13313"/>
                  </a:moveTo>
                  <a:cubicBezTo>
                    <a:pt x="5553" y="13319"/>
                    <a:pt x="5549" y="13323"/>
                    <a:pt x="5549" y="13323"/>
                  </a:cubicBezTo>
                  <a:cubicBezTo>
                    <a:pt x="5553" y="13320"/>
                    <a:pt x="5557" y="13317"/>
                    <a:pt x="5561" y="13313"/>
                  </a:cubicBezTo>
                  <a:close/>
                  <a:moveTo>
                    <a:pt x="27332" y="21296"/>
                  </a:moveTo>
                  <a:cubicBezTo>
                    <a:pt x="27338" y="21298"/>
                    <a:pt x="27344" y="21299"/>
                    <a:pt x="27349" y="21300"/>
                  </a:cubicBezTo>
                  <a:cubicBezTo>
                    <a:pt x="27343" y="21299"/>
                    <a:pt x="27338" y="21298"/>
                    <a:pt x="27332" y="21296"/>
                  </a:cubicBezTo>
                  <a:close/>
                  <a:moveTo>
                    <a:pt x="42459" y="0"/>
                  </a:moveTo>
                  <a:cubicBezTo>
                    <a:pt x="42637" y="24"/>
                    <a:pt x="42779" y="131"/>
                    <a:pt x="42410" y="143"/>
                  </a:cubicBezTo>
                  <a:cubicBezTo>
                    <a:pt x="42243" y="124"/>
                    <a:pt x="42089" y="117"/>
                    <a:pt x="41945" y="117"/>
                  </a:cubicBezTo>
                  <a:cubicBezTo>
                    <a:pt x="41510" y="117"/>
                    <a:pt x="41160" y="181"/>
                    <a:pt x="40788" y="181"/>
                  </a:cubicBezTo>
                  <a:cubicBezTo>
                    <a:pt x="40746" y="181"/>
                    <a:pt x="40703" y="181"/>
                    <a:pt x="40660" y="179"/>
                  </a:cubicBezTo>
                  <a:lnTo>
                    <a:pt x="40422" y="298"/>
                  </a:lnTo>
                  <a:lnTo>
                    <a:pt x="40184" y="417"/>
                  </a:lnTo>
                  <a:cubicBezTo>
                    <a:pt x="39553" y="536"/>
                    <a:pt x="38481" y="822"/>
                    <a:pt x="37326" y="1429"/>
                  </a:cubicBezTo>
                  <a:cubicBezTo>
                    <a:pt x="36160" y="2024"/>
                    <a:pt x="34921" y="2941"/>
                    <a:pt x="33909" y="4096"/>
                  </a:cubicBezTo>
                  <a:cubicBezTo>
                    <a:pt x="33409" y="4667"/>
                    <a:pt x="32957" y="5287"/>
                    <a:pt x="32588" y="5941"/>
                  </a:cubicBezTo>
                  <a:cubicBezTo>
                    <a:pt x="32219" y="6596"/>
                    <a:pt x="31933" y="7227"/>
                    <a:pt x="31731" y="7799"/>
                  </a:cubicBezTo>
                  <a:cubicBezTo>
                    <a:pt x="31314" y="8930"/>
                    <a:pt x="31135" y="9775"/>
                    <a:pt x="31016" y="10239"/>
                  </a:cubicBezTo>
                  <a:lnTo>
                    <a:pt x="31016" y="10168"/>
                  </a:lnTo>
                  <a:cubicBezTo>
                    <a:pt x="30849" y="10882"/>
                    <a:pt x="30659" y="11716"/>
                    <a:pt x="30433" y="12466"/>
                  </a:cubicBezTo>
                  <a:cubicBezTo>
                    <a:pt x="30314" y="12871"/>
                    <a:pt x="30207" y="13168"/>
                    <a:pt x="30064" y="13502"/>
                  </a:cubicBezTo>
                  <a:cubicBezTo>
                    <a:pt x="29909" y="13823"/>
                    <a:pt x="29742" y="14121"/>
                    <a:pt x="29564" y="14371"/>
                  </a:cubicBezTo>
                  <a:cubicBezTo>
                    <a:pt x="29385" y="14633"/>
                    <a:pt x="29206" y="14823"/>
                    <a:pt x="29064" y="14954"/>
                  </a:cubicBezTo>
                  <a:cubicBezTo>
                    <a:pt x="28897" y="15085"/>
                    <a:pt x="28778" y="15169"/>
                    <a:pt x="28671" y="15204"/>
                  </a:cubicBezTo>
                  <a:cubicBezTo>
                    <a:pt x="28575" y="15252"/>
                    <a:pt x="28456" y="15300"/>
                    <a:pt x="28242" y="15312"/>
                  </a:cubicBezTo>
                  <a:cubicBezTo>
                    <a:pt x="28183" y="15315"/>
                    <a:pt x="28118" y="15316"/>
                    <a:pt x="28051" y="15316"/>
                  </a:cubicBezTo>
                  <a:cubicBezTo>
                    <a:pt x="27887" y="15316"/>
                    <a:pt x="27704" y="15308"/>
                    <a:pt x="27528" y="15300"/>
                  </a:cubicBezTo>
                  <a:cubicBezTo>
                    <a:pt x="27242" y="15109"/>
                    <a:pt x="26754" y="15014"/>
                    <a:pt x="26408" y="14871"/>
                  </a:cubicBezTo>
                  <a:lnTo>
                    <a:pt x="26408" y="14871"/>
                  </a:lnTo>
                  <a:cubicBezTo>
                    <a:pt x="26543" y="14961"/>
                    <a:pt x="26529" y="15023"/>
                    <a:pt x="26442" y="15023"/>
                  </a:cubicBezTo>
                  <a:cubicBezTo>
                    <a:pt x="26414" y="15023"/>
                    <a:pt x="26378" y="15017"/>
                    <a:pt x="26337" y="15002"/>
                  </a:cubicBezTo>
                  <a:cubicBezTo>
                    <a:pt x="25936" y="14871"/>
                    <a:pt x="25809" y="14836"/>
                    <a:pt x="25761" y="14836"/>
                  </a:cubicBezTo>
                  <a:cubicBezTo>
                    <a:pt x="25743" y="14836"/>
                    <a:pt x="25736" y="14841"/>
                    <a:pt x="25730" y="14847"/>
                  </a:cubicBezTo>
                  <a:cubicBezTo>
                    <a:pt x="25717" y="14860"/>
                    <a:pt x="25705" y="14872"/>
                    <a:pt x="25667" y="14872"/>
                  </a:cubicBezTo>
                  <a:cubicBezTo>
                    <a:pt x="25600" y="14872"/>
                    <a:pt x="25453" y="14837"/>
                    <a:pt x="25075" y="14716"/>
                  </a:cubicBezTo>
                  <a:cubicBezTo>
                    <a:pt x="24730" y="14609"/>
                    <a:pt x="24134" y="14371"/>
                    <a:pt x="23420" y="14049"/>
                  </a:cubicBezTo>
                  <a:cubicBezTo>
                    <a:pt x="22694" y="13704"/>
                    <a:pt x="21848" y="13264"/>
                    <a:pt x="20920" y="12811"/>
                  </a:cubicBezTo>
                  <a:cubicBezTo>
                    <a:pt x="20015" y="12347"/>
                    <a:pt x="19027" y="11906"/>
                    <a:pt x="18169" y="11561"/>
                  </a:cubicBezTo>
                  <a:cubicBezTo>
                    <a:pt x="17300" y="11216"/>
                    <a:pt x="16550" y="10978"/>
                    <a:pt x="16133" y="10859"/>
                  </a:cubicBezTo>
                  <a:cubicBezTo>
                    <a:pt x="15657" y="10859"/>
                    <a:pt x="15133" y="10763"/>
                    <a:pt x="14597" y="10704"/>
                  </a:cubicBezTo>
                  <a:cubicBezTo>
                    <a:pt x="14324" y="10656"/>
                    <a:pt x="14062" y="10644"/>
                    <a:pt x="13788" y="10620"/>
                  </a:cubicBezTo>
                  <a:cubicBezTo>
                    <a:pt x="13526" y="10620"/>
                    <a:pt x="13252" y="10620"/>
                    <a:pt x="13014" y="10656"/>
                  </a:cubicBezTo>
                  <a:lnTo>
                    <a:pt x="13121" y="10609"/>
                  </a:lnTo>
                  <a:lnTo>
                    <a:pt x="13121" y="10609"/>
                  </a:lnTo>
                  <a:cubicBezTo>
                    <a:pt x="12859" y="10620"/>
                    <a:pt x="12288" y="10620"/>
                    <a:pt x="11549" y="10716"/>
                  </a:cubicBezTo>
                  <a:cubicBezTo>
                    <a:pt x="10799" y="10799"/>
                    <a:pt x="9883" y="11001"/>
                    <a:pt x="9025" y="11323"/>
                  </a:cubicBezTo>
                  <a:cubicBezTo>
                    <a:pt x="8180" y="11633"/>
                    <a:pt x="7406" y="12037"/>
                    <a:pt x="6811" y="12406"/>
                  </a:cubicBezTo>
                  <a:cubicBezTo>
                    <a:pt x="6226" y="12757"/>
                    <a:pt x="5791" y="13131"/>
                    <a:pt x="5561" y="13313"/>
                  </a:cubicBezTo>
                  <a:lnTo>
                    <a:pt x="5561" y="13313"/>
                  </a:lnTo>
                  <a:cubicBezTo>
                    <a:pt x="5573" y="13305"/>
                    <a:pt x="5592" y="13294"/>
                    <a:pt x="5620" y="13287"/>
                  </a:cubicBezTo>
                  <a:cubicBezTo>
                    <a:pt x="5656" y="13276"/>
                    <a:pt x="5692" y="13264"/>
                    <a:pt x="5692" y="13264"/>
                  </a:cubicBezTo>
                  <a:lnTo>
                    <a:pt x="5692" y="13264"/>
                  </a:lnTo>
                  <a:cubicBezTo>
                    <a:pt x="5001" y="13990"/>
                    <a:pt x="4953" y="13716"/>
                    <a:pt x="4310" y="14216"/>
                  </a:cubicBezTo>
                  <a:cubicBezTo>
                    <a:pt x="4429" y="14252"/>
                    <a:pt x="4358" y="14454"/>
                    <a:pt x="4227" y="14669"/>
                  </a:cubicBezTo>
                  <a:cubicBezTo>
                    <a:pt x="4108" y="14895"/>
                    <a:pt x="3929" y="15133"/>
                    <a:pt x="3822" y="15252"/>
                  </a:cubicBezTo>
                  <a:lnTo>
                    <a:pt x="3787" y="15204"/>
                  </a:lnTo>
                  <a:cubicBezTo>
                    <a:pt x="3644" y="15407"/>
                    <a:pt x="3417" y="15740"/>
                    <a:pt x="3191" y="16121"/>
                  </a:cubicBezTo>
                  <a:cubicBezTo>
                    <a:pt x="2977" y="16502"/>
                    <a:pt x="2739" y="16919"/>
                    <a:pt x="2536" y="17264"/>
                  </a:cubicBezTo>
                  <a:lnTo>
                    <a:pt x="2453" y="17169"/>
                  </a:lnTo>
                  <a:cubicBezTo>
                    <a:pt x="2322" y="17490"/>
                    <a:pt x="2096" y="17919"/>
                    <a:pt x="1870" y="18324"/>
                  </a:cubicBezTo>
                  <a:cubicBezTo>
                    <a:pt x="1679" y="18741"/>
                    <a:pt x="1453" y="19122"/>
                    <a:pt x="1381" y="19360"/>
                  </a:cubicBezTo>
                  <a:cubicBezTo>
                    <a:pt x="1262" y="19610"/>
                    <a:pt x="1108" y="19895"/>
                    <a:pt x="989" y="20229"/>
                  </a:cubicBezTo>
                  <a:cubicBezTo>
                    <a:pt x="929" y="20384"/>
                    <a:pt x="858" y="20550"/>
                    <a:pt x="786" y="20729"/>
                  </a:cubicBezTo>
                  <a:cubicBezTo>
                    <a:pt x="727" y="20907"/>
                    <a:pt x="667" y="21086"/>
                    <a:pt x="608" y="21277"/>
                  </a:cubicBezTo>
                  <a:cubicBezTo>
                    <a:pt x="489" y="21658"/>
                    <a:pt x="417" y="22050"/>
                    <a:pt x="358" y="22455"/>
                  </a:cubicBezTo>
                  <a:cubicBezTo>
                    <a:pt x="322" y="22646"/>
                    <a:pt x="322" y="22860"/>
                    <a:pt x="310" y="23063"/>
                  </a:cubicBezTo>
                  <a:cubicBezTo>
                    <a:pt x="310" y="23277"/>
                    <a:pt x="298" y="23467"/>
                    <a:pt x="322" y="23658"/>
                  </a:cubicBezTo>
                  <a:cubicBezTo>
                    <a:pt x="322" y="23658"/>
                    <a:pt x="238" y="23920"/>
                    <a:pt x="143" y="24182"/>
                  </a:cubicBezTo>
                  <a:cubicBezTo>
                    <a:pt x="60" y="24456"/>
                    <a:pt x="0" y="24717"/>
                    <a:pt x="0" y="24717"/>
                  </a:cubicBezTo>
                  <a:lnTo>
                    <a:pt x="36" y="24872"/>
                  </a:lnTo>
                  <a:cubicBezTo>
                    <a:pt x="36" y="24872"/>
                    <a:pt x="322" y="24956"/>
                    <a:pt x="750" y="25015"/>
                  </a:cubicBezTo>
                  <a:cubicBezTo>
                    <a:pt x="1146" y="25079"/>
                    <a:pt x="1665" y="25124"/>
                    <a:pt x="2197" y="25124"/>
                  </a:cubicBezTo>
                  <a:cubicBezTo>
                    <a:pt x="2259" y="25124"/>
                    <a:pt x="2320" y="25124"/>
                    <a:pt x="2382" y="25122"/>
                  </a:cubicBezTo>
                  <a:cubicBezTo>
                    <a:pt x="2989" y="25087"/>
                    <a:pt x="3608" y="25003"/>
                    <a:pt x="4132" y="24837"/>
                  </a:cubicBezTo>
                  <a:cubicBezTo>
                    <a:pt x="4668" y="24670"/>
                    <a:pt x="5084" y="24456"/>
                    <a:pt x="5299" y="24170"/>
                  </a:cubicBezTo>
                  <a:lnTo>
                    <a:pt x="5430" y="24182"/>
                  </a:lnTo>
                  <a:lnTo>
                    <a:pt x="5418" y="23955"/>
                  </a:lnTo>
                  <a:cubicBezTo>
                    <a:pt x="5475" y="23716"/>
                    <a:pt x="5346" y="23586"/>
                    <a:pt x="5440" y="23586"/>
                  </a:cubicBezTo>
                  <a:cubicBezTo>
                    <a:pt x="5444" y="23586"/>
                    <a:pt x="5448" y="23586"/>
                    <a:pt x="5453" y="23586"/>
                  </a:cubicBezTo>
                  <a:cubicBezTo>
                    <a:pt x="5442" y="23586"/>
                    <a:pt x="5442" y="23944"/>
                    <a:pt x="5442" y="23944"/>
                  </a:cubicBezTo>
                  <a:cubicBezTo>
                    <a:pt x="5455" y="23845"/>
                    <a:pt x="5474" y="23810"/>
                    <a:pt x="5495" y="23810"/>
                  </a:cubicBezTo>
                  <a:cubicBezTo>
                    <a:pt x="5531" y="23810"/>
                    <a:pt x="5576" y="23904"/>
                    <a:pt x="5620" y="23955"/>
                  </a:cubicBezTo>
                  <a:cubicBezTo>
                    <a:pt x="5632" y="23860"/>
                    <a:pt x="5632" y="23753"/>
                    <a:pt x="5680" y="23658"/>
                  </a:cubicBezTo>
                  <a:cubicBezTo>
                    <a:pt x="5669" y="23644"/>
                    <a:pt x="5660" y="23639"/>
                    <a:pt x="5652" y="23639"/>
                  </a:cubicBezTo>
                  <a:cubicBezTo>
                    <a:pt x="5627" y="23639"/>
                    <a:pt x="5617" y="23704"/>
                    <a:pt x="5608" y="23741"/>
                  </a:cubicBezTo>
                  <a:cubicBezTo>
                    <a:pt x="5561" y="23598"/>
                    <a:pt x="5477" y="23396"/>
                    <a:pt x="5537" y="23217"/>
                  </a:cubicBezTo>
                  <a:cubicBezTo>
                    <a:pt x="5572" y="22943"/>
                    <a:pt x="5739" y="23217"/>
                    <a:pt x="5799" y="22920"/>
                  </a:cubicBezTo>
                  <a:cubicBezTo>
                    <a:pt x="5977" y="22110"/>
                    <a:pt x="6346" y="21324"/>
                    <a:pt x="6823" y="20598"/>
                  </a:cubicBezTo>
                  <a:cubicBezTo>
                    <a:pt x="7299" y="19848"/>
                    <a:pt x="7882" y="19169"/>
                    <a:pt x="8549" y="18526"/>
                  </a:cubicBezTo>
                  <a:cubicBezTo>
                    <a:pt x="8609" y="18538"/>
                    <a:pt x="8585" y="18574"/>
                    <a:pt x="8549" y="18621"/>
                  </a:cubicBezTo>
                  <a:cubicBezTo>
                    <a:pt x="8906" y="18181"/>
                    <a:pt x="9323" y="17919"/>
                    <a:pt x="9704" y="17574"/>
                  </a:cubicBezTo>
                  <a:cubicBezTo>
                    <a:pt x="9737" y="17568"/>
                    <a:pt x="9766" y="17566"/>
                    <a:pt x="9793" y="17566"/>
                  </a:cubicBezTo>
                  <a:cubicBezTo>
                    <a:pt x="9879" y="17566"/>
                    <a:pt x="9932" y="17591"/>
                    <a:pt x="9978" y="17609"/>
                  </a:cubicBezTo>
                  <a:cubicBezTo>
                    <a:pt x="9918" y="17586"/>
                    <a:pt x="10502" y="17169"/>
                    <a:pt x="11049" y="16919"/>
                  </a:cubicBezTo>
                  <a:cubicBezTo>
                    <a:pt x="11335" y="16800"/>
                    <a:pt x="11609" y="16716"/>
                    <a:pt x="11799" y="16669"/>
                  </a:cubicBezTo>
                  <a:cubicBezTo>
                    <a:pt x="12049" y="16657"/>
                    <a:pt x="12180" y="16633"/>
                    <a:pt x="12204" y="16633"/>
                  </a:cubicBezTo>
                  <a:lnTo>
                    <a:pt x="12204" y="16419"/>
                  </a:lnTo>
                  <a:cubicBezTo>
                    <a:pt x="12245" y="16413"/>
                    <a:pt x="12279" y="16411"/>
                    <a:pt x="12309" y="16411"/>
                  </a:cubicBezTo>
                  <a:cubicBezTo>
                    <a:pt x="12553" y="16411"/>
                    <a:pt x="12447" y="16581"/>
                    <a:pt x="12631" y="16581"/>
                  </a:cubicBezTo>
                  <a:cubicBezTo>
                    <a:pt x="12664" y="16581"/>
                    <a:pt x="12707" y="16575"/>
                    <a:pt x="12764" y="16562"/>
                  </a:cubicBezTo>
                  <a:cubicBezTo>
                    <a:pt x="12818" y="16449"/>
                    <a:pt x="12915" y="16415"/>
                    <a:pt x="13026" y="16415"/>
                  </a:cubicBezTo>
                  <a:cubicBezTo>
                    <a:pt x="13195" y="16415"/>
                    <a:pt x="13397" y="16492"/>
                    <a:pt x="13541" y="16492"/>
                  </a:cubicBezTo>
                  <a:cubicBezTo>
                    <a:pt x="13593" y="16492"/>
                    <a:pt x="13637" y="16482"/>
                    <a:pt x="13669" y="16455"/>
                  </a:cubicBezTo>
                  <a:lnTo>
                    <a:pt x="13669" y="16455"/>
                  </a:lnTo>
                  <a:cubicBezTo>
                    <a:pt x="13657" y="16478"/>
                    <a:pt x="13895" y="16514"/>
                    <a:pt x="13859" y="16621"/>
                  </a:cubicBezTo>
                  <a:cubicBezTo>
                    <a:pt x="13893" y="16562"/>
                    <a:pt x="13936" y="16543"/>
                    <a:pt x="13983" y="16543"/>
                  </a:cubicBezTo>
                  <a:cubicBezTo>
                    <a:pt x="14065" y="16543"/>
                    <a:pt x="14160" y="16598"/>
                    <a:pt x="14248" y="16598"/>
                  </a:cubicBezTo>
                  <a:cubicBezTo>
                    <a:pt x="14253" y="16598"/>
                    <a:pt x="14259" y="16598"/>
                    <a:pt x="14264" y="16597"/>
                  </a:cubicBezTo>
                  <a:cubicBezTo>
                    <a:pt x="14324" y="16550"/>
                    <a:pt x="14240" y="16538"/>
                    <a:pt x="14205" y="16478"/>
                  </a:cubicBezTo>
                  <a:lnTo>
                    <a:pt x="14562" y="16478"/>
                  </a:lnTo>
                  <a:cubicBezTo>
                    <a:pt x="14697" y="16557"/>
                    <a:pt x="14704" y="16658"/>
                    <a:pt x="14573" y="16658"/>
                  </a:cubicBezTo>
                  <a:cubicBezTo>
                    <a:pt x="14565" y="16658"/>
                    <a:pt x="14558" y="16658"/>
                    <a:pt x="14550" y="16657"/>
                  </a:cubicBezTo>
                  <a:lnTo>
                    <a:pt x="14550" y="16657"/>
                  </a:lnTo>
                  <a:cubicBezTo>
                    <a:pt x="14776" y="16716"/>
                    <a:pt x="15240" y="16847"/>
                    <a:pt x="15812" y="17074"/>
                  </a:cubicBezTo>
                  <a:cubicBezTo>
                    <a:pt x="16395" y="17288"/>
                    <a:pt x="17110" y="17609"/>
                    <a:pt x="17860" y="17979"/>
                  </a:cubicBezTo>
                  <a:cubicBezTo>
                    <a:pt x="18657" y="18383"/>
                    <a:pt x="19467" y="18776"/>
                    <a:pt x="20134" y="19122"/>
                  </a:cubicBezTo>
                  <a:cubicBezTo>
                    <a:pt x="20848" y="19479"/>
                    <a:pt x="21491" y="19764"/>
                    <a:pt x="21825" y="19895"/>
                  </a:cubicBezTo>
                  <a:cubicBezTo>
                    <a:pt x="21705" y="19705"/>
                    <a:pt x="21253" y="19586"/>
                    <a:pt x="21193" y="19336"/>
                  </a:cubicBezTo>
                  <a:lnTo>
                    <a:pt x="21193" y="19336"/>
                  </a:lnTo>
                  <a:cubicBezTo>
                    <a:pt x="21553" y="19392"/>
                    <a:pt x="21680" y="19576"/>
                    <a:pt x="21873" y="19576"/>
                  </a:cubicBezTo>
                  <a:cubicBezTo>
                    <a:pt x="21885" y="19576"/>
                    <a:pt x="21896" y="19575"/>
                    <a:pt x="21908" y="19574"/>
                  </a:cubicBezTo>
                  <a:cubicBezTo>
                    <a:pt x="21920" y="19907"/>
                    <a:pt x="22682" y="19991"/>
                    <a:pt x="22837" y="20384"/>
                  </a:cubicBezTo>
                  <a:lnTo>
                    <a:pt x="23015" y="20265"/>
                  </a:lnTo>
                  <a:lnTo>
                    <a:pt x="23170" y="20443"/>
                  </a:lnTo>
                  <a:cubicBezTo>
                    <a:pt x="24063" y="20681"/>
                    <a:pt x="24182" y="20681"/>
                    <a:pt x="24253" y="20717"/>
                  </a:cubicBezTo>
                  <a:cubicBezTo>
                    <a:pt x="24325" y="20741"/>
                    <a:pt x="24361" y="20800"/>
                    <a:pt x="25194" y="21062"/>
                  </a:cubicBezTo>
                  <a:cubicBezTo>
                    <a:pt x="26150" y="21275"/>
                    <a:pt x="26697" y="21136"/>
                    <a:pt x="27332" y="21296"/>
                  </a:cubicBezTo>
                  <a:lnTo>
                    <a:pt x="27332" y="21296"/>
                  </a:lnTo>
                  <a:cubicBezTo>
                    <a:pt x="27220" y="21264"/>
                    <a:pt x="27019" y="21145"/>
                    <a:pt x="27313" y="21134"/>
                  </a:cubicBezTo>
                  <a:lnTo>
                    <a:pt x="27313" y="21134"/>
                  </a:lnTo>
                  <a:cubicBezTo>
                    <a:pt x="27330" y="21184"/>
                    <a:pt x="27437" y="21199"/>
                    <a:pt x="27579" y="21199"/>
                  </a:cubicBezTo>
                  <a:cubicBezTo>
                    <a:pt x="27637" y="21199"/>
                    <a:pt x="27700" y="21197"/>
                    <a:pt x="27766" y="21193"/>
                  </a:cubicBezTo>
                  <a:cubicBezTo>
                    <a:pt x="27887" y="21187"/>
                    <a:pt x="28011" y="21174"/>
                    <a:pt x="28113" y="21174"/>
                  </a:cubicBezTo>
                  <a:cubicBezTo>
                    <a:pt x="28202" y="21174"/>
                    <a:pt x="28275" y="21184"/>
                    <a:pt x="28313" y="21217"/>
                  </a:cubicBezTo>
                  <a:cubicBezTo>
                    <a:pt x="28480" y="21205"/>
                    <a:pt x="28837" y="21193"/>
                    <a:pt x="29099" y="21146"/>
                  </a:cubicBezTo>
                  <a:cubicBezTo>
                    <a:pt x="29373" y="21086"/>
                    <a:pt x="29564" y="21015"/>
                    <a:pt x="29361" y="20943"/>
                  </a:cubicBezTo>
                  <a:lnTo>
                    <a:pt x="29361" y="20943"/>
                  </a:lnTo>
                  <a:cubicBezTo>
                    <a:pt x="29410" y="20959"/>
                    <a:pt x="29499" y="20966"/>
                    <a:pt x="29602" y="20966"/>
                  </a:cubicBezTo>
                  <a:cubicBezTo>
                    <a:pt x="29726" y="20966"/>
                    <a:pt x="29869" y="20956"/>
                    <a:pt x="29980" y="20943"/>
                  </a:cubicBezTo>
                  <a:cubicBezTo>
                    <a:pt x="30047" y="20936"/>
                    <a:pt x="30104" y="20931"/>
                    <a:pt x="30142" y="20931"/>
                  </a:cubicBezTo>
                  <a:cubicBezTo>
                    <a:pt x="30228" y="20931"/>
                    <a:pt x="30222" y="20956"/>
                    <a:pt x="30016" y="21038"/>
                  </a:cubicBezTo>
                  <a:cubicBezTo>
                    <a:pt x="30195" y="21003"/>
                    <a:pt x="30361" y="20967"/>
                    <a:pt x="30516" y="20919"/>
                  </a:cubicBezTo>
                  <a:cubicBezTo>
                    <a:pt x="30671" y="20884"/>
                    <a:pt x="30814" y="20824"/>
                    <a:pt x="30921" y="20741"/>
                  </a:cubicBezTo>
                  <a:lnTo>
                    <a:pt x="30921" y="20741"/>
                  </a:lnTo>
                  <a:cubicBezTo>
                    <a:pt x="30921" y="20741"/>
                    <a:pt x="30802" y="20777"/>
                    <a:pt x="30695" y="20800"/>
                  </a:cubicBezTo>
                  <a:cubicBezTo>
                    <a:pt x="30599" y="20836"/>
                    <a:pt x="30480" y="20848"/>
                    <a:pt x="30480" y="20848"/>
                  </a:cubicBezTo>
                  <a:cubicBezTo>
                    <a:pt x="31040" y="20646"/>
                    <a:pt x="31457" y="20479"/>
                    <a:pt x="31814" y="20288"/>
                  </a:cubicBezTo>
                  <a:cubicBezTo>
                    <a:pt x="31992" y="20193"/>
                    <a:pt x="32147" y="20086"/>
                    <a:pt x="32290" y="19991"/>
                  </a:cubicBezTo>
                  <a:cubicBezTo>
                    <a:pt x="32421" y="19884"/>
                    <a:pt x="32564" y="19753"/>
                    <a:pt x="32659" y="19598"/>
                  </a:cubicBezTo>
                  <a:lnTo>
                    <a:pt x="32659" y="19598"/>
                  </a:lnTo>
                  <a:lnTo>
                    <a:pt x="32290" y="19764"/>
                  </a:lnTo>
                  <a:cubicBezTo>
                    <a:pt x="32826" y="19372"/>
                    <a:pt x="33171" y="19002"/>
                    <a:pt x="33493" y="18991"/>
                  </a:cubicBezTo>
                  <a:lnTo>
                    <a:pt x="33493" y="18991"/>
                  </a:lnTo>
                  <a:cubicBezTo>
                    <a:pt x="33493" y="18991"/>
                    <a:pt x="33397" y="19110"/>
                    <a:pt x="33290" y="19241"/>
                  </a:cubicBezTo>
                  <a:cubicBezTo>
                    <a:pt x="33183" y="19360"/>
                    <a:pt x="33064" y="19479"/>
                    <a:pt x="33064" y="19479"/>
                  </a:cubicBezTo>
                  <a:cubicBezTo>
                    <a:pt x="33481" y="19122"/>
                    <a:pt x="33755" y="18824"/>
                    <a:pt x="33993" y="18526"/>
                  </a:cubicBezTo>
                  <a:cubicBezTo>
                    <a:pt x="34231" y="18229"/>
                    <a:pt x="34409" y="17931"/>
                    <a:pt x="34588" y="17574"/>
                  </a:cubicBezTo>
                  <a:lnTo>
                    <a:pt x="34588" y="17574"/>
                  </a:lnTo>
                  <a:lnTo>
                    <a:pt x="34421" y="17800"/>
                  </a:lnTo>
                  <a:cubicBezTo>
                    <a:pt x="34528" y="17562"/>
                    <a:pt x="34779" y="17109"/>
                    <a:pt x="35017" y="16550"/>
                  </a:cubicBezTo>
                  <a:cubicBezTo>
                    <a:pt x="35267" y="15978"/>
                    <a:pt x="35505" y="15312"/>
                    <a:pt x="35683" y="14645"/>
                  </a:cubicBezTo>
                  <a:cubicBezTo>
                    <a:pt x="36017" y="13359"/>
                    <a:pt x="36148" y="12264"/>
                    <a:pt x="36100" y="11918"/>
                  </a:cubicBezTo>
                  <a:lnTo>
                    <a:pt x="36100" y="11918"/>
                  </a:lnTo>
                  <a:lnTo>
                    <a:pt x="35862" y="12168"/>
                  </a:lnTo>
                  <a:lnTo>
                    <a:pt x="35862" y="11602"/>
                  </a:lnTo>
                  <a:lnTo>
                    <a:pt x="35862" y="11602"/>
                  </a:lnTo>
                  <a:cubicBezTo>
                    <a:pt x="35872" y="11666"/>
                    <a:pt x="36238" y="11927"/>
                    <a:pt x="36259" y="12007"/>
                  </a:cubicBezTo>
                  <a:lnTo>
                    <a:pt x="36259" y="12007"/>
                  </a:lnTo>
                  <a:cubicBezTo>
                    <a:pt x="36332" y="11704"/>
                    <a:pt x="36461" y="11132"/>
                    <a:pt x="36636" y="10501"/>
                  </a:cubicBezTo>
                  <a:cubicBezTo>
                    <a:pt x="36826" y="9870"/>
                    <a:pt x="37065" y="9192"/>
                    <a:pt x="37410" y="8656"/>
                  </a:cubicBezTo>
                  <a:cubicBezTo>
                    <a:pt x="37743" y="8096"/>
                    <a:pt x="38196" y="7608"/>
                    <a:pt x="38636" y="7251"/>
                  </a:cubicBezTo>
                  <a:cubicBezTo>
                    <a:pt x="39065" y="6894"/>
                    <a:pt x="39434" y="6680"/>
                    <a:pt x="39624" y="6608"/>
                  </a:cubicBezTo>
                  <a:cubicBezTo>
                    <a:pt x="39664" y="6600"/>
                    <a:pt x="39697" y="6596"/>
                    <a:pt x="39723" y="6596"/>
                  </a:cubicBezTo>
                  <a:cubicBezTo>
                    <a:pt x="39921" y="6596"/>
                    <a:pt x="39792" y="6803"/>
                    <a:pt x="39803" y="6834"/>
                  </a:cubicBezTo>
                  <a:cubicBezTo>
                    <a:pt x="40101" y="6608"/>
                    <a:pt x="39862" y="6596"/>
                    <a:pt x="40160" y="6477"/>
                  </a:cubicBezTo>
                  <a:cubicBezTo>
                    <a:pt x="40167" y="6475"/>
                    <a:pt x="40174" y="6474"/>
                    <a:pt x="40179" y="6474"/>
                  </a:cubicBezTo>
                  <a:cubicBezTo>
                    <a:pt x="40246" y="6474"/>
                    <a:pt x="40193" y="6599"/>
                    <a:pt x="40160" y="6632"/>
                  </a:cubicBezTo>
                  <a:cubicBezTo>
                    <a:pt x="40279" y="6560"/>
                    <a:pt x="40422" y="6560"/>
                    <a:pt x="40398" y="6489"/>
                  </a:cubicBezTo>
                  <a:lnTo>
                    <a:pt x="40398" y="6489"/>
                  </a:lnTo>
                  <a:cubicBezTo>
                    <a:pt x="40393" y="6489"/>
                    <a:pt x="40388" y="6490"/>
                    <a:pt x="40383" y="6490"/>
                  </a:cubicBezTo>
                  <a:cubicBezTo>
                    <a:pt x="40219" y="6490"/>
                    <a:pt x="40204" y="6296"/>
                    <a:pt x="40089" y="6203"/>
                  </a:cubicBezTo>
                  <a:cubicBezTo>
                    <a:pt x="40089" y="6203"/>
                    <a:pt x="40196" y="6156"/>
                    <a:pt x="40303" y="6132"/>
                  </a:cubicBezTo>
                  <a:cubicBezTo>
                    <a:pt x="40398" y="6096"/>
                    <a:pt x="40505" y="6060"/>
                    <a:pt x="40505" y="6060"/>
                  </a:cubicBezTo>
                  <a:lnTo>
                    <a:pt x="40541" y="6191"/>
                  </a:lnTo>
                  <a:cubicBezTo>
                    <a:pt x="40577" y="6179"/>
                    <a:pt x="40613" y="6072"/>
                    <a:pt x="40684" y="5965"/>
                  </a:cubicBezTo>
                  <a:cubicBezTo>
                    <a:pt x="40720" y="5906"/>
                    <a:pt x="40779" y="5858"/>
                    <a:pt x="40839" y="5822"/>
                  </a:cubicBezTo>
                  <a:cubicBezTo>
                    <a:pt x="40910" y="5775"/>
                    <a:pt x="40982" y="5739"/>
                    <a:pt x="41101" y="5739"/>
                  </a:cubicBezTo>
                  <a:cubicBezTo>
                    <a:pt x="41545" y="5665"/>
                    <a:pt x="42026" y="5609"/>
                    <a:pt x="42501" y="5609"/>
                  </a:cubicBezTo>
                  <a:cubicBezTo>
                    <a:pt x="42790" y="5609"/>
                    <a:pt x="43076" y="5630"/>
                    <a:pt x="43351" y="5679"/>
                  </a:cubicBezTo>
                  <a:cubicBezTo>
                    <a:pt x="43339" y="5763"/>
                    <a:pt x="43172" y="5775"/>
                    <a:pt x="43006" y="5822"/>
                  </a:cubicBezTo>
                  <a:cubicBezTo>
                    <a:pt x="43101" y="5834"/>
                    <a:pt x="43256" y="5822"/>
                    <a:pt x="43339" y="5894"/>
                  </a:cubicBezTo>
                  <a:cubicBezTo>
                    <a:pt x="43262" y="5810"/>
                    <a:pt x="43339" y="5798"/>
                    <a:pt x="43421" y="5798"/>
                  </a:cubicBezTo>
                  <a:cubicBezTo>
                    <a:pt x="43454" y="5798"/>
                    <a:pt x="43487" y="5800"/>
                    <a:pt x="43512" y="5800"/>
                  </a:cubicBezTo>
                  <a:cubicBezTo>
                    <a:pt x="43549" y="5800"/>
                    <a:pt x="43565" y="5796"/>
                    <a:pt x="43530" y="5775"/>
                  </a:cubicBezTo>
                  <a:cubicBezTo>
                    <a:pt x="43640" y="5735"/>
                    <a:pt x="43752" y="5718"/>
                    <a:pt x="43864" y="5718"/>
                  </a:cubicBezTo>
                  <a:cubicBezTo>
                    <a:pt x="44055" y="5718"/>
                    <a:pt x="44247" y="5767"/>
                    <a:pt x="44434" y="5834"/>
                  </a:cubicBezTo>
                  <a:cubicBezTo>
                    <a:pt x="44732" y="5918"/>
                    <a:pt x="45006" y="6060"/>
                    <a:pt x="45268" y="6060"/>
                  </a:cubicBezTo>
                  <a:cubicBezTo>
                    <a:pt x="45316" y="6001"/>
                    <a:pt x="45506" y="5727"/>
                    <a:pt x="45816" y="5358"/>
                  </a:cubicBezTo>
                  <a:cubicBezTo>
                    <a:pt x="46137" y="4989"/>
                    <a:pt x="46554" y="4525"/>
                    <a:pt x="47006" y="4096"/>
                  </a:cubicBezTo>
                  <a:cubicBezTo>
                    <a:pt x="47923" y="3215"/>
                    <a:pt x="48995" y="2465"/>
                    <a:pt x="49078" y="2334"/>
                  </a:cubicBezTo>
                  <a:cubicBezTo>
                    <a:pt x="49304" y="2500"/>
                    <a:pt x="49530" y="2679"/>
                    <a:pt x="49566" y="2739"/>
                  </a:cubicBezTo>
                  <a:cubicBezTo>
                    <a:pt x="49554" y="2631"/>
                    <a:pt x="49137" y="2262"/>
                    <a:pt x="48876" y="2155"/>
                  </a:cubicBezTo>
                  <a:lnTo>
                    <a:pt x="48733" y="2274"/>
                  </a:lnTo>
                  <a:cubicBezTo>
                    <a:pt x="48161" y="1977"/>
                    <a:pt x="48661" y="2096"/>
                    <a:pt x="48102" y="1786"/>
                  </a:cubicBezTo>
                  <a:cubicBezTo>
                    <a:pt x="48109" y="1755"/>
                    <a:pt x="48136" y="1741"/>
                    <a:pt x="48178" y="1741"/>
                  </a:cubicBezTo>
                  <a:cubicBezTo>
                    <a:pt x="48348" y="1741"/>
                    <a:pt x="48764" y="1962"/>
                    <a:pt x="49126" y="2191"/>
                  </a:cubicBezTo>
                  <a:cubicBezTo>
                    <a:pt x="48935" y="2048"/>
                    <a:pt x="48733" y="1893"/>
                    <a:pt x="48578" y="1786"/>
                  </a:cubicBezTo>
                  <a:cubicBezTo>
                    <a:pt x="48412" y="1687"/>
                    <a:pt x="48267" y="1618"/>
                    <a:pt x="48152" y="1618"/>
                  </a:cubicBezTo>
                  <a:cubicBezTo>
                    <a:pt x="48143" y="1618"/>
                    <a:pt x="48134" y="1619"/>
                    <a:pt x="48125" y="1619"/>
                  </a:cubicBezTo>
                  <a:cubicBezTo>
                    <a:pt x="47756" y="1357"/>
                    <a:pt x="48256" y="1488"/>
                    <a:pt x="47804" y="1191"/>
                  </a:cubicBezTo>
                  <a:cubicBezTo>
                    <a:pt x="47423" y="1060"/>
                    <a:pt x="46911" y="976"/>
                    <a:pt x="46530" y="762"/>
                  </a:cubicBezTo>
                  <a:lnTo>
                    <a:pt x="46554" y="738"/>
                  </a:lnTo>
                  <a:cubicBezTo>
                    <a:pt x="46078" y="488"/>
                    <a:pt x="45661" y="429"/>
                    <a:pt x="45256" y="405"/>
                  </a:cubicBezTo>
                  <a:cubicBezTo>
                    <a:pt x="44851" y="369"/>
                    <a:pt x="44470" y="345"/>
                    <a:pt x="44006" y="203"/>
                  </a:cubicBezTo>
                  <a:lnTo>
                    <a:pt x="44113" y="179"/>
                  </a:lnTo>
                  <a:cubicBezTo>
                    <a:pt x="43780" y="48"/>
                    <a:pt x="43078" y="83"/>
                    <a:pt x="424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1"/>
            <p:cNvSpPr/>
            <p:nvPr/>
          </p:nvSpPr>
          <p:spPr>
            <a:xfrm>
              <a:off x="1393821" y="4126714"/>
              <a:ext cx="1314906" cy="685462"/>
            </a:xfrm>
            <a:custGeom>
              <a:avLst/>
              <a:gdLst/>
              <a:ahLst/>
              <a:cxnLst/>
              <a:rect l="l" t="t" r="r" b="b"/>
              <a:pathLst>
                <a:path w="42626" h="22221" extrusionOk="0">
                  <a:moveTo>
                    <a:pt x="36289" y="2838"/>
                  </a:moveTo>
                  <a:cubicBezTo>
                    <a:pt x="36286" y="2841"/>
                    <a:pt x="36282" y="2843"/>
                    <a:pt x="36279" y="2846"/>
                  </a:cubicBezTo>
                  <a:cubicBezTo>
                    <a:pt x="36282" y="2843"/>
                    <a:pt x="36286" y="2841"/>
                    <a:pt x="36289" y="2838"/>
                  </a:cubicBezTo>
                  <a:close/>
                  <a:moveTo>
                    <a:pt x="35931" y="15950"/>
                  </a:moveTo>
                  <a:cubicBezTo>
                    <a:pt x="35928" y="15956"/>
                    <a:pt x="35925" y="15961"/>
                    <a:pt x="35922" y="15966"/>
                  </a:cubicBezTo>
                  <a:cubicBezTo>
                    <a:pt x="35929" y="15965"/>
                    <a:pt x="35932" y="15959"/>
                    <a:pt x="35931" y="15950"/>
                  </a:cubicBezTo>
                  <a:close/>
                  <a:moveTo>
                    <a:pt x="26989" y="22142"/>
                  </a:moveTo>
                  <a:cubicBezTo>
                    <a:pt x="26999" y="22145"/>
                    <a:pt x="27008" y="22146"/>
                    <a:pt x="27016" y="22146"/>
                  </a:cubicBezTo>
                  <a:cubicBezTo>
                    <a:pt x="27007" y="22144"/>
                    <a:pt x="26998" y="22143"/>
                    <a:pt x="26989" y="22142"/>
                  </a:cubicBezTo>
                  <a:close/>
                  <a:moveTo>
                    <a:pt x="41958" y="0"/>
                  </a:moveTo>
                  <a:cubicBezTo>
                    <a:pt x="41720" y="24"/>
                    <a:pt x="41494" y="48"/>
                    <a:pt x="41292" y="72"/>
                  </a:cubicBezTo>
                  <a:cubicBezTo>
                    <a:pt x="41101" y="107"/>
                    <a:pt x="40946" y="167"/>
                    <a:pt x="40875" y="262"/>
                  </a:cubicBezTo>
                  <a:cubicBezTo>
                    <a:pt x="40828" y="269"/>
                    <a:pt x="40792" y="271"/>
                    <a:pt x="40763" y="271"/>
                  </a:cubicBezTo>
                  <a:cubicBezTo>
                    <a:pt x="40576" y="271"/>
                    <a:pt x="40722" y="152"/>
                    <a:pt x="40552" y="152"/>
                  </a:cubicBezTo>
                  <a:cubicBezTo>
                    <a:pt x="40509" y="152"/>
                    <a:pt x="40445" y="159"/>
                    <a:pt x="40351" y="179"/>
                  </a:cubicBezTo>
                  <a:cubicBezTo>
                    <a:pt x="40006" y="345"/>
                    <a:pt x="39625" y="655"/>
                    <a:pt x="39220" y="738"/>
                  </a:cubicBezTo>
                  <a:lnTo>
                    <a:pt x="39220" y="715"/>
                  </a:lnTo>
                  <a:cubicBezTo>
                    <a:pt x="38744" y="857"/>
                    <a:pt x="38446" y="1119"/>
                    <a:pt x="38184" y="1357"/>
                  </a:cubicBezTo>
                  <a:cubicBezTo>
                    <a:pt x="38041" y="1477"/>
                    <a:pt x="37922" y="1596"/>
                    <a:pt x="37779" y="1715"/>
                  </a:cubicBezTo>
                  <a:cubicBezTo>
                    <a:pt x="37648" y="1834"/>
                    <a:pt x="37494" y="1929"/>
                    <a:pt x="37303" y="2036"/>
                  </a:cubicBezTo>
                  <a:lnTo>
                    <a:pt x="37351" y="1953"/>
                  </a:lnTo>
                  <a:lnTo>
                    <a:pt x="37351" y="1953"/>
                  </a:lnTo>
                  <a:cubicBezTo>
                    <a:pt x="37055" y="2071"/>
                    <a:pt x="36701" y="2517"/>
                    <a:pt x="36289" y="2838"/>
                  </a:cubicBezTo>
                  <a:lnTo>
                    <a:pt x="36289" y="2838"/>
                  </a:lnTo>
                  <a:cubicBezTo>
                    <a:pt x="36335" y="2804"/>
                    <a:pt x="36384" y="2782"/>
                    <a:pt x="36416" y="2782"/>
                  </a:cubicBezTo>
                  <a:cubicBezTo>
                    <a:pt x="36467" y="2782"/>
                    <a:pt x="36476" y="2835"/>
                    <a:pt x="36362" y="2977"/>
                  </a:cubicBezTo>
                  <a:cubicBezTo>
                    <a:pt x="35886" y="3334"/>
                    <a:pt x="35696" y="3703"/>
                    <a:pt x="35350" y="3953"/>
                  </a:cubicBezTo>
                  <a:cubicBezTo>
                    <a:pt x="35350" y="3953"/>
                    <a:pt x="35327" y="4060"/>
                    <a:pt x="35279" y="4167"/>
                  </a:cubicBezTo>
                  <a:lnTo>
                    <a:pt x="35219" y="4370"/>
                  </a:lnTo>
                  <a:cubicBezTo>
                    <a:pt x="35065" y="4560"/>
                    <a:pt x="34874" y="4846"/>
                    <a:pt x="34648" y="5191"/>
                  </a:cubicBezTo>
                  <a:cubicBezTo>
                    <a:pt x="34457" y="5525"/>
                    <a:pt x="34219" y="5906"/>
                    <a:pt x="34017" y="6334"/>
                  </a:cubicBezTo>
                  <a:cubicBezTo>
                    <a:pt x="33576" y="7192"/>
                    <a:pt x="33183" y="8168"/>
                    <a:pt x="32838" y="9073"/>
                  </a:cubicBezTo>
                  <a:cubicBezTo>
                    <a:pt x="32493" y="9990"/>
                    <a:pt x="32195" y="10835"/>
                    <a:pt x="31933" y="11502"/>
                  </a:cubicBezTo>
                  <a:cubicBezTo>
                    <a:pt x="31659" y="12168"/>
                    <a:pt x="31433" y="12633"/>
                    <a:pt x="31302" y="12918"/>
                  </a:cubicBezTo>
                  <a:lnTo>
                    <a:pt x="31302" y="12859"/>
                  </a:lnTo>
                  <a:cubicBezTo>
                    <a:pt x="31100" y="13276"/>
                    <a:pt x="30814" y="13764"/>
                    <a:pt x="30469" y="14228"/>
                  </a:cubicBezTo>
                  <a:cubicBezTo>
                    <a:pt x="30290" y="14454"/>
                    <a:pt x="30112" y="14669"/>
                    <a:pt x="29921" y="14871"/>
                  </a:cubicBezTo>
                  <a:cubicBezTo>
                    <a:pt x="29731" y="15062"/>
                    <a:pt x="29528" y="15228"/>
                    <a:pt x="29326" y="15371"/>
                  </a:cubicBezTo>
                  <a:cubicBezTo>
                    <a:pt x="29135" y="15526"/>
                    <a:pt x="28921" y="15621"/>
                    <a:pt x="28719" y="15728"/>
                  </a:cubicBezTo>
                  <a:cubicBezTo>
                    <a:pt x="28492" y="15824"/>
                    <a:pt x="28266" y="15907"/>
                    <a:pt x="28028" y="15966"/>
                  </a:cubicBezTo>
                  <a:cubicBezTo>
                    <a:pt x="27552" y="16085"/>
                    <a:pt x="27064" y="16133"/>
                    <a:pt x="26635" y="16157"/>
                  </a:cubicBezTo>
                  <a:cubicBezTo>
                    <a:pt x="26373" y="16014"/>
                    <a:pt x="26004" y="15990"/>
                    <a:pt x="25718" y="15907"/>
                  </a:cubicBezTo>
                  <a:lnTo>
                    <a:pt x="25718" y="15907"/>
                  </a:lnTo>
                  <a:cubicBezTo>
                    <a:pt x="25850" y="15978"/>
                    <a:pt x="25818" y="16057"/>
                    <a:pt x="25732" y="16057"/>
                  </a:cubicBezTo>
                  <a:cubicBezTo>
                    <a:pt x="25717" y="16057"/>
                    <a:pt x="25700" y="16055"/>
                    <a:pt x="25683" y="16050"/>
                  </a:cubicBezTo>
                  <a:cubicBezTo>
                    <a:pt x="25446" y="16000"/>
                    <a:pt x="25326" y="15983"/>
                    <a:pt x="25263" y="15983"/>
                  </a:cubicBezTo>
                  <a:cubicBezTo>
                    <a:pt x="25205" y="15983"/>
                    <a:pt x="25194" y="15997"/>
                    <a:pt x="25182" y="16014"/>
                  </a:cubicBezTo>
                  <a:cubicBezTo>
                    <a:pt x="25170" y="16026"/>
                    <a:pt x="25161" y="16045"/>
                    <a:pt x="25084" y="16045"/>
                  </a:cubicBezTo>
                  <a:cubicBezTo>
                    <a:pt x="25013" y="16045"/>
                    <a:pt x="24886" y="16030"/>
                    <a:pt x="24647" y="15978"/>
                  </a:cubicBezTo>
                  <a:cubicBezTo>
                    <a:pt x="24373" y="15931"/>
                    <a:pt x="23897" y="15812"/>
                    <a:pt x="23325" y="15597"/>
                  </a:cubicBezTo>
                  <a:cubicBezTo>
                    <a:pt x="22765" y="15383"/>
                    <a:pt x="22063" y="15073"/>
                    <a:pt x="21361" y="14716"/>
                  </a:cubicBezTo>
                  <a:cubicBezTo>
                    <a:pt x="20622" y="14347"/>
                    <a:pt x="19884" y="13990"/>
                    <a:pt x="19277" y="13669"/>
                  </a:cubicBezTo>
                  <a:cubicBezTo>
                    <a:pt x="18610" y="13347"/>
                    <a:pt x="18074" y="13097"/>
                    <a:pt x="17777" y="12942"/>
                  </a:cubicBezTo>
                  <a:cubicBezTo>
                    <a:pt x="17027" y="12871"/>
                    <a:pt x="16181" y="12418"/>
                    <a:pt x="15407" y="12359"/>
                  </a:cubicBezTo>
                  <a:lnTo>
                    <a:pt x="15503" y="12335"/>
                  </a:lnTo>
                  <a:cubicBezTo>
                    <a:pt x="15396" y="12323"/>
                    <a:pt x="15241" y="12275"/>
                    <a:pt x="15038" y="12240"/>
                  </a:cubicBezTo>
                  <a:cubicBezTo>
                    <a:pt x="14824" y="12204"/>
                    <a:pt x="14586" y="12145"/>
                    <a:pt x="14288" y="12097"/>
                  </a:cubicBezTo>
                  <a:cubicBezTo>
                    <a:pt x="13717" y="11990"/>
                    <a:pt x="13014" y="11906"/>
                    <a:pt x="12312" y="11859"/>
                  </a:cubicBezTo>
                  <a:cubicBezTo>
                    <a:pt x="12044" y="11859"/>
                    <a:pt x="11776" y="11839"/>
                    <a:pt x="11513" y="11839"/>
                  </a:cubicBezTo>
                  <a:cubicBezTo>
                    <a:pt x="11426" y="11839"/>
                    <a:pt x="11338" y="11841"/>
                    <a:pt x="11252" y="11847"/>
                  </a:cubicBezTo>
                  <a:cubicBezTo>
                    <a:pt x="10919" y="11859"/>
                    <a:pt x="10585" y="11871"/>
                    <a:pt x="10288" y="11906"/>
                  </a:cubicBezTo>
                  <a:cubicBezTo>
                    <a:pt x="9704" y="11978"/>
                    <a:pt x="9228" y="12049"/>
                    <a:pt x="8990" y="12121"/>
                  </a:cubicBezTo>
                  <a:lnTo>
                    <a:pt x="9133" y="12121"/>
                  </a:lnTo>
                  <a:cubicBezTo>
                    <a:pt x="8799" y="12245"/>
                    <a:pt x="8616" y="12274"/>
                    <a:pt x="8466" y="12274"/>
                  </a:cubicBezTo>
                  <a:cubicBezTo>
                    <a:pt x="8338" y="12274"/>
                    <a:pt x="8235" y="12253"/>
                    <a:pt x="8083" y="12253"/>
                  </a:cubicBezTo>
                  <a:cubicBezTo>
                    <a:pt x="7989" y="12253"/>
                    <a:pt x="7877" y="12261"/>
                    <a:pt x="7728" y="12287"/>
                  </a:cubicBezTo>
                  <a:cubicBezTo>
                    <a:pt x="7883" y="12478"/>
                    <a:pt x="7228" y="12811"/>
                    <a:pt x="6990" y="12930"/>
                  </a:cubicBezTo>
                  <a:lnTo>
                    <a:pt x="6990" y="12883"/>
                  </a:lnTo>
                  <a:cubicBezTo>
                    <a:pt x="6609" y="13049"/>
                    <a:pt x="5835" y="13585"/>
                    <a:pt x="5263" y="13930"/>
                  </a:cubicBezTo>
                  <a:lnTo>
                    <a:pt x="5228" y="13811"/>
                  </a:lnTo>
                  <a:cubicBezTo>
                    <a:pt x="4799" y="14180"/>
                    <a:pt x="3870" y="14669"/>
                    <a:pt x="3561" y="14907"/>
                  </a:cubicBezTo>
                  <a:cubicBezTo>
                    <a:pt x="2775" y="15359"/>
                    <a:pt x="1525" y="16145"/>
                    <a:pt x="834" y="17217"/>
                  </a:cubicBezTo>
                  <a:cubicBezTo>
                    <a:pt x="834" y="17217"/>
                    <a:pt x="632" y="17300"/>
                    <a:pt x="441" y="17407"/>
                  </a:cubicBezTo>
                  <a:cubicBezTo>
                    <a:pt x="239" y="17514"/>
                    <a:pt x="48" y="17633"/>
                    <a:pt x="48" y="17633"/>
                  </a:cubicBezTo>
                  <a:lnTo>
                    <a:pt x="1" y="17752"/>
                  </a:lnTo>
                  <a:cubicBezTo>
                    <a:pt x="1" y="17752"/>
                    <a:pt x="167" y="17990"/>
                    <a:pt x="465" y="18300"/>
                  </a:cubicBezTo>
                  <a:cubicBezTo>
                    <a:pt x="751" y="18633"/>
                    <a:pt x="1168" y="19050"/>
                    <a:pt x="1632" y="19431"/>
                  </a:cubicBezTo>
                  <a:cubicBezTo>
                    <a:pt x="2488" y="20144"/>
                    <a:pt x="3546" y="20767"/>
                    <a:pt x="4228" y="20767"/>
                  </a:cubicBezTo>
                  <a:cubicBezTo>
                    <a:pt x="4286" y="20767"/>
                    <a:pt x="4342" y="20762"/>
                    <a:pt x="4394" y="20753"/>
                  </a:cubicBezTo>
                  <a:lnTo>
                    <a:pt x="4489" y="20848"/>
                  </a:lnTo>
                  <a:lnTo>
                    <a:pt x="4585" y="20669"/>
                  </a:lnTo>
                  <a:cubicBezTo>
                    <a:pt x="4757" y="20564"/>
                    <a:pt x="4768" y="20413"/>
                    <a:pt x="4808" y="20413"/>
                  </a:cubicBezTo>
                  <a:cubicBezTo>
                    <a:pt x="4818" y="20413"/>
                    <a:pt x="4830" y="20422"/>
                    <a:pt x="4847" y="20443"/>
                  </a:cubicBezTo>
                  <a:lnTo>
                    <a:pt x="4608" y="20681"/>
                  </a:lnTo>
                  <a:cubicBezTo>
                    <a:pt x="4664" y="20633"/>
                    <a:pt x="4698" y="20614"/>
                    <a:pt x="4719" y="20614"/>
                  </a:cubicBezTo>
                  <a:cubicBezTo>
                    <a:pt x="4768" y="20614"/>
                    <a:pt x="4736" y="20728"/>
                    <a:pt x="4728" y="20812"/>
                  </a:cubicBezTo>
                  <a:cubicBezTo>
                    <a:pt x="4799" y="20753"/>
                    <a:pt x="4870" y="20681"/>
                    <a:pt x="4966" y="20657"/>
                  </a:cubicBezTo>
                  <a:cubicBezTo>
                    <a:pt x="4966" y="20626"/>
                    <a:pt x="4957" y="20615"/>
                    <a:pt x="4943" y="20615"/>
                  </a:cubicBezTo>
                  <a:cubicBezTo>
                    <a:pt x="4922" y="20615"/>
                    <a:pt x="4888" y="20643"/>
                    <a:pt x="4858" y="20657"/>
                  </a:cubicBezTo>
                  <a:cubicBezTo>
                    <a:pt x="4918" y="20538"/>
                    <a:pt x="4942" y="20312"/>
                    <a:pt x="5097" y="20241"/>
                  </a:cubicBezTo>
                  <a:cubicBezTo>
                    <a:pt x="5142" y="20201"/>
                    <a:pt x="5175" y="20188"/>
                    <a:pt x="5202" y="20188"/>
                  </a:cubicBezTo>
                  <a:cubicBezTo>
                    <a:pt x="5259" y="20188"/>
                    <a:pt x="5288" y="20248"/>
                    <a:pt x="5345" y="20248"/>
                  </a:cubicBezTo>
                  <a:cubicBezTo>
                    <a:pt x="5375" y="20248"/>
                    <a:pt x="5413" y="20231"/>
                    <a:pt x="5466" y="20181"/>
                  </a:cubicBezTo>
                  <a:cubicBezTo>
                    <a:pt x="6633" y="19193"/>
                    <a:pt x="8026" y="18574"/>
                    <a:pt x="9502" y="18133"/>
                  </a:cubicBezTo>
                  <a:lnTo>
                    <a:pt x="9502" y="18133"/>
                  </a:lnTo>
                  <a:cubicBezTo>
                    <a:pt x="9550" y="18181"/>
                    <a:pt x="9502" y="18181"/>
                    <a:pt x="9466" y="18229"/>
                  </a:cubicBezTo>
                  <a:cubicBezTo>
                    <a:pt x="9573" y="18181"/>
                    <a:pt x="9681" y="18133"/>
                    <a:pt x="9788" y="18110"/>
                  </a:cubicBezTo>
                  <a:cubicBezTo>
                    <a:pt x="9883" y="18074"/>
                    <a:pt x="9990" y="18050"/>
                    <a:pt x="10097" y="18038"/>
                  </a:cubicBezTo>
                  <a:cubicBezTo>
                    <a:pt x="10204" y="18002"/>
                    <a:pt x="10300" y="17979"/>
                    <a:pt x="10395" y="17955"/>
                  </a:cubicBezTo>
                  <a:cubicBezTo>
                    <a:pt x="10502" y="17943"/>
                    <a:pt x="10597" y="17919"/>
                    <a:pt x="10693" y="17883"/>
                  </a:cubicBezTo>
                  <a:cubicBezTo>
                    <a:pt x="10812" y="17931"/>
                    <a:pt x="10859" y="18002"/>
                    <a:pt x="10895" y="18050"/>
                  </a:cubicBezTo>
                  <a:cubicBezTo>
                    <a:pt x="10883" y="18014"/>
                    <a:pt x="11002" y="17979"/>
                    <a:pt x="11216" y="17955"/>
                  </a:cubicBezTo>
                  <a:cubicBezTo>
                    <a:pt x="11312" y="17943"/>
                    <a:pt x="11431" y="17931"/>
                    <a:pt x="11574" y="17919"/>
                  </a:cubicBezTo>
                  <a:cubicBezTo>
                    <a:pt x="11705" y="17895"/>
                    <a:pt x="11836" y="17895"/>
                    <a:pt x="11990" y="17895"/>
                  </a:cubicBezTo>
                  <a:cubicBezTo>
                    <a:pt x="12021" y="17894"/>
                    <a:pt x="12051" y="17893"/>
                    <a:pt x="12082" y="17893"/>
                  </a:cubicBezTo>
                  <a:cubicBezTo>
                    <a:pt x="12327" y="17893"/>
                    <a:pt x="12575" y="17931"/>
                    <a:pt x="12776" y="17931"/>
                  </a:cubicBezTo>
                  <a:cubicBezTo>
                    <a:pt x="13074" y="17967"/>
                    <a:pt x="13217" y="17990"/>
                    <a:pt x="13217" y="17990"/>
                  </a:cubicBezTo>
                  <a:lnTo>
                    <a:pt x="13276" y="17764"/>
                  </a:lnTo>
                  <a:cubicBezTo>
                    <a:pt x="13729" y="17824"/>
                    <a:pt x="13360" y="18038"/>
                    <a:pt x="13764" y="18062"/>
                  </a:cubicBezTo>
                  <a:cubicBezTo>
                    <a:pt x="13821" y="18000"/>
                    <a:pt x="13887" y="17977"/>
                    <a:pt x="13957" y="17977"/>
                  </a:cubicBezTo>
                  <a:cubicBezTo>
                    <a:pt x="14165" y="17977"/>
                    <a:pt x="14413" y="18176"/>
                    <a:pt x="14572" y="18176"/>
                  </a:cubicBezTo>
                  <a:cubicBezTo>
                    <a:pt x="14599" y="18176"/>
                    <a:pt x="14624" y="18171"/>
                    <a:pt x="14645" y="18157"/>
                  </a:cubicBezTo>
                  <a:lnTo>
                    <a:pt x="14645" y="18157"/>
                  </a:lnTo>
                  <a:cubicBezTo>
                    <a:pt x="14634" y="18169"/>
                    <a:pt x="14836" y="18264"/>
                    <a:pt x="14800" y="18348"/>
                  </a:cubicBezTo>
                  <a:cubicBezTo>
                    <a:pt x="14834" y="18307"/>
                    <a:pt x="14868" y="18293"/>
                    <a:pt x="14902" y="18293"/>
                  </a:cubicBezTo>
                  <a:cubicBezTo>
                    <a:pt x="14989" y="18293"/>
                    <a:pt x="15079" y="18387"/>
                    <a:pt x="15181" y="18395"/>
                  </a:cubicBezTo>
                  <a:cubicBezTo>
                    <a:pt x="15241" y="18360"/>
                    <a:pt x="15169" y="18336"/>
                    <a:pt x="15145" y="18252"/>
                  </a:cubicBezTo>
                  <a:lnTo>
                    <a:pt x="15145" y="18252"/>
                  </a:lnTo>
                  <a:lnTo>
                    <a:pt x="15479" y="18312"/>
                  </a:lnTo>
                  <a:cubicBezTo>
                    <a:pt x="15576" y="18409"/>
                    <a:pt x="15585" y="18506"/>
                    <a:pt x="15480" y="18506"/>
                  </a:cubicBezTo>
                  <a:cubicBezTo>
                    <a:pt x="15469" y="18506"/>
                    <a:pt x="15457" y="18505"/>
                    <a:pt x="15443" y="18502"/>
                  </a:cubicBezTo>
                  <a:lnTo>
                    <a:pt x="15443" y="18502"/>
                  </a:lnTo>
                  <a:cubicBezTo>
                    <a:pt x="15836" y="18681"/>
                    <a:pt x="17039" y="19253"/>
                    <a:pt x="18444" y="19955"/>
                  </a:cubicBezTo>
                  <a:cubicBezTo>
                    <a:pt x="19146" y="20300"/>
                    <a:pt x="19884" y="20657"/>
                    <a:pt x="20563" y="20931"/>
                  </a:cubicBezTo>
                  <a:cubicBezTo>
                    <a:pt x="21241" y="21217"/>
                    <a:pt x="21837" y="21431"/>
                    <a:pt x="22170" y="21515"/>
                  </a:cubicBezTo>
                  <a:cubicBezTo>
                    <a:pt x="22027" y="21336"/>
                    <a:pt x="21611" y="21277"/>
                    <a:pt x="21539" y="21038"/>
                  </a:cubicBezTo>
                  <a:cubicBezTo>
                    <a:pt x="21863" y="21038"/>
                    <a:pt x="21985" y="21204"/>
                    <a:pt x="22131" y="21204"/>
                  </a:cubicBezTo>
                  <a:cubicBezTo>
                    <a:pt x="22151" y="21204"/>
                    <a:pt x="22172" y="21201"/>
                    <a:pt x="22194" y="21193"/>
                  </a:cubicBezTo>
                  <a:cubicBezTo>
                    <a:pt x="22206" y="21348"/>
                    <a:pt x="22384" y="21443"/>
                    <a:pt x="22587" y="21515"/>
                  </a:cubicBezTo>
                  <a:cubicBezTo>
                    <a:pt x="22777" y="21586"/>
                    <a:pt x="22992" y="21681"/>
                    <a:pt x="23087" y="21872"/>
                  </a:cubicBezTo>
                  <a:lnTo>
                    <a:pt x="23242" y="21729"/>
                  </a:lnTo>
                  <a:lnTo>
                    <a:pt x="23385" y="21872"/>
                  </a:lnTo>
                  <a:cubicBezTo>
                    <a:pt x="23789" y="21931"/>
                    <a:pt x="24028" y="21943"/>
                    <a:pt x="24159" y="21967"/>
                  </a:cubicBezTo>
                  <a:cubicBezTo>
                    <a:pt x="24289" y="21979"/>
                    <a:pt x="24337" y="21979"/>
                    <a:pt x="24373" y="21991"/>
                  </a:cubicBezTo>
                  <a:cubicBezTo>
                    <a:pt x="24444" y="22015"/>
                    <a:pt x="24468" y="22074"/>
                    <a:pt x="25206" y="22205"/>
                  </a:cubicBezTo>
                  <a:cubicBezTo>
                    <a:pt x="25335" y="22216"/>
                    <a:pt x="25455" y="22220"/>
                    <a:pt x="25567" y="22220"/>
                  </a:cubicBezTo>
                  <a:cubicBezTo>
                    <a:pt x="25837" y="22220"/>
                    <a:pt x="26060" y="22195"/>
                    <a:pt x="26254" y="22170"/>
                  </a:cubicBezTo>
                  <a:cubicBezTo>
                    <a:pt x="26453" y="22153"/>
                    <a:pt x="26623" y="22131"/>
                    <a:pt x="26792" y="22131"/>
                  </a:cubicBezTo>
                  <a:cubicBezTo>
                    <a:pt x="26858" y="22131"/>
                    <a:pt x="26923" y="22134"/>
                    <a:pt x="26989" y="22142"/>
                  </a:cubicBezTo>
                  <a:lnTo>
                    <a:pt x="26989" y="22142"/>
                  </a:lnTo>
                  <a:cubicBezTo>
                    <a:pt x="26908" y="22123"/>
                    <a:pt x="26777" y="22033"/>
                    <a:pt x="26968" y="21991"/>
                  </a:cubicBezTo>
                  <a:lnTo>
                    <a:pt x="26968" y="21991"/>
                  </a:lnTo>
                  <a:cubicBezTo>
                    <a:pt x="26981" y="22029"/>
                    <a:pt x="27032" y="22040"/>
                    <a:pt x="27102" y="22040"/>
                  </a:cubicBezTo>
                  <a:cubicBezTo>
                    <a:pt x="27162" y="22040"/>
                    <a:pt x="27237" y="22032"/>
                    <a:pt x="27314" y="22027"/>
                  </a:cubicBezTo>
                  <a:cubicBezTo>
                    <a:pt x="27412" y="22006"/>
                    <a:pt x="27515" y="21980"/>
                    <a:pt x="27594" y="21980"/>
                  </a:cubicBezTo>
                  <a:cubicBezTo>
                    <a:pt x="27650" y="21980"/>
                    <a:pt x="27694" y="21993"/>
                    <a:pt x="27718" y="22027"/>
                  </a:cubicBezTo>
                  <a:cubicBezTo>
                    <a:pt x="27940" y="22003"/>
                    <a:pt x="28688" y="21923"/>
                    <a:pt x="28449" y="21751"/>
                  </a:cubicBezTo>
                  <a:lnTo>
                    <a:pt x="28449" y="21751"/>
                  </a:lnTo>
                  <a:cubicBezTo>
                    <a:pt x="28612" y="21842"/>
                    <a:pt x="29253" y="21759"/>
                    <a:pt x="28873" y="21920"/>
                  </a:cubicBezTo>
                  <a:cubicBezTo>
                    <a:pt x="29112" y="21884"/>
                    <a:pt x="29338" y="21872"/>
                    <a:pt x="29504" y="21789"/>
                  </a:cubicBezTo>
                  <a:lnTo>
                    <a:pt x="29195" y="21789"/>
                  </a:lnTo>
                  <a:cubicBezTo>
                    <a:pt x="29588" y="21693"/>
                    <a:pt x="29885" y="21634"/>
                    <a:pt x="30159" y="21574"/>
                  </a:cubicBezTo>
                  <a:cubicBezTo>
                    <a:pt x="30421" y="21503"/>
                    <a:pt x="30659" y="21419"/>
                    <a:pt x="30874" y="21241"/>
                  </a:cubicBezTo>
                  <a:lnTo>
                    <a:pt x="30874" y="21241"/>
                  </a:lnTo>
                  <a:lnTo>
                    <a:pt x="30564" y="21265"/>
                  </a:lnTo>
                  <a:cubicBezTo>
                    <a:pt x="30778" y="21181"/>
                    <a:pt x="30993" y="21086"/>
                    <a:pt x="31171" y="21027"/>
                  </a:cubicBezTo>
                  <a:cubicBezTo>
                    <a:pt x="31275" y="20992"/>
                    <a:pt x="31375" y="20973"/>
                    <a:pt x="31467" y="20973"/>
                  </a:cubicBezTo>
                  <a:cubicBezTo>
                    <a:pt x="31532" y="20973"/>
                    <a:pt x="31593" y="20983"/>
                    <a:pt x="31648" y="21003"/>
                  </a:cubicBezTo>
                  <a:lnTo>
                    <a:pt x="31195" y="21265"/>
                  </a:lnTo>
                  <a:cubicBezTo>
                    <a:pt x="31957" y="20919"/>
                    <a:pt x="32386" y="20634"/>
                    <a:pt x="32862" y="20169"/>
                  </a:cubicBezTo>
                  <a:lnTo>
                    <a:pt x="32862" y="20169"/>
                  </a:lnTo>
                  <a:lnTo>
                    <a:pt x="32671" y="20300"/>
                  </a:lnTo>
                  <a:cubicBezTo>
                    <a:pt x="32826" y="20134"/>
                    <a:pt x="33148" y="19836"/>
                    <a:pt x="33517" y="19467"/>
                  </a:cubicBezTo>
                  <a:cubicBezTo>
                    <a:pt x="33874" y="19074"/>
                    <a:pt x="34279" y="18610"/>
                    <a:pt x="34624" y="18121"/>
                  </a:cubicBezTo>
                  <a:cubicBezTo>
                    <a:pt x="35303" y="17157"/>
                    <a:pt x="35755" y="16169"/>
                    <a:pt x="35803" y="15835"/>
                  </a:cubicBezTo>
                  <a:lnTo>
                    <a:pt x="35803" y="15835"/>
                  </a:lnTo>
                  <a:lnTo>
                    <a:pt x="35517" y="16002"/>
                  </a:lnTo>
                  <a:cubicBezTo>
                    <a:pt x="35517" y="16002"/>
                    <a:pt x="35565" y="15859"/>
                    <a:pt x="35589" y="15728"/>
                  </a:cubicBezTo>
                  <a:cubicBezTo>
                    <a:pt x="35621" y="15609"/>
                    <a:pt x="35653" y="15490"/>
                    <a:pt x="35659" y="15469"/>
                  </a:cubicBezTo>
                  <a:lnTo>
                    <a:pt x="35659" y="15469"/>
                  </a:lnTo>
                  <a:cubicBezTo>
                    <a:pt x="35649" y="15532"/>
                    <a:pt x="35923" y="15871"/>
                    <a:pt x="35931" y="15950"/>
                  </a:cubicBezTo>
                  <a:lnTo>
                    <a:pt x="35931" y="15950"/>
                  </a:lnTo>
                  <a:cubicBezTo>
                    <a:pt x="36077" y="15694"/>
                    <a:pt x="36357" y="15166"/>
                    <a:pt x="36648" y="14514"/>
                  </a:cubicBezTo>
                  <a:cubicBezTo>
                    <a:pt x="36946" y="13835"/>
                    <a:pt x="37255" y="13061"/>
                    <a:pt x="37541" y="12323"/>
                  </a:cubicBezTo>
                  <a:cubicBezTo>
                    <a:pt x="37827" y="11573"/>
                    <a:pt x="38089" y="10882"/>
                    <a:pt x="38327" y="10347"/>
                  </a:cubicBezTo>
                  <a:cubicBezTo>
                    <a:pt x="38565" y="9811"/>
                    <a:pt x="38779" y="9406"/>
                    <a:pt x="38875" y="9239"/>
                  </a:cubicBezTo>
                  <a:cubicBezTo>
                    <a:pt x="38939" y="9168"/>
                    <a:pt x="38988" y="9142"/>
                    <a:pt x="39026" y="9142"/>
                  </a:cubicBezTo>
                  <a:cubicBezTo>
                    <a:pt x="39120" y="9142"/>
                    <a:pt x="39143" y="9302"/>
                    <a:pt x="39160" y="9311"/>
                  </a:cubicBezTo>
                  <a:cubicBezTo>
                    <a:pt x="39279" y="8942"/>
                    <a:pt x="39089" y="9097"/>
                    <a:pt x="39256" y="8811"/>
                  </a:cubicBezTo>
                  <a:cubicBezTo>
                    <a:pt x="39268" y="8800"/>
                    <a:pt x="39280" y="8796"/>
                    <a:pt x="39289" y="8796"/>
                  </a:cubicBezTo>
                  <a:cubicBezTo>
                    <a:pt x="39335" y="8796"/>
                    <a:pt x="39351" y="8893"/>
                    <a:pt x="39351" y="8942"/>
                  </a:cubicBezTo>
                  <a:cubicBezTo>
                    <a:pt x="39399" y="8811"/>
                    <a:pt x="39518" y="8739"/>
                    <a:pt x="39458" y="8680"/>
                  </a:cubicBezTo>
                  <a:lnTo>
                    <a:pt x="39458" y="8680"/>
                  </a:lnTo>
                  <a:cubicBezTo>
                    <a:pt x="39424" y="8711"/>
                    <a:pt x="39387" y="8723"/>
                    <a:pt x="39350" y="8723"/>
                  </a:cubicBezTo>
                  <a:cubicBezTo>
                    <a:pt x="39246" y="8723"/>
                    <a:pt x="39135" y="8632"/>
                    <a:pt x="39029" y="8632"/>
                  </a:cubicBezTo>
                  <a:cubicBezTo>
                    <a:pt x="39029" y="8632"/>
                    <a:pt x="39089" y="8537"/>
                    <a:pt x="39137" y="8454"/>
                  </a:cubicBezTo>
                  <a:lnTo>
                    <a:pt x="39256" y="8275"/>
                  </a:lnTo>
                  <a:lnTo>
                    <a:pt x="39351" y="8346"/>
                  </a:lnTo>
                  <a:cubicBezTo>
                    <a:pt x="39399" y="8275"/>
                    <a:pt x="39172" y="7965"/>
                    <a:pt x="39458" y="7680"/>
                  </a:cubicBezTo>
                  <a:cubicBezTo>
                    <a:pt x="39875" y="7168"/>
                    <a:pt x="40327" y="6632"/>
                    <a:pt x="40803" y="6275"/>
                  </a:cubicBezTo>
                  <a:lnTo>
                    <a:pt x="40803" y="6275"/>
                  </a:lnTo>
                  <a:cubicBezTo>
                    <a:pt x="40839" y="6334"/>
                    <a:pt x="40768" y="6453"/>
                    <a:pt x="40708" y="6572"/>
                  </a:cubicBezTo>
                  <a:cubicBezTo>
                    <a:pt x="40768" y="6537"/>
                    <a:pt x="40839" y="6430"/>
                    <a:pt x="40946" y="6430"/>
                  </a:cubicBezTo>
                  <a:cubicBezTo>
                    <a:pt x="40770" y="6419"/>
                    <a:pt x="41031" y="6235"/>
                    <a:pt x="40978" y="6235"/>
                  </a:cubicBezTo>
                  <a:cubicBezTo>
                    <a:pt x="40974" y="6235"/>
                    <a:pt x="40967" y="6236"/>
                    <a:pt x="40958" y="6239"/>
                  </a:cubicBezTo>
                  <a:cubicBezTo>
                    <a:pt x="41042" y="5977"/>
                    <a:pt x="41244" y="5834"/>
                    <a:pt x="41458" y="5727"/>
                  </a:cubicBezTo>
                  <a:cubicBezTo>
                    <a:pt x="41661" y="5620"/>
                    <a:pt x="41851" y="5548"/>
                    <a:pt x="41994" y="5406"/>
                  </a:cubicBezTo>
                  <a:cubicBezTo>
                    <a:pt x="41958" y="5263"/>
                    <a:pt x="41720" y="4060"/>
                    <a:pt x="41732" y="2810"/>
                  </a:cubicBezTo>
                  <a:cubicBezTo>
                    <a:pt x="41732" y="1560"/>
                    <a:pt x="42018" y="286"/>
                    <a:pt x="42006" y="131"/>
                  </a:cubicBezTo>
                  <a:cubicBezTo>
                    <a:pt x="42172" y="116"/>
                    <a:pt x="42342" y="101"/>
                    <a:pt x="42466" y="101"/>
                  </a:cubicBezTo>
                  <a:cubicBezTo>
                    <a:pt x="42538" y="101"/>
                    <a:pt x="42594" y="106"/>
                    <a:pt x="42625" y="119"/>
                  </a:cubicBezTo>
                  <a:cubicBezTo>
                    <a:pt x="42592" y="86"/>
                    <a:pt x="42459" y="68"/>
                    <a:pt x="42297" y="68"/>
                  </a:cubicBezTo>
                  <a:cubicBezTo>
                    <a:pt x="42110" y="68"/>
                    <a:pt x="41885" y="92"/>
                    <a:pt x="41732" y="143"/>
                  </a:cubicBezTo>
                  <a:lnTo>
                    <a:pt x="41720" y="322"/>
                  </a:lnTo>
                  <a:cubicBezTo>
                    <a:pt x="41550" y="372"/>
                    <a:pt x="41461" y="387"/>
                    <a:pt x="41409" y="387"/>
                  </a:cubicBezTo>
                  <a:cubicBezTo>
                    <a:pt x="41323" y="387"/>
                    <a:pt x="41332" y="347"/>
                    <a:pt x="41243" y="347"/>
                  </a:cubicBezTo>
                  <a:cubicBezTo>
                    <a:pt x="41191" y="347"/>
                    <a:pt x="41105" y="361"/>
                    <a:pt x="40946" y="405"/>
                  </a:cubicBezTo>
                  <a:cubicBezTo>
                    <a:pt x="40923" y="345"/>
                    <a:pt x="41042" y="250"/>
                    <a:pt x="41232" y="179"/>
                  </a:cubicBezTo>
                  <a:cubicBezTo>
                    <a:pt x="41423" y="107"/>
                    <a:pt x="41696" y="48"/>
                    <a:pt x="419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5" name="Google Shape;315;p11"/>
          <p:cNvGrpSpPr/>
          <p:nvPr/>
        </p:nvGrpSpPr>
        <p:grpSpPr>
          <a:xfrm rot="10056139">
            <a:off x="7821528" y="963734"/>
            <a:ext cx="1204948" cy="1358626"/>
            <a:chOff x="-3671925" y="3522875"/>
            <a:chExt cx="1204925" cy="1358600"/>
          </a:xfrm>
        </p:grpSpPr>
        <p:sp>
          <p:nvSpPr>
            <p:cNvPr id="316" name="Google Shape;316;p11"/>
            <p:cNvSpPr/>
            <p:nvPr/>
          </p:nvSpPr>
          <p:spPr>
            <a:xfrm>
              <a:off x="-3671925" y="3903575"/>
              <a:ext cx="435500" cy="781075"/>
            </a:xfrm>
            <a:custGeom>
              <a:avLst/>
              <a:gdLst/>
              <a:ahLst/>
              <a:cxnLst/>
              <a:rect l="l" t="t" r="r" b="b"/>
              <a:pathLst>
                <a:path w="17420" h="31243" extrusionOk="0">
                  <a:moveTo>
                    <a:pt x="3155" y="1"/>
                  </a:moveTo>
                  <a:lnTo>
                    <a:pt x="3155" y="1"/>
                  </a:lnTo>
                  <a:cubicBezTo>
                    <a:pt x="3524" y="5430"/>
                    <a:pt x="0" y="9085"/>
                    <a:pt x="2060" y="14634"/>
                  </a:cubicBezTo>
                  <a:cubicBezTo>
                    <a:pt x="2941" y="17003"/>
                    <a:pt x="3572" y="19289"/>
                    <a:pt x="4060" y="21777"/>
                  </a:cubicBezTo>
                  <a:cubicBezTo>
                    <a:pt x="4656" y="24778"/>
                    <a:pt x="6382" y="25826"/>
                    <a:pt x="8787" y="27385"/>
                  </a:cubicBezTo>
                  <a:cubicBezTo>
                    <a:pt x="10799" y="28707"/>
                    <a:pt x="12966" y="30278"/>
                    <a:pt x="15335" y="31243"/>
                  </a:cubicBezTo>
                  <a:cubicBezTo>
                    <a:pt x="13204" y="24980"/>
                    <a:pt x="17419" y="19099"/>
                    <a:pt x="14728" y="13110"/>
                  </a:cubicBezTo>
                  <a:cubicBezTo>
                    <a:pt x="13728" y="10895"/>
                    <a:pt x="11764" y="8883"/>
                    <a:pt x="9882" y="7252"/>
                  </a:cubicBezTo>
                  <a:cubicBezTo>
                    <a:pt x="7108" y="4835"/>
                    <a:pt x="5179" y="3085"/>
                    <a:pt x="31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11"/>
            <p:cNvSpPr/>
            <p:nvPr/>
          </p:nvSpPr>
          <p:spPr>
            <a:xfrm>
              <a:off x="-3307600" y="3522875"/>
              <a:ext cx="619750" cy="1085575"/>
            </a:xfrm>
            <a:custGeom>
              <a:avLst/>
              <a:gdLst/>
              <a:ahLst/>
              <a:cxnLst/>
              <a:rect l="l" t="t" r="r" b="b"/>
              <a:pathLst>
                <a:path w="24790" h="43423" extrusionOk="0">
                  <a:moveTo>
                    <a:pt x="17229" y="1"/>
                  </a:moveTo>
                  <a:cubicBezTo>
                    <a:pt x="16943" y="1275"/>
                    <a:pt x="15324" y="2430"/>
                    <a:pt x="14252" y="3668"/>
                  </a:cubicBezTo>
                  <a:cubicBezTo>
                    <a:pt x="12026" y="6228"/>
                    <a:pt x="10978" y="8561"/>
                    <a:pt x="11014" y="12014"/>
                  </a:cubicBezTo>
                  <a:cubicBezTo>
                    <a:pt x="11073" y="16539"/>
                    <a:pt x="13062" y="20384"/>
                    <a:pt x="11811" y="24861"/>
                  </a:cubicBezTo>
                  <a:cubicBezTo>
                    <a:pt x="10383" y="30005"/>
                    <a:pt x="0" y="37494"/>
                    <a:pt x="5239" y="43423"/>
                  </a:cubicBezTo>
                  <a:cubicBezTo>
                    <a:pt x="8180" y="43066"/>
                    <a:pt x="10954" y="41458"/>
                    <a:pt x="13562" y="40089"/>
                  </a:cubicBezTo>
                  <a:cubicBezTo>
                    <a:pt x="17205" y="38196"/>
                    <a:pt x="18324" y="36660"/>
                    <a:pt x="18134" y="32493"/>
                  </a:cubicBezTo>
                  <a:cubicBezTo>
                    <a:pt x="17943" y="28195"/>
                    <a:pt x="19455" y="25933"/>
                    <a:pt x="21194" y="22063"/>
                  </a:cubicBezTo>
                  <a:cubicBezTo>
                    <a:pt x="24789" y="14110"/>
                    <a:pt x="16538" y="7740"/>
                    <a:pt x="172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1"/>
            <p:cNvSpPr/>
            <p:nvPr/>
          </p:nvSpPr>
          <p:spPr>
            <a:xfrm>
              <a:off x="-3236175" y="4497100"/>
              <a:ext cx="769175" cy="384375"/>
            </a:xfrm>
            <a:custGeom>
              <a:avLst/>
              <a:gdLst/>
              <a:ahLst/>
              <a:cxnLst/>
              <a:rect l="l" t="t" r="r" b="b"/>
              <a:pathLst>
                <a:path w="30767" h="15375" extrusionOk="0">
                  <a:moveTo>
                    <a:pt x="30767" y="1"/>
                  </a:moveTo>
                  <a:lnTo>
                    <a:pt x="30767" y="1"/>
                  </a:lnTo>
                  <a:cubicBezTo>
                    <a:pt x="26516" y="715"/>
                    <a:pt x="21778" y="37"/>
                    <a:pt x="18456" y="3489"/>
                  </a:cubicBezTo>
                  <a:cubicBezTo>
                    <a:pt x="17444" y="4549"/>
                    <a:pt x="16896" y="5716"/>
                    <a:pt x="15515" y="6406"/>
                  </a:cubicBezTo>
                  <a:cubicBezTo>
                    <a:pt x="14146" y="7109"/>
                    <a:pt x="12264" y="7514"/>
                    <a:pt x="10764" y="7704"/>
                  </a:cubicBezTo>
                  <a:cubicBezTo>
                    <a:pt x="7966" y="8073"/>
                    <a:pt x="1" y="7109"/>
                    <a:pt x="180" y="11907"/>
                  </a:cubicBezTo>
                  <a:cubicBezTo>
                    <a:pt x="1418" y="12872"/>
                    <a:pt x="3490" y="13479"/>
                    <a:pt x="5002" y="14026"/>
                  </a:cubicBezTo>
                  <a:cubicBezTo>
                    <a:pt x="7336" y="14888"/>
                    <a:pt x="9827" y="15374"/>
                    <a:pt x="12306" y="15374"/>
                  </a:cubicBezTo>
                  <a:cubicBezTo>
                    <a:pt x="15036" y="15374"/>
                    <a:pt x="17752" y="14784"/>
                    <a:pt x="20230" y="13455"/>
                  </a:cubicBezTo>
                  <a:cubicBezTo>
                    <a:pt x="25802" y="10455"/>
                    <a:pt x="27647" y="5025"/>
                    <a:pt x="307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9" name="Google Shape;319;p11"/>
          <p:cNvSpPr/>
          <p:nvPr/>
        </p:nvSpPr>
        <p:spPr>
          <a:xfrm>
            <a:off x="-327538" y="3034400"/>
            <a:ext cx="1445267" cy="1157645"/>
          </a:xfrm>
          <a:custGeom>
            <a:avLst/>
            <a:gdLst/>
            <a:ahLst/>
            <a:cxnLst/>
            <a:rect l="l" t="t" r="r" b="b"/>
            <a:pathLst>
              <a:path w="46852" h="37528" extrusionOk="0">
                <a:moveTo>
                  <a:pt x="22974" y="1"/>
                </a:moveTo>
                <a:cubicBezTo>
                  <a:pt x="22774" y="1"/>
                  <a:pt x="22573" y="3"/>
                  <a:pt x="22373" y="8"/>
                </a:cubicBezTo>
                <a:cubicBezTo>
                  <a:pt x="14705" y="223"/>
                  <a:pt x="9835" y="4033"/>
                  <a:pt x="4704" y="9236"/>
                </a:cubicBezTo>
                <a:cubicBezTo>
                  <a:pt x="727" y="13272"/>
                  <a:pt x="1" y="20773"/>
                  <a:pt x="4847" y="24452"/>
                </a:cubicBezTo>
                <a:cubicBezTo>
                  <a:pt x="7168" y="26202"/>
                  <a:pt x="10121" y="26845"/>
                  <a:pt x="12979" y="27357"/>
                </a:cubicBezTo>
                <a:cubicBezTo>
                  <a:pt x="15836" y="27857"/>
                  <a:pt x="18801" y="28286"/>
                  <a:pt x="21325" y="29714"/>
                </a:cubicBezTo>
                <a:cubicBezTo>
                  <a:pt x="25409" y="32024"/>
                  <a:pt x="28219" y="36787"/>
                  <a:pt x="32862" y="37453"/>
                </a:cubicBezTo>
                <a:cubicBezTo>
                  <a:pt x="33208" y="37503"/>
                  <a:pt x="33553" y="37527"/>
                  <a:pt x="33895" y="37527"/>
                </a:cubicBezTo>
                <a:cubicBezTo>
                  <a:pt x="37562" y="37527"/>
                  <a:pt x="40930" y="34775"/>
                  <a:pt x="42923" y="31584"/>
                </a:cubicBezTo>
                <a:cubicBezTo>
                  <a:pt x="46757" y="25392"/>
                  <a:pt x="46852" y="17070"/>
                  <a:pt x="43161" y="10807"/>
                </a:cubicBezTo>
                <a:cubicBezTo>
                  <a:pt x="39096" y="3920"/>
                  <a:pt x="30963" y="1"/>
                  <a:pt x="2297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3" name="Google Shape;323;p13"/>
          <p:cNvSpPr txBox="1">
            <a:spLocks noGrp="1"/>
          </p:cNvSpPr>
          <p:nvPr>
            <p:ph type="title" idx="2"/>
          </p:nvPr>
        </p:nvSpPr>
        <p:spPr>
          <a:xfrm>
            <a:off x="567600" y="2381816"/>
            <a:ext cx="1429200" cy="47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24" name="Google Shape;324;p13"/>
          <p:cNvSpPr txBox="1">
            <a:spLocks noGrp="1"/>
          </p:cNvSpPr>
          <p:nvPr>
            <p:ph type="subTitle" idx="1"/>
          </p:nvPr>
        </p:nvSpPr>
        <p:spPr>
          <a:xfrm>
            <a:off x="567600" y="2866500"/>
            <a:ext cx="1429200" cy="8769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5" name="Google Shape;325;p13"/>
          <p:cNvSpPr txBox="1">
            <a:spLocks noGrp="1"/>
          </p:cNvSpPr>
          <p:nvPr>
            <p:ph type="title" idx="3"/>
          </p:nvPr>
        </p:nvSpPr>
        <p:spPr>
          <a:xfrm>
            <a:off x="2212275" y="3067616"/>
            <a:ext cx="1429200" cy="47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26" name="Google Shape;326;p13"/>
          <p:cNvSpPr txBox="1">
            <a:spLocks noGrp="1"/>
          </p:cNvSpPr>
          <p:nvPr>
            <p:ph type="subTitle" idx="4"/>
          </p:nvPr>
        </p:nvSpPr>
        <p:spPr>
          <a:xfrm>
            <a:off x="2212275" y="3552300"/>
            <a:ext cx="1429200" cy="8769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7" name="Google Shape;327;p13"/>
          <p:cNvSpPr txBox="1">
            <a:spLocks noGrp="1"/>
          </p:cNvSpPr>
          <p:nvPr>
            <p:ph type="title" idx="5"/>
          </p:nvPr>
        </p:nvSpPr>
        <p:spPr>
          <a:xfrm>
            <a:off x="3857400" y="2381816"/>
            <a:ext cx="1429200" cy="47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28" name="Google Shape;328;p13"/>
          <p:cNvSpPr txBox="1">
            <a:spLocks noGrp="1"/>
          </p:cNvSpPr>
          <p:nvPr>
            <p:ph type="subTitle" idx="6"/>
          </p:nvPr>
        </p:nvSpPr>
        <p:spPr>
          <a:xfrm>
            <a:off x="3857400" y="2866500"/>
            <a:ext cx="1429200" cy="8769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9" name="Google Shape;329;p13"/>
          <p:cNvSpPr txBox="1">
            <a:spLocks noGrp="1"/>
          </p:cNvSpPr>
          <p:nvPr>
            <p:ph type="title" idx="7"/>
          </p:nvPr>
        </p:nvSpPr>
        <p:spPr>
          <a:xfrm>
            <a:off x="5502525" y="3067616"/>
            <a:ext cx="1429200" cy="47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30" name="Google Shape;330;p13"/>
          <p:cNvSpPr txBox="1">
            <a:spLocks noGrp="1"/>
          </p:cNvSpPr>
          <p:nvPr>
            <p:ph type="subTitle" idx="8"/>
          </p:nvPr>
        </p:nvSpPr>
        <p:spPr>
          <a:xfrm>
            <a:off x="5502525" y="3552300"/>
            <a:ext cx="1429200" cy="8769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1" name="Google Shape;331;p13"/>
          <p:cNvSpPr txBox="1">
            <a:spLocks noGrp="1"/>
          </p:cNvSpPr>
          <p:nvPr>
            <p:ph type="title" idx="9"/>
          </p:nvPr>
        </p:nvSpPr>
        <p:spPr>
          <a:xfrm>
            <a:off x="7147650" y="2381825"/>
            <a:ext cx="1429200" cy="47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32" name="Google Shape;332;p13"/>
          <p:cNvSpPr txBox="1">
            <a:spLocks noGrp="1"/>
          </p:cNvSpPr>
          <p:nvPr>
            <p:ph type="subTitle" idx="13"/>
          </p:nvPr>
        </p:nvSpPr>
        <p:spPr>
          <a:xfrm>
            <a:off x="7147650" y="2866500"/>
            <a:ext cx="1429200" cy="8769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13"/>
          <p:cNvSpPr/>
          <p:nvPr/>
        </p:nvSpPr>
        <p:spPr>
          <a:xfrm>
            <a:off x="-86125" y="4287475"/>
            <a:ext cx="1668375" cy="1523075"/>
          </a:xfrm>
          <a:custGeom>
            <a:avLst/>
            <a:gdLst/>
            <a:ahLst/>
            <a:cxnLst/>
            <a:rect l="l" t="t" r="r" b="b"/>
            <a:pathLst>
              <a:path w="66735" h="60923" extrusionOk="0">
                <a:moveTo>
                  <a:pt x="25551" y="1"/>
                </a:moveTo>
                <a:cubicBezTo>
                  <a:pt x="21889" y="1"/>
                  <a:pt x="18214" y="1036"/>
                  <a:pt x="14693" y="3577"/>
                </a:cubicBezTo>
                <a:cubicBezTo>
                  <a:pt x="12097" y="5434"/>
                  <a:pt x="10311" y="8185"/>
                  <a:pt x="8751" y="10971"/>
                </a:cubicBezTo>
                <a:cubicBezTo>
                  <a:pt x="5180" y="17340"/>
                  <a:pt x="0" y="26687"/>
                  <a:pt x="1262" y="34188"/>
                </a:cubicBezTo>
                <a:cubicBezTo>
                  <a:pt x="1834" y="37522"/>
                  <a:pt x="3667" y="40486"/>
                  <a:pt x="5537" y="43284"/>
                </a:cubicBezTo>
                <a:cubicBezTo>
                  <a:pt x="11472" y="52136"/>
                  <a:pt x="18975" y="60922"/>
                  <a:pt x="30254" y="60922"/>
                </a:cubicBezTo>
                <a:cubicBezTo>
                  <a:pt x="30808" y="60922"/>
                  <a:pt x="31372" y="60901"/>
                  <a:pt x="31945" y="60858"/>
                </a:cubicBezTo>
                <a:cubicBezTo>
                  <a:pt x="38124" y="60393"/>
                  <a:pt x="43923" y="57822"/>
                  <a:pt x="49340" y="54821"/>
                </a:cubicBezTo>
                <a:cubicBezTo>
                  <a:pt x="56519" y="50845"/>
                  <a:pt x="64675" y="45022"/>
                  <a:pt x="65628" y="36188"/>
                </a:cubicBezTo>
                <a:cubicBezTo>
                  <a:pt x="66735" y="25853"/>
                  <a:pt x="55864" y="16436"/>
                  <a:pt x="48661" y="10613"/>
                </a:cubicBezTo>
                <a:cubicBezTo>
                  <a:pt x="43684" y="6577"/>
                  <a:pt x="37517" y="2386"/>
                  <a:pt x="31064" y="731"/>
                </a:cubicBezTo>
                <a:cubicBezTo>
                  <a:pt x="29243" y="264"/>
                  <a:pt x="27399" y="1"/>
                  <a:pt x="255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13"/>
          <p:cNvSpPr/>
          <p:nvPr/>
        </p:nvSpPr>
        <p:spPr>
          <a:xfrm rot="3387791" flipH="1">
            <a:off x="8160230" y="26158"/>
            <a:ext cx="1445276" cy="1157652"/>
          </a:xfrm>
          <a:custGeom>
            <a:avLst/>
            <a:gdLst/>
            <a:ahLst/>
            <a:cxnLst/>
            <a:rect l="l" t="t" r="r" b="b"/>
            <a:pathLst>
              <a:path w="46852" h="37528" extrusionOk="0">
                <a:moveTo>
                  <a:pt x="22974" y="1"/>
                </a:moveTo>
                <a:cubicBezTo>
                  <a:pt x="22774" y="1"/>
                  <a:pt x="22573" y="3"/>
                  <a:pt x="22373" y="8"/>
                </a:cubicBezTo>
                <a:cubicBezTo>
                  <a:pt x="14705" y="223"/>
                  <a:pt x="9835" y="4033"/>
                  <a:pt x="4704" y="9236"/>
                </a:cubicBezTo>
                <a:cubicBezTo>
                  <a:pt x="727" y="13272"/>
                  <a:pt x="1" y="20773"/>
                  <a:pt x="4847" y="24452"/>
                </a:cubicBezTo>
                <a:cubicBezTo>
                  <a:pt x="7168" y="26202"/>
                  <a:pt x="10121" y="26845"/>
                  <a:pt x="12979" y="27357"/>
                </a:cubicBezTo>
                <a:cubicBezTo>
                  <a:pt x="15836" y="27857"/>
                  <a:pt x="18801" y="28286"/>
                  <a:pt x="21325" y="29714"/>
                </a:cubicBezTo>
                <a:cubicBezTo>
                  <a:pt x="25409" y="32024"/>
                  <a:pt x="28219" y="36787"/>
                  <a:pt x="32862" y="37453"/>
                </a:cubicBezTo>
                <a:cubicBezTo>
                  <a:pt x="33208" y="37503"/>
                  <a:pt x="33553" y="37527"/>
                  <a:pt x="33895" y="37527"/>
                </a:cubicBezTo>
                <a:cubicBezTo>
                  <a:pt x="37562" y="37527"/>
                  <a:pt x="40930" y="34775"/>
                  <a:pt x="42923" y="31584"/>
                </a:cubicBezTo>
                <a:cubicBezTo>
                  <a:pt x="46757" y="25392"/>
                  <a:pt x="46852" y="17070"/>
                  <a:pt x="43161" y="10807"/>
                </a:cubicBezTo>
                <a:cubicBezTo>
                  <a:pt x="39096" y="3920"/>
                  <a:pt x="30963" y="1"/>
                  <a:pt x="2297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3"/>
          <p:cNvSpPr/>
          <p:nvPr/>
        </p:nvSpPr>
        <p:spPr>
          <a:xfrm flipH="1">
            <a:off x="288032" y="-650550"/>
            <a:ext cx="1646375" cy="1531575"/>
          </a:xfrm>
          <a:custGeom>
            <a:avLst/>
            <a:gdLst/>
            <a:ahLst/>
            <a:cxnLst/>
            <a:rect l="l" t="t" r="r" b="b"/>
            <a:pathLst>
              <a:path w="65855" h="61263" extrusionOk="0">
                <a:moveTo>
                  <a:pt x="25052" y="172"/>
                </a:moveTo>
                <a:cubicBezTo>
                  <a:pt x="26865" y="172"/>
                  <a:pt x="28674" y="448"/>
                  <a:pt x="30433" y="883"/>
                </a:cubicBezTo>
                <a:cubicBezTo>
                  <a:pt x="34291" y="1906"/>
                  <a:pt x="37887" y="3740"/>
                  <a:pt x="41196" y="5907"/>
                </a:cubicBezTo>
                <a:cubicBezTo>
                  <a:pt x="42851" y="7002"/>
                  <a:pt x="44459" y="8193"/>
                  <a:pt x="46019" y="9419"/>
                </a:cubicBezTo>
                <a:cubicBezTo>
                  <a:pt x="47566" y="10669"/>
                  <a:pt x="49078" y="11967"/>
                  <a:pt x="50591" y="13277"/>
                </a:cubicBezTo>
                <a:cubicBezTo>
                  <a:pt x="53567" y="15908"/>
                  <a:pt x="56436" y="18694"/>
                  <a:pt x="58901" y="21766"/>
                </a:cubicBezTo>
                <a:cubicBezTo>
                  <a:pt x="59532" y="22516"/>
                  <a:pt x="60116" y="23326"/>
                  <a:pt x="60663" y="24124"/>
                </a:cubicBezTo>
                <a:cubicBezTo>
                  <a:pt x="61223" y="24933"/>
                  <a:pt x="61735" y="25767"/>
                  <a:pt x="62199" y="26624"/>
                </a:cubicBezTo>
                <a:cubicBezTo>
                  <a:pt x="62675" y="27493"/>
                  <a:pt x="63068" y="28374"/>
                  <a:pt x="63414" y="29279"/>
                </a:cubicBezTo>
                <a:cubicBezTo>
                  <a:pt x="63759" y="30184"/>
                  <a:pt x="64021" y="31124"/>
                  <a:pt x="64199" y="32065"/>
                </a:cubicBezTo>
                <a:cubicBezTo>
                  <a:pt x="64592" y="33946"/>
                  <a:pt x="64545" y="35875"/>
                  <a:pt x="64164" y="37756"/>
                </a:cubicBezTo>
                <a:cubicBezTo>
                  <a:pt x="63759" y="39649"/>
                  <a:pt x="62985" y="41435"/>
                  <a:pt x="61961" y="43078"/>
                </a:cubicBezTo>
                <a:cubicBezTo>
                  <a:pt x="59889" y="46376"/>
                  <a:pt x="56877" y="49031"/>
                  <a:pt x="53650" y="51270"/>
                </a:cubicBezTo>
                <a:cubicBezTo>
                  <a:pt x="52031" y="52401"/>
                  <a:pt x="50329" y="53437"/>
                  <a:pt x="48602" y="54413"/>
                </a:cubicBezTo>
                <a:cubicBezTo>
                  <a:pt x="46876" y="55401"/>
                  <a:pt x="45126" y="56318"/>
                  <a:pt x="43328" y="57151"/>
                </a:cubicBezTo>
                <a:cubicBezTo>
                  <a:pt x="39732" y="58806"/>
                  <a:pt x="35958" y="60128"/>
                  <a:pt x="32029" y="60580"/>
                </a:cubicBezTo>
                <a:cubicBezTo>
                  <a:pt x="31181" y="60686"/>
                  <a:pt x="30328" y="60739"/>
                  <a:pt x="29475" y="60739"/>
                </a:cubicBezTo>
                <a:cubicBezTo>
                  <a:pt x="26383" y="60739"/>
                  <a:pt x="23293" y="60047"/>
                  <a:pt x="20503" y="58675"/>
                </a:cubicBezTo>
                <a:cubicBezTo>
                  <a:pt x="16932" y="56949"/>
                  <a:pt x="13860" y="54294"/>
                  <a:pt x="11217" y="51329"/>
                </a:cubicBezTo>
                <a:cubicBezTo>
                  <a:pt x="8573" y="48353"/>
                  <a:pt x="6311" y="45055"/>
                  <a:pt x="4192" y="41685"/>
                </a:cubicBezTo>
                <a:cubicBezTo>
                  <a:pt x="3156" y="40006"/>
                  <a:pt x="2204" y="38268"/>
                  <a:pt x="1608" y="36411"/>
                </a:cubicBezTo>
                <a:cubicBezTo>
                  <a:pt x="1311" y="35470"/>
                  <a:pt x="1072" y="34530"/>
                  <a:pt x="1013" y="33565"/>
                </a:cubicBezTo>
                <a:lnTo>
                  <a:pt x="941" y="32851"/>
                </a:lnTo>
                <a:lnTo>
                  <a:pt x="941" y="32124"/>
                </a:lnTo>
                <a:lnTo>
                  <a:pt x="941" y="31398"/>
                </a:lnTo>
                <a:lnTo>
                  <a:pt x="1001" y="30660"/>
                </a:lnTo>
                <a:cubicBezTo>
                  <a:pt x="1144" y="28731"/>
                  <a:pt x="1608" y="26814"/>
                  <a:pt x="2192" y="24933"/>
                </a:cubicBezTo>
                <a:cubicBezTo>
                  <a:pt x="2787" y="23040"/>
                  <a:pt x="3525" y="21218"/>
                  <a:pt x="4347" y="19409"/>
                </a:cubicBezTo>
                <a:cubicBezTo>
                  <a:pt x="5168" y="17611"/>
                  <a:pt x="6073" y="15837"/>
                  <a:pt x="6990" y="14087"/>
                </a:cubicBezTo>
                <a:lnTo>
                  <a:pt x="8407" y="11455"/>
                </a:lnTo>
                <a:cubicBezTo>
                  <a:pt x="8871" y="10574"/>
                  <a:pt x="9359" y="9705"/>
                  <a:pt x="9883" y="8872"/>
                </a:cubicBezTo>
                <a:cubicBezTo>
                  <a:pt x="10931" y="7205"/>
                  <a:pt x="12133" y="5621"/>
                  <a:pt x="13634" y="4347"/>
                </a:cubicBezTo>
                <a:cubicBezTo>
                  <a:pt x="15169" y="3109"/>
                  <a:pt x="16872" y="2073"/>
                  <a:pt x="18717" y="1359"/>
                </a:cubicBezTo>
                <a:cubicBezTo>
                  <a:pt x="19170" y="1168"/>
                  <a:pt x="19646" y="1014"/>
                  <a:pt x="20122" y="871"/>
                </a:cubicBezTo>
                <a:cubicBezTo>
                  <a:pt x="20361" y="799"/>
                  <a:pt x="20599" y="740"/>
                  <a:pt x="20837" y="680"/>
                </a:cubicBezTo>
                <a:cubicBezTo>
                  <a:pt x="21075" y="597"/>
                  <a:pt x="21325" y="561"/>
                  <a:pt x="21563" y="513"/>
                </a:cubicBezTo>
                <a:cubicBezTo>
                  <a:pt x="22551" y="323"/>
                  <a:pt x="23528" y="228"/>
                  <a:pt x="24528" y="180"/>
                </a:cubicBezTo>
                <a:cubicBezTo>
                  <a:pt x="24703" y="175"/>
                  <a:pt x="24877" y="172"/>
                  <a:pt x="25052" y="172"/>
                </a:cubicBezTo>
                <a:close/>
                <a:moveTo>
                  <a:pt x="24746" y="0"/>
                </a:moveTo>
                <a:cubicBezTo>
                  <a:pt x="24673" y="0"/>
                  <a:pt x="24600" y="1"/>
                  <a:pt x="24528" y="1"/>
                </a:cubicBezTo>
                <a:cubicBezTo>
                  <a:pt x="22516" y="25"/>
                  <a:pt x="20515" y="382"/>
                  <a:pt x="18622" y="1049"/>
                </a:cubicBezTo>
                <a:cubicBezTo>
                  <a:pt x="16717" y="1704"/>
                  <a:pt x="14943" y="2704"/>
                  <a:pt x="13324" y="3919"/>
                </a:cubicBezTo>
                <a:cubicBezTo>
                  <a:pt x="11717" y="5181"/>
                  <a:pt x="10419" y="6776"/>
                  <a:pt x="9288" y="8443"/>
                </a:cubicBezTo>
                <a:cubicBezTo>
                  <a:pt x="8728" y="9276"/>
                  <a:pt x="8204" y="10146"/>
                  <a:pt x="7692" y="11003"/>
                </a:cubicBezTo>
                <a:cubicBezTo>
                  <a:pt x="7192" y="11872"/>
                  <a:pt x="6704" y="12729"/>
                  <a:pt x="6204" y="13610"/>
                </a:cubicBezTo>
                <a:cubicBezTo>
                  <a:pt x="5228" y="15349"/>
                  <a:pt x="4287" y="17123"/>
                  <a:pt x="3442" y="18956"/>
                </a:cubicBezTo>
                <a:cubicBezTo>
                  <a:pt x="2573" y="20766"/>
                  <a:pt x="1834" y="22647"/>
                  <a:pt x="1227" y="24576"/>
                </a:cubicBezTo>
                <a:cubicBezTo>
                  <a:pt x="608" y="26493"/>
                  <a:pt x="179" y="28505"/>
                  <a:pt x="48" y="30541"/>
                </a:cubicBezTo>
                <a:lnTo>
                  <a:pt x="1" y="31303"/>
                </a:lnTo>
                <a:lnTo>
                  <a:pt x="13" y="32077"/>
                </a:lnTo>
                <a:lnTo>
                  <a:pt x="48" y="32851"/>
                </a:lnTo>
                <a:lnTo>
                  <a:pt x="144" y="33625"/>
                </a:lnTo>
                <a:cubicBezTo>
                  <a:pt x="251" y="34649"/>
                  <a:pt x="537" y="35649"/>
                  <a:pt x="870" y="36613"/>
                </a:cubicBezTo>
                <a:cubicBezTo>
                  <a:pt x="1549" y="38554"/>
                  <a:pt x="2573" y="40304"/>
                  <a:pt x="3680" y="41995"/>
                </a:cubicBezTo>
                <a:cubicBezTo>
                  <a:pt x="4775" y="43674"/>
                  <a:pt x="5942" y="45293"/>
                  <a:pt x="7145" y="46900"/>
                </a:cubicBezTo>
                <a:cubicBezTo>
                  <a:pt x="8347" y="48507"/>
                  <a:pt x="9597" y="50055"/>
                  <a:pt x="10955" y="51544"/>
                </a:cubicBezTo>
                <a:cubicBezTo>
                  <a:pt x="12300" y="53032"/>
                  <a:pt x="13753" y="54437"/>
                  <a:pt x="15300" y="55699"/>
                </a:cubicBezTo>
                <a:cubicBezTo>
                  <a:pt x="16860" y="56961"/>
                  <a:pt x="18551" y="58092"/>
                  <a:pt x="20349" y="58985"/>
                </a:cubicBezTo>
                <a:cubicBezTo>
                  <a:pt x="22146" y="59878"/>
                  <a:pt x="24087" y="60533"/>
                  <a:pt x="26064" y="60902"/>
                </a:cubicBezTo>
                <a:cubicBezTo>
                  <a:pt x="27040" y="61104"/>
                  <a:pt x="28052" y="61188"/>
                  <a:pt x="29064" y="61247"/>
                </a:cubicBezTo>
                <a:cubicBezTo>
                  <a:pt x="29359" y="61258"/>
                  <a:pt x="29656" y="61263"/>
                  <a:pt x="29953" y="61263"/>
                </a:cubicBezTo>
                <a:cubicBezTo>
                  <a:pt x="30676" y="61263"/>
                  <a:pt x="31400" y="61231"/>
                  <a:pt x="32100" y="61164"/>
                </a:cubicBezTo>
                <a:cubicBezTo>
                  <a:pt x="36136" y="60807"/>
                  <a:pt x="40042" y="59580"/>
                  <a:pt x="43709" y="57949"/>
                </a:cubicBezTo>
                <a:cubicBezTo>
                  <a:pt x="45554" y="57128"/>
                  <a:pt x="47364" y="56223"/>
                  <a:pt x="49114" y="55270"/>
                </a:cubicBezTo>
                <a:cubicBezTo>
                  <a:pt x="50888" y="54318"/>
                  <a:pt x="52615" y="53270"/>
                  <a:pt x="54281" y="52139"/>
                </a:cubicBezTo>
                <a:cubicBezTo>
                  <a:pt x="55948" y="51008"/>
                  <a:pt x="57556" y="49770"/>
                  <a:pt x="59044" y="48376"/>
                </a:cubicBezTo>
                <a:cubicBezTo>
                  <a:pt x="60520" y="46972"/>
                  <a:pt x="61866" y="45424"/>
                  <a:pt x="62985" y="43697"/>
                </a:cubicBezTo>
                <a:cubicBezTo>
                  <a:pt x="64104" y="41971"/>
                  <a:pt x="64938" y="40042"/>
                  <a:pt x="65378" y="38018"/>
                </a:cubicBezTo>
                <a:cubicBezTo>
                  <a:pt x="65795" y="35994"/>
                  <a:pt x="65854" y="33851"/>
                  <a:pt x="65426" y="31827"/>
                </a:cubicBezTo>
                <a:cubicBezTo>
                  <a:pt x="65211" y="30815"/>
                  <a:pt x="64914" y="29815"/>
                  <a:pt x="64545" y="28862"/>
                </a:cubicBezTo>
                <a:cubicBezTo>
                  <a:pt x="64164" y="27910"/>
                  <a:pt x="63747" y="26969"/>
                  <a:pt x="63235" y="26076"/>
                </a:cubicBezTo>
                <a:cubicBezTo>
                  <a:pt x="62259" y="24290"/>
                  <a:pt x="61080" y="22623"/>
                  <a:pt x="59782" y="21076"/>
                </a:cubicBezTo>
                <a:cubicBezTo>
                  <a:pt x="57198" y="17968"/>
                  <a:pt x="54186" y="15265"/>
                  <a:pt x="51091" y="12729"/>
                </a:cubicBezTo>
                <a:cubicBezTo>
                  <a:pt x="47995" y="10217"/>
                  <a:pt x="44816" y="7764"/>
                  <a:pt x="41387" y="5681"/>
                </a:cubicBezTo>
                <a:cubicBezTo>
                  <a:pt x="39672" y="4633"/>
                  <a:pt x="37934" y="3633"/>
                  <a:pt x="36101" y="2823"/>
                </a:cubicBezTo>
                <a:cubicBezTo>
                  <a:pt x="34291" y="1990"/>
                  <a:pt x="32398" y="1264"/>
                  <a:pt x="30469" y="775"/>
                </a:cubicBezTo>
                <a:cubicBezTo>
                  <a:pt x="29493" y="537"/>
                  <a:pt x="28516" y="335"/>
                  <a:pt x="27516" y="180"/>
                </a:cubicBezTo>
                <a:cubicBezTo>
                  <a:pt x="26611" y="70"/>
                  <a:pt x="25675" y="0"/>
                  <a:pt x="2474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3"/>
          <p:cNvSpPr/>
          <p:nvPr/>
        </p:nvSpPr>
        <p:spPr>
          <a:xfrm flipH="1">
            <a:off x="-551668" y="-971825"/>
            <a:ext cx="2007125" cy="1851875"/>
          </a:xfrm>
          <a:custGeom>
            <a:avLst/>
            <a:gdLst/>
            <a:ahLst/>
            <a:cxnLst/>
            <a:rect l="l" t="t" r="r" b="b"/>
            <a:pathLst>
              <a:path w="80285" h="74075" extrusionOk="0">
                <a:moveTo>
                  <a:pt x="60007" y="0"/>
                </a:moveTo>
                <a:cubicBezTo>
                  <a:pt x="59940" y="0"/>
                  <a:pt x="59873" y="1"/>
                  <a:pt x="59806" y="2"/>
                </a:cubicBezTo>
                <a:cubicBezTo>
                  <a:pt x="55210" y="85"/>
                  <a:pt x="50995" y="2407"/>
                  <a:pt x="46828" y="4335"/>
                </a:cubicBezTo>
                <a:cubicBezTo>
                  <a:pt x="32564" y="10920"/>
                  <a:pt x="4144" y="14765"/>
                  <a:pt x="453" y="33446"/>
                </a:cubicBezTo>
                <a:cubicBezTo>
                  <a:pt x="36" y="35542"/>
                  <a:pt x="0" y="37804"/>
                  <a:pt x="453" y="40268"/>
                </a:cubicBezTo>
                <a:cubicBezTo>
                  <a:pt x="3045" y="54688"/>
                  <a:pt x="16925" y="74074"/>
                  <a:pt x="33186" y="74074"/>
                </a:cubicBezTo>
                <a:cubicBezTo>
                  <a:pt x="34850" y="74074"/>
                  <a:pt x="36539" y="73871"/>
                  <a:pt x="38243" y="73439"/>
                </a:cubicBezTo>
                <a:cubicBezTo>
                  <a:pt x="46042" y="71463"/>
                  <a:pt x="53983" y="67034"/>
                  <a:pt x="61139" y="63402"/>
                </a:cubicBezTo>
                <a:cubicBezTo>
                  <a:pt x="71855" y="57961"/>
                  <a:pt x="78475" y="50627"/>
                  <a:pt x="79475" y="38149"/>
                </a:cubicBezTo>
                <a:cubicBezTo>
                  <a:pt x="80284" y="28255"/>
                  <a:pt x="79772" y="16289"/>
                  <a:pt x="73843" y="7884"/>
                </a:cubicBezTo>
                <a:cubicBezTo>
                  <a:pt x="70667" y="3367"/>
                  <a:pt x="65515" y="0"/>
                  <a:pt x="6000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3"/>
          <p:cNvSpPr/>
          <p:nvPr/>
        </p:nvSpPr>
        <p:spPr>
          <a:xfrm flipH="1">
            <a:off x="288032" y="233825"/>
            <a:ext cx="370600" cy="360500"/>
          </a:xfrm>
          <a:custGeom>
            <a:avLst/>
            <a:gdLst/>
            <a:ahLst/>
            <a:cxnLst/>
            <a:rect l="l" t="t" r="r" b="b"/>
            <a:pathLst>
              <a:path w="14824" h="14420" extrusionOk="0">
                <a:moveTo>
                  <a:pt x="7075" y="0"/>
                </a:moveTo>
                <a:cubicBezTo>
                  <a:pt x="5231" y="0"/>
                  <a:pt x="3732" y="1086"/>
                  <a:pt x="2643" y="3700"/>
                </a:cubicBezTo>
                <a:cubicBezTo>
                  <a:pt x="1655" y="6093"/>
                  <a:pt x="0" y="8582"/>
                  <a:pt x="2262" y="10856"/>
                </a:cubicBezTo>
                <a:cubicBezTo>
                  <a:pt x="3704" y="12309"/>
                  <a:pt x="7664" y="14420"/>
                  <a:pt x="9757" y="14420"/>
                </a:cubicBezTo>
                <a:cubicBezTo>
                  <a:pt x="9808" y="14420"/>
                  <a:pt x="9858" y="14418"/>
                  <a:pt x="9906" y="14416"/>
                </a:cubicBezTo>
                <a:cubicBezTo>
                  <a:pt x="12978" y="14273"/>
                  <a:pt x="13002" y="10832"/>
                  <a:pt x="13419" y="8594"/>
                </a:cubicBezTo>
                <a:cubicBezTo>
                  <a:pt x="13764" y="6843"/>
                  <a:pt x="14824" y="2319"/>
                  <a:pt x="11930" y="1736"/>
                </a:cubicBezTo>
                <a:cubicBezTo>
                  <a:pt x="10126" y="647"/>
                  <a:pt x="8497" y="0"/>
                  <a:pt x="707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3"/>
          <p:cNvSpPr/>
          <p:nvPr/>
        </p:nvSpPr>
        <p:spPr>
          <a:xfrm flipH="1">
            <a:off x="8476707" y="-412412"/>
            <a:ext cx="812325" cy="1055275"/>
          </a:xfrm>
          <a:custGeom>
            <a:avLst/>
            <a:gdLst/>
            <a:ahLst/>
            <a:cxnLst/>
            <a:rect l="l" t="t" r="r" b="b"/>
            <a:pathLst>
              <a:path w="32493" h="42211" extrusionOk="0">
                <a:moveTo>
                  <a:pt x="20412" y="22759"/>
                </a:moveTo>
                <a:cubicBezTo>
                  <a:pt x="20460" y="22759"/>
                  <a:pt x="20486" y="22811"/>
                  <a:pt x="20467" y="22877"/>
                </a:cubicBezTo>
                <a:cubicBezTo>
                  <a:pt x="20437" y="22908"/>
                  <a:pt x="20415" y="22939"/>
                  <a:pt x="20386" y="22939"/>
                </a:cubicBezTo>
                <a:cubicBezTo>
                  <a:pt x="20382" y="22939"/>
                  <a:pt x="20377" y="22938"/>
                  <a:pt x="20372" y="22937"/>
                </a:cubicBezTo>
                <a:cubicBezTo>
                  <a:pt x="20313" y="22901"/>
                  <a:pt x="20301" y="22794"/>
                  <a:pt x="20372" y="22770"/>
                </a:cubicBezTo>
                <a:cubicBezTo>
                  <a:pt x="20387" y="22763"/>
                  <a:pt x="20400" y="22759"/>
                  <a:pt x="20412" y="22759"/>
                </a:cubicBezTo>
                <a:close/>
                <a:moveTo>
                  <a:pt x="4688" y="1"/>
                </a:moveTo>
                <a:cubicBezTo>
                  <a:pt x="4660" y="1"/>
                  <a:pt x="4618" y="30"/>
                  <a:pt x="4537" y="89"/>
                </a:cubicBezTo>
                <a:cubicBezTo>
                  <a:pt x="4454" y="160"/>
                  <a:pt x="4299" y="315"/>
                  <a:pt x="4227" y="434"/>
                </a:cubicBezTo>
                <a:cubicBezTo>
                  <a:pt x="4156" y="553"/>
                  <a:pt x="4061" y="648"/>
                  <a:pt x="4049" y="672"/>
                </a:cubicBezTo>
                <a:cubicBezTo>
                  <a:pt x="4037" y="684"/>
                  <a:pt x="3930" y="910"/>
                  <a:pt x="3823" y="1160"/>
                </a:cubicBezTo>
                <a:cubicBezTo>
                  <a:pt x="3715" y="1410"/>
                  <a:pt x="3584" y="1803"/>
                  <a:pt x="3501" y="1994"/>
                </a:cubicBezTo>
                <a:cubicBezTo>
                  <a:pt x="3418" y="2184"/>
                  <a:pt x="3334" y="2422"/>
                  <a:pt x="3299" y="2529"/>
                </a:cubicBezTo>
                <a:cubicBezTo>
                  <a:pt x="3275" y="2613"/>
                  <a:pt x="3239" y="2732"/>
                  <a:pt x="3227" y="2791"/>
                </a:cubicBezTo>
                <a:cubicBezTo>
                  <a:pt x="3215" y="2839"/>
                  <a:pt x="3120" y="3113"/>
                  <a:pt x="3037" y="3387"/>
                </a:cubicBezTo>
                <a:cubicBezTo>
                  <a:pt x="2953" y="3672"/>
                  <a:pt x="2846" y="4018"/>
                  <a:pt x="2799" y="4161"/>
                </a:cubicBezTo>
                <a:cubicBezTo>
                  <a:pt x="2727" y="4375"/>
                  <a:pt x="2334" y="5792"/>
                  <a:pt x="2263" y="6149"/>
                </a:cubicBezTo>
                <a:cubicBezTo>
                  <a:pt x="2215" y="6339"/>
                  <a:pt x="2179" y="6530"/>
                  <a:pt x="2132" y="6661"/>
                </a:cubicBezTo>
                <a:cubicBezTo>
                  <a:pt x="1894" y="7518"/>
                  <a:pt x="1572" y="8911"/>
                  <a:pt x="1429" y="9697"/>
                </a:cubicBezTo>
                <a:cubicBezTo>
                  <a:pt x="1417" y="9816"/>
                  <a:pt x="1370" y="9971"/>
                  <a:pt x="1358" y="10030"/>
                </a:cubicBezTo>
                <a:cubicBezTo>
                  <a:pt x="1346" y="10090"/>
                  <a:pt x="1275" y="10340"/>
                  <a:pt x="1239" y="10590"/>
                </a:cubicBezTo>
                <a:cubicBezTo>
                  <a:pt x="1167" y="11007"/>
                  <a:pt x="1001" y="11995"/>
                  <a:pt x="846" y="12781"/>
                </a:cubicBezTo>
                <a:cubicBezTo>
                  <a:pt x="822" y="12959"/>
                  <a:pt x="763" y="13316"/>
                  <a:pt x="727" y="13555"/>
                </a:cubicBezTo>
                <a:cubicBezTo>
                  <a:pt x="703" y="13793"/>
                  <a:pt x="632" y="14209"/>
                  <a:pt x="584" y="14483"/>
                </a:cubicBezTo>
                <a:cubicBezTo>
                  <a:pt x="536" y="14745"/>
                  <a:pt x="453" y="15352"/>
                  <a:pt x="394" y="15829"/>
                </a:cubicBezTo>
                <a:cubicBezTo>
                  <a:pt x="334" y="16305"/>
                  <a:pt x="286" y="16745"/>
                  <a:pt x="286" y="16769"/>
                </a:cubicBezTo>
                <a:cubicBezTo>
                  <a:pt x="286" y="16805"/>
                  <a:pt x="274" y="16900"/>
                  <a:pt x="251" y="16995"/>
                </a:cubicBezTo>
                <a:cubicBezTo>
                  <a:pt x="251" y="17079"/>
                  <a:pt x="215" y="17424"/>
                  <a:pt x="179" y="17757"/>
                </a:cubicBezTo>
                <a:cubicBezTo>
                  <a:pt x="72" y="18722"/>
                  <a:pt x="48" y="19127"/>
                  <a:pt x="13" y="20341"/>
                </a:cubicBezTo>
                <a:cubicBezTo>
                  <a:pt x="1" y="20984"/>
                  <a:pt x="48" y="22139"/>
                  <a:pt x="120" y="22532"/>
                </a:cubicBezTo>
                <a:cubicBezTo>
                  <a:pt x="215" y="23020"/>
                  <a:pt x="429" y="23782"/>
                  <a:pt x="596" y="24127"/>
                </a:cubicBezTo>
                <a:cubicBezTo>
                  <a:pt x="894" y="24723"/>
                  <a:pt x="1191" y="24973"/>
                  <a:pt x="2549" y="25711"/>
                </a:cubicBezTo>
                <a:cubicBezTo>
                  <a:pt x="3112" y="26032"/>
                  <a:pt x="3918" y="26343"/>
                  <a:pt x="4124" y="26343"/>
                </a:cubicBezTo>
                <a:cubicBezTo>
                  <a:pt x="4131" y="26343"/>
                  <a:pt x="4138" y="26343"/>
                  <a:pt x="4144" y="26342"/>
                </a:cubicBezTo>
                <a:cubicBezTo>
                  <a:pt x="4154" y="26339"/>
                  <a:pt x="4165" y="26337"/>
                  <a:pt x="4177" y="26337"/>
                </a:cubicBezTo>
                <a:cubicBezTo>
                  <a:pt x="4209" y="26337"/>
                  <a:pt x="4246" y="26348"/>
                  <a:pt x="4263" y="26366"/>
                </a:cubicBezTo>
                <a:cubicBezTo>
                  <a:pt x="4275" y="26401"/>
                  <a:pt x="4358" y="26413"/>
                  <a:pt x="4454" y="26413"/>
                </a:cubicBezTo>
                <a:cubicBezTo>
                  <a:pt x="4537" y="26413"/>
                  <a:pt x="4692" y="26425"/>
                  <a:pt x="4775" y="26449"/>
                </a:cubicBezTo>
                <a:cubicBezTo>
                  <a:pt x="4891" y="26472"/>
                  <a:pt x="5523" y="26490"/>
                  <a:pt x="6074" y="26490"/>
                </a:cubicBezTo>
                <a:cubicBezTo>
                  <a:pt x="6369" y="26490"/>
                  <a:pt x="6641" y="26485"/>
                  <a:pt x="6799" y="26473"/>
                </a:cubicBezTo>
                <a:cubicBezTo>
                  <a:pt x="6954" y="26461"/>
                  <a:pt x="7097" y="26425"/>
                  <a:pt x="7132" y="26401"/>
                </a:cubicBezTo>
                <a:cubicBezTo>
                  <a:pt x="7156" y="26366"/>
                  <a:pt x="7252" y="26354"/>
                  <a:pt x="7323" y="26354"/>
                </a:cubicBezTo>
                <a:cubicBezTo>
                  <a:pt x="7330" y="26355"/>
                  <a:pt x="7337" y="26355"/>
                  <a:pt x="7345" y="26355"/>
                </a:cubicBezTo>
                <a:cubicBezTo>
                  <a:pt x="7626" y="26355"/>
                  <a:pt x="8573" y="25746"/>
                  <a:pt x="8990" y="25318"/>
                </a:cubicBezTo>
                <a:cubicBezTo>
                  <a:pt x="9109" y="25199"/>
                  <a:pt x="9288" y="25032"/>
                  <a:pt x="9395" y="24973"/>
                </a:cubicBezTo>
                <a:cubicBezTo>
                  <a:pt x="9502" y="24913"/>
                  <a:pt x="9597" y="24806"/>
                  <a:pt x="9633" y="24746"/>
                </a:cubicBezTo>
                <a:cubicBezTo>
                  <a:pt x="9657" y="24687"/>
                  <a:pt x="9859" y="24484"/>
                  <a:pt x="10061" y="24270"/>
                </a:cubicBezTo>
                <a:cubicBezTo>
                  <a:pt x="10276" y="24080"/>
                  <a:pt x="10573" y="23734"/>
                  <a:pt x="10716" y="23508"/>
                </a:cubicBezTo>
                <a:cubicBezTo>
                  <a:pt x="10895" y="23246"/>
                  <a:pt x="11109" y="23032"/>
                  <a:pt x="11347" y="22877"/>
                </a:cubicBezTo>
                <a:cubicBezTo>
                  <a:pt x="11538" y="22734"/>
                  <a:pt x="11716" y="22579"/>
                  <a:pt x="11740" y="22520"/>
                </a:cubicBezTo>
                <a:cubicBezTo>
                  <a:pt x="11822" y="22379"/>
                  <a:pt x="12634" y="21567"/>
                  <a:pt x="12691" y="21567"/>
                </a:cubicBezTo>
                <a:cubicBezTo>
                  <a:pt x="12692" y="21567"/>
                  <a:pt x="12692" y="21567"/>
                  <a:pt x="12693" y="21567"/>
                </a:cubicBezTo>
                <a:cubicBezTo>
                  <a:pt x="12717" y="21579"/>
                  <a:pt x="12752" y="21758"/>
                  <a:pt x="12800" y="21948"/>
                </a:cubicBezTo>
                <a:cubicBezTo>
                  <a:pt x="12836" y="22163"/>
                  <a:pt x="12871" y="22365"/>
                  <a:pt x="12895" y="22413"/>
                </a:cubicBezTo>
                <a:cubicBezTo>
                  <a:pt x="12907" y="22460"/>
                  <a:pt x="12931" y="22603"/>
                  <a:pt x="12955" y="22734"/>
                </a:cubicBezTo>
                <a:cubicBezTo>
                  <a:pt x="12990" y="23080"/>
                  <a:pt x="13157" y="24044"/>
                  <a:pt x="13169" y="24151"/>
                </a:cubicBezTo>
                <a:cubicBezTo>
                  <a:pt x="13193" y="24199"/>
                  <a:pt x="13217" y="24401"/>
                  <a:pt x="13228" y="24615"/>
                </a:cubicBezTo>
                <a:cubicBezTo>
                  <a:pt x="13264" y="24818"/>
                  <a:pt x="13324" y="25342"/>
                  <a:pt x="13383" y="25770"/>
                </a:cubicBezTo>
                <a:cubicBezTo>
                  <a:pt x="13443" y="26211"/>
                  <a:pt x="13502" y="26651"/>
                  <a:pt x="13514" y="26782"/>
                </a:cubicBezTo>
                <a:cubicBezTo>
                  <a:pt x="13526" y="26925"/>
                  <a:pt x="13562" y="27056"/>
                  <a:pt x="13574" y="27116"/>
                </a:cubicBezTo>
                <a:cubicBezTo>
                  <a:pt x="13586" y="27163"/>
                  <a:pt x="13586" y="27259"/>
                  <a:pt x="13586" y="27318"/>
                </a:cubicBezTo>
                <a:cubicBezTo>
                  <a:pt x="13586" y="27378"/>
                  <a:pt x="13609" y="27437"/>
                  <a:pt x="13633" y="27461"/>
                </a:cubicBezTo>
                <a:cubicBezTo>
                  <a:pt x="13669" y="27473"/>
                  <a:pt x="13681" y="27497"/>
                  <a:pt x="13669" y="27532"/>
                </a:cubicBezTo>
                <a:cubicBezTo>
                  <a:pt x="13633" y="27592"/>
                  <a:pt x="13752" y="28485"/>
                  <a:pt x="13919" y="29330"/>
                </a:cubicBezTo>
                <a:cubicBezTo>
                  <a:pt x="14038" y="30021"/>
                  <a:pt x="14086" y="30271"/>
                  <a:pt x="14121" y="30628"/>
                </a:cubicBezTo>
                <a:cubicBezTo>
                  <a:pt x="14145" y="30771"/>
                  <a:pt x="14181" y="30950"/>
                  <a:pt x="14205" y="31033"/>
                </a:cubicBezTo>
                <a:cubicBezTo>
                  <a:pt x="14229" y="31104"/>
                  <a:pt x="14264" y="31283"/>
                  <a:pt x="14288" y="31414"/>
                </a:cubicBezTo>
                <a:cubicBezTo>
                  <a:pt x="14443" y="32426"/>
                  <a:pt x="15098" y="34640"/>
                  <a:pt x="15693" y="36176"/>
                </a:cubicBezTo>
                <a:cubicBezTo>
                  <a:pt x="15967" y="36891"/>
                  <a:pt x="16610" y="38236"/>
                  <a:pt x="16860" y="38593"/>
                </a:cubicBezTo>
                <a:cubicBezTo>
                  <a:pt x="17789" y="39939"/>
                  <a:pt x="18253" y="40439"/>
                  <a:pt x="19170" y="41034"/>
                </a:cubicBezTo>
                <a:cubicBezTo>
                  <a:pt x="19646" y="41344"/>
                  <a:pt x="20729" y="41903"/>
                  <a:pt x="21003" y="41987"/>
                </a:cubicBezTo>
                <a:cubicBezTo>
                  <a:pt x="21378" y="42092"/>
                  <a:pt x="21660" y="42152"/>
                  <a:pt x="21811" y="42152"/>
                </a:cubicBezTo>
                <a:cubicBezTo>
                  <a:pt x="21847" y="42152"/>
                  <a:pt x="21876" y="42148"/>
                  <a:pt x="21896" y="42141"/>
                </a:cubicBezTo>
                <a:cubicBezTo>
                  <a:pt x="21926" y="42135"/>
                  <a:pt x="21953" y="42132"/>
                  <a:pt x="21972" y="42132"/>
                </a:cubicBezTo>
                <a:cubicBezTo>
                  <a:pt x="21991" y="42132"/>
                  <a:pt x="22003" y="42135"/>
                  <a:pt x="22003" y="42141"/>
                </a:cubicBezTo>
                <a:cubicBezTo>
                  <a:pt x="22003" y="42165"/>
                  <a:pt x="22063" y="42177"/>
                  <a:pt x="22134" y="42189"/>
                </a:cubicBezTo>
                <a:cubicBezTo>
                  <a:pt x="22147" y="42191"/>
                  <a:pt x="22159" y="42192"/>
                  <a:pt x="22171" y="42192"/>
                </a:cubicBezTo>
                <a:cubicBezTo>
                  <a:pt x="22225" y="42192"/>
                  <a:pt x="22265" y="42171"/>
                  <a:pt x="22265" y="42141"/>
                </a:cubicBezTo>
                <a:cubicBezTo>
                  <a:pt x="22265" y="42132"/>
                  <a:pt x="22271" y="42126"/>
                  <a:pt x="22280" y="42126"/>
                </a:cubicBezTo>
                <a:cubicBezTo>
                  <a:pt x="22293" y="42126"/>
                  <a:pt x="22311" y="42137"/>
                  <a:pt x="22325" y="42165"/>
                </a:cubicBezTo>
                <a:cubicBezTo>
                  <a:pt x="22359" y="42191"/>
                  <a:pt x="22394" y="42210"/>
                  <a:pt x="22423" y="42210"/>
                </a:cubicBezTo>
                <a:cubicBezTo>
                  <a:pt x="22435" y="42210"/>
                  <a:pt x="22446" y="42208"/>
                  <a:pt x="22456" y="42201"/>
                </a:cubicBezTo>
                <a:cubicBezTo>
                  <a:pt x="22492" y="42189"/>
                  <a:pt x="22694" y="42141"/>
                  <a:pt x="22920" y="42106"/>
                </a:cubicBezTo>
                <a:cubicBezTo>
                  <a:pt x="23551" y="41987"/>
                  <a:pt x="23789" y="41903"/>
                  <a:pt x="23801" y="41820"/>
                </a:cubicBezTo>
                <a:cubicBezTo>
                  <a:pt x="23810" y="41784"/>
                  <a:pt x="23854" y="41768"/>
                  <a:pt x="23917" y="41768"/>
                </a:cubicBezTo>
                <a:cubicBezTo>
                  <a:pt x="23936" y="41768"/>
                  <a:pt x="23957" y="41769"/>
                  <a:pt x="23980" y="41772"/>
                </a:cubicBezTo>
                <a:cubicBezTo>
                  <a:pt x="24014" y="41777"/>
                  <a:pt x="24049" y="41780"/>
                  <a:pt x="24078" y="41780"/>
                </a:cubicBezTo>
                <a:cubicBezTo>
                  <a:pt x="24120" y="41780"/>
                  <a:pt x="24151" y="41774"/>
                  <a:pt x="24158" y="41760"/>
                </a:cubicBezTo>
                <a:cubicBezTo>
                  <a:pt x="24170" y="41725"/>
                  <a:pt x="24277" y="41653"/>
                  <a:pt x="24408" y="41594"/>
                </a:cubicBezTo>
                <a:cubicBezTo>
                  <a:pt x="24528" y="41534"/>
                  <a:pt x="24647" y="41463"/>
                  <a:pt x="24658" y="41427"/>
                </a:cubicBezTo>
                <a:cubicBezTo>
                  <a:pt x="24682" y="41403"/>
                  <a:pt x="24766" y="41356"/>
                  <a:pt x="24861" y="41344"/>
                </a:cubicBezTo>
                <a:cubicBezTo>
                  <a:pt x="24992" y="41332"/>
                  <a:pt x="25004" y="41296"/>
                  <a:pt x="24956" y="41225"/>
                </a:cubicBezTo>
                <a:cubicBezTo>
                  <a:pt x="24933" y="41178"/>
                  <a:pt x="24925" y="41152"/>
                  <a:pt x="24944" y="41152"/>
                </a:cubicBezTo>
                <a:cubicBezTo>
                  <a:pt x="24955" y="41152"/>
                  <a:pt x="24974" y="41160"/>
                  <a:pt x="25004" y="41177"/>
                </a:cubicBezTo>
                <a:cubicBezTo>
                  <a:pt x="25021" y="41190"/>
                  <a:pt x="25040" y="41195"/>
                  <a:pt x="25058" y="41195"/>
                </a:cubicBezTo>
                <a:cubicBezTo>
                  <a:pt x="25089" y="41195"/>
                  <a:pt x="25115" y="41180"/>
                  <a:pt x="25123" y="41165"/>
                </a:cubicBezTo>
                <a:cubicBezTo>
                  <a:pt x="25135" y="41129"/>
                  <a:pt x="25230" y="41070"/>
                  <a:pt x="25313" y="41046"/>
                </a:cubicBezTo>
                <a:cubicBezTo>
                  <a:pt x="25409" y="41010"/>
                  <a:pt x="25551" y="40927"/>
                  <a:pt x="25647" y="40867"/>
                </a:cubicBezTo>
                <a:cubicBezTo>
                  <a:pt x="25730" y="40796"/>
                  <a:pt x="25897" y="40701"/>
                  <a:pt x="26016" y="40653"/>
                </a:cubicBezTo>
                <a:cubicBezTo>
                  <a:pt x="26135" y="40617"/>
                  <a:pt x="26242" y="40534"/>
                  <a:pt x="26266" y="40498"/>
                </a:cubicBezTo>
                <a:cubicBezTo>
                  <a:pt x="26290" y="40451"/>
                  <a:pt x="26385" y="40379"/>
                  <a:pt x="26480" y="40332"/>
                </a:cubicBezTo>
                <a:cubicBezTo>
                  <a:pt x="26563" y="40284"/>
                  <a:pt x="26659" y="40224"/>
                  <a:pt x="26671" y="40177"/>
                </a:cubicBezTo>
                <a:cubicBezTo>
                  <a:pt x="26677" y="40165"/>
                  <a:pt x="26674" y="40159"/>
                  <a:pt x="26662" y="40159"/>
                </a:cubicBezTo>
                <a:cubicBezTo>
                  <a:pt x="26650" y="40159"/>
                  <a:pt x="26629" y="40165"/>
                  <a:pt x="26599" y="40177"/>
                </a:cubicBezTo>
                <a:cubicBezTo>
                  <a:pt x="26552" y="40211"/>
                  <a:pt x="26511" y="40227"/>
                  <a:pt x="26481" y="40227"/>
                </a:cubicBezTo>
                <a:cubicBezTo>
                  <a:pt x="26427" y="40227"/>
                  <a:pt x="26406" y="40177"/>
                  <a:pt x="26444" y="40094"/>
                </a:cubicBezTo>
                <a:cubicBezTo>
                  <a:pt x="26473" y="40047"/>
                  <a:pt x="26508" y="40015"/>
                  <a:pt x="26533" y="40015"/>
                </a:cubicBezTo>
                <a:cubicBezTo>
                  <a:pt x="26540" y="40015"/>
                  <a:pt x="26546" y="40017"/>
                  <a:pt x="26552" y="40022"/>
                </a:cubicBezTo>
                <a:cubicBezTo>
                  <a:pt x="26556" y="40024"/>
                  <a:pt x="26561" y="40024"/>
                  <a:pt x="26565" y="40024"/>
                </a:cubicBezTo>
                <a:cubicBezTo>
                  <a:pt x="26593" y="40024"/>
                  <a:pt x="26611" y="39993"/>
                  <a:pt x="26611" y="39963"/>
                </a:cubicBezTo>
                <a:cubicBezTo>
                  <a:pt x="26611" y="39915"/>
                  <a:pt x="26671" y="39879"/>
                  <a:pt x="26718" y="39879"/>
                </a:cubicBezTo>
                <a:cubicBezTo>
                  <a:pt x="26778" y="39879"/>
                  <a:pt x="26837" y="39867"/>
                  <a:pt x="26849" y="39843"/>
                </a:cubicBezTo>
                <a:cubicBezTo>
                  <a:pt x="26861" y="39808"/>
                  <a:pt x="26980" y="39689"/>
                  <a:pt x="27123" y="39605"/>
                </a:cubicBezTo>
                <a:cubicBezTo>
                  <a:pt x="27242" y="39498"/>
                  <a:pt x="27373" y="39343"/>
                  <a:pt x="27385" y="39272"/>
                </a:cubicBezTo>
                <a:cubicBezTo>
                  <a:pt x="27397" y="39201"/>
                  <a:pt x="27492" y="39046"/>
                  <a:pt x="27564" y="38962"/>
                </a:cubicBezTo>
                <a:cubicBezTo>
                  <a:pt x="27635" y="38855"/>
                  <a:pt x="27695" y="38736"/>
                  <a:pt x="27695" y="38665"/>
                </a:cubicBezTo>
                <a:cubicBezTo>
                  <a:pt x="27695" y="38592"/>
                  <a:pt x="27708" y="38561"/>
                  <a:pt x="27731" y="38561"/>
                </a:cubicBezTo>
                <a:cubicBezTo>
                  <a:pt x="27738" y="38561"/>
                  <a:pt x="27746" y="38564"/>
                  <a:pt x="27754" y="38570"/>
                </a:cubicBezTo>
                <a:cubicBezTo>
                  <a:pt x="27790" y="38593"/>
                  <a:pt x="27802" y="38629"/>
                  <a:pt x="27790" y="38665"/>
                </a:cubicBezTo>
                <a:cubicBezTo>
                  <a:pt x="27780" y="38685"/>
                  <a:pt x="27787" y="38715"/>
                  <a:pt x="27805" y="38715"/>
                </a:cubicBezTo>
                <a:cubicBezTo>
                  <a:pt x="27807" y="38715"/>
                  <a:pt x="27810" y="38714"/>
                  <a:pt x="27814" y="38712"/>
                </a:cubicBezTo>
                <a:cubicBezTo>
                  <a:pt x="27897" y="38712"/>
                  <a:pt x="28087" y="38474"/>
                  <a:pt x="28230" y="38236"/>
                </a:cubicBezTo>
                <a:cubicBezTo>
                  <a:pt x="28290" y="38141"/>
                  <a:pt x="28373" y="38046"/>
                  <a:pt x="28397" y="38046"/>
                </a:cubicBezTo>
                <a:cubicBezTo>
                  <a:pt x="28433" y="38046"/>
                  <a:pt x="28516" y="37974"/>
                  <a:pt x="28611" y="37903"/>
                </a:cubicBezTo>
                <a:cubicBezTo>
                  <a:pt x="28730" y="37784"/>
                  <a:pt x="28742" y="37736"/>
                  <a:pt x="28695" y="37557"/>
                </a:cubicBezTo>
                <a:cubicBezTo>
                  <a:pt x="28647" y="37438"/>
                  <a:pt x="28588" y="37355"/>
                  <a:pt x="28528" y="37355"/>
                </a:cubicBezTo>
                <a:cubicBezTo>
                  <a:pt x="28468" y="37343"/>
                  <a:pt x="28457" y="37319"/>
                  <a:pt x="28504" y="37319"/>
                </a:cubicBezTo>
                <a:cubicBezTo>
                  <a:pt x="28552" y="37307"/>
                  <a:pt x="28611" y="37260"/>
                  <a:pt x="28623" y="37200"/>
                </a:cubicBezTo>
                <a:cubicBezTo>
                  <a:pt x="28644" y="37169"/>
                  <a:pt x="28673" y="37138"/>
                  <a:pt x="28696" y="37138"/>
                </a:cubicBezTo>
                <a:cubicBezTo>
                  <a:pt x="28700" y="37138"/>
                  <a:pt x="28703" y="37139"/>
                  <a:pt x="28707" y="37141"/>
                </a:cubicBezTo>
                <a:cubicBezTo>
                  <a:pt x="28742" y="37165"/>
                  <a:pt x="28730" y="37236"/>
                  <a:pt x="28695" y="37284"/>
                </a:cubicBezTo>
                <a:cubicBezTo>
                  <a:pt x="28671" y="37319"/>
                  <a:pt x="28671" y="37367"/>
                  <a:pt x="28707" y="37367"/>
                </a:cubicBezTo>
                <a:cubicBezTo>
                  <a:pt x="28754" y="37367"/>
                  <a:pt x="28766" y="37379"/>
                  <a:pt x="28754" y="37415"/>
                </a:cubicBezTo>
                <a:cubicBezTo>
                  <a:pt x="28729" y="37464"/>
                  <a:pt x="28738" y="37487"/>
                  <a:pt x="28766" y="37487"/>
                </a:cubicBezTo>
                <a:cubicBezTo>
                  <a:pt x="28806" y="37487"/>
                  <a:pt x="28885" y="37443"/>
                  <a:pt x="28969" y="37367"/>
                </a:cubicBezTo>
                <a:cubicBezTo>
                  <a:pt x="29147" y="37200"/>
                  <a:pt x="29183" y="37105"/>
                  <a:pt x="29111" y="37057"/>
                </a:cubicBezTo>
                <a:cubicBezTo>
                  <a:pt x="29108" y="37056"/>
                  <a:pt x="29105" y="37055"/>
                  <a:pt x="29102" y="37055"/>
                </a:cubicBezTo>
                <a:cubicBezTo>
                  <a:pt x="29079" y="37055"/>
                  <a:pt x="29050" y="37092"/>
                  <a:pt x="29040" y="37165"/>
                </a:cubicBezTo>
                <a:cubicBezTo>
                  <a:pt x="29033" y="37220"/>
                  <a:pt x="29022" y="37251"/>
                  <a:pt x="29009" y="37251"/>
                </a:cubicBezTo>
                <a:cubicBezTo>
                  <a:pt x="29000" y="37251"/>
                  <a:pt x="28990" y="37235"/>
                  <a:pt x="28980" y="37200"/>
                </a:cubicBezTo>
                <a:cubicBezTo>
                  <a:pt x="28942" y="37105"/>
                  <a:pt x="29050" y="36971"/>
                  <a:pt x="29130" y="36971"/>
                </a:cubicBezTo>
                <a:cubicBezTo>
                  <a:pt x="29150" y="36971"/>
                  <a:pt x="29169" y="36979"/>
                  <a:pt x="29183" y="36998"/>
                </a:cubicBezTo>
                <a:cubicBezTo>
                  <a:pt x="29205" y="37013"/>
                  <a:pt x="29233" y="37028"/>
                  <a:pt x="29253" y="37028"/>
                </a:cubicBezTo>
                <a:cubicBezTo>
                  <a:pt x="29265" y="37028"/>
                  <a:pt x="29274" y="37023"/>
                  <a:pt x="29278" y="37010"/>
                </a:cubicBezTo>
                <a:cubicBezTo>
                  <a:pt x="29290" y="36986"/>
                  <a:pt x="29266" y="36926"/>
                  <a:pt x="29219" y="36867"/>
                </a:cubicBezTo>
                <a:cubicBezTo>
                  <a:pt x="29114" y="36762"/>
                  <a:pt x="29202" y="36533"/>
                  <a:pt x="29328" y="36533"/>
                </a:cubicBezTo>
                <a:cubicBezTo>
                  <a:pt x="29331" y="36533"/>
                  <a:pt x="29334" y="36533"/>
                  <a:pt x="29338" y="36534"/>
                </a:cubicBezTo>
                <a:cubicBezTo>
                  <a:pt x="29352" y="36534"/>
                  <a:pt x="29368" y="36529"/>
                  <a:pt x="29384" y="36523"/>
                </a:cubicBezTo>
                <a:lnTo>
                  <a:pt x="29384" y="36523"/>
                </a:lnTo>
                <a:cubicBezTo>
                  <a:pt x="29387" y="36532"/>
                  <a:pt x="29391" y="36540"/>
                  <a:pt x="29397" y="36545"/>
                </a:cubicBezTo>
                <a:cubicBezTo>
                  <a:pt x="29402" y="36566"/>
                  <a:pt x="29410" y="36576"/>
                  <a:pt x="29420" y="36576"/>
                </a:cubicBezTo>
                <a:cubicBezTo>
                  <a:pt x="29432" y="36576"/>
                  <a:pt x="29449" y="36560"/>
                  <a:pt x="29469" y="36534"/>
                </a:cubicBezTo>
                <a:cubicBezTo>
                  <a:pt x="29475" y="36508"/>
                  <a:pt x="29478" y="36479"/>
                  <a:pt x="29478" y="36454"/>
                </a:cubicBezTo>
                <a:lnTo>
                  <a:pt x="29478" y="36454"/>
                </a:lnTo>
                <a:cubicBezTo>
                  <a:pt x="29459" y="36479"/>
                  <a:pt x="29421" y="36507"/>
                  <a:pt x="29384" y="36523"/>
                </a:cubicBezTo>
                <a:lnTo>
                  <a:pt x="29384" y="36523"/>
                </a:lnTo>
                <a:cubicBezTo>
                  <a:pt x="29375" y="36494"/>
                  <a:pt x="29379" y="36451"/>
                  <a:pt x="29397" y="36414"/>
                </a:cubicBezTo>
                <a:cubicBezTo>
                  <a:pt x="29411" y="36388"/>
                  <a:pt x="29428" y="36372"/>
                  <a:pt x="29442" y="36372"/>
                </a:cubicBezTo>
                <a:cubicBezTo>
                  <a:pt x="29454" y="36372"/>
                  <a:pt x="29463" y="36382"/>
                  <a:pt x="29469" y="36403"/>
                </a:cubicBezTo>
                <a:cubicBezTo>
                  <a:pt x="29474" y="36414"/>
                  <a:pt x="29477" y="36433"/>
                  <a:pt x="29478" y="36454"/>
                </a:cubicBezTo>
                <a:lnTo>
                  <a:pt x="29478" y="36454"/>
                </a:lnTo>
                <a:cubicBezTo>
                  <a:pt x="29479" y="36453"/>
                  <a:pt x="29480" y="36452"/>
                  <a:pt x="29481" y="36450"/>
                </a:cubicBezTo>
                <a:cubicBezTo>
                  <a:pt x="29516" y="36391"/>
                  <a:pt x="29576" y="36343"/>
                  <a:pt x="29600" y="36343"/>
                </a:cubicBezTo>
                <a:cubicBezTo>
                  <a:pt x="29647" y="36343"/>
                  <a:pt x="29683" y="36295"/>
                  <a:pt x="29659" y="36200"/>
                </a:cubicBezTo>
                <a:cubicBezTo>
                  <a:pt x="29659" y="36132"/>
                  <a:pt x="29671" y="36106"/>
                  <a:pt x="29700" y="36106"/>
                </a:cubicBezTo>
                <a:cubicBezTo>
                  <a:pt x="29712" y="36106"/>
                  <a:pt x="29726" y="36110"/>
                  <a:pt x="29742" y="36117"/>
                </a:cubicBezTo>
                <a:cubicBezTo>
                  <a:pt x="29754" y="36129"/>
                  <a:pt x="29769" y="36134"/>
                  <a:pt x="29784" y="36134"/>
                </a:cubicBezTo>
                <a:cubicBezTo>
                  <a:pt x="29814" y="36134"/>
                  <a:pt x="29846" y="36113"/>
                  <a:pt x="29862" y="36081"/>
                </a:cubicBezTo>
                <a:cubicBezTo>
                  <a:pt x="29873" y="36045"/>
                  <a:pt x="29933" y="35986"/>
                  <a:pt x="29957" y="35938"/>
                </a:cubicBezTo>
                <a:cubicBezTo>
                  <a:pt x="30004" y="35891"/>
                  <a:pt x="30004" y="35867"/>
                  <a:pt x="29933" y="35867"/>
                </a:cubicBezTo>
                <a:cubicBezTo>
                  <a:pt x="29862" y="35867"/>
                  <a:pt x="29862" y="35831"/>
                  <a:pt x="29897" y="35783"/>
                </a:cubicBezTo>
                <a:cubicBezTo>
                  <a:pt x="29915" y="35770"/>
                  <a:pt x="29935" y="35763"/>
                  <a:pt x="29957" y="35763"/>
                </a:cubicBezTo>
                <a:cubicBezTo>
                  <a:pt x="29995" y="35763"/>
                  <a:pt x="30040" y="35782"/>
                  <a:pt x="30100" y="35819"/>
                </a:cubicBezTo>
                <a:cubicBezTo>
                  <a:pt x="30143" y="35857"/>
                  <a:pt x="30174" y="35874"/>
                  <a:pt x="30195" y="35874"/>
                </a:cubicBezTo>
                <a:cubicBezTo>
                  <a:pt x="30214" y="35874"/>
                  <a:pt x="30225" y="35859"/>
                  <a:pt x="30231" y="35831"/>
                </a:cubicBezTo>
                <a:cubicBezTo>
                  <a:pt x="30231" y="35795"/>
                  <a:pt x="30183" y="35724"/>
                  <a:pt x="30135" y="35700"/>
                </a:cubicBezTo>
                <a:cubicBezTo>
                  <a:pt x="30076" y="35664"/>
                  <a:pt x="30052" y="35629"/>
                  <a:pt x="30064" y="35581"/>
                </a:cubicBezTo>
                <a:cubicBezTo>
                  <a:pt x="30072" y="35564"/>
                  <a:pt x="30093" y="35547"/>
                  <a:pt x="30108" y="35547"/>
                </a:cubicBezTo>
                <a:cubicBezTo>
                  <a:pt x="30114" y="35547"/>
                  <a:pt x="30120" y="35550"/>
                  <a:pt x="30123" y="35557"/>
                </a:cubicBezTo>
                <a:cubicBezTo>
                  <a:pt x="30128" y="35566"/>
                  <a:pt x="30136" y="35570"/>
                  <a:pt x="30147" y="35570"/>
                </a:cubicBezTo>
                <a:cubicBezTo>
                  <a:pt x="30168" y="35570"/>
                  <a:pt x="30196" y="35556"/>
                  <a:pt x="30219" y="35533"/>
                </a:cubicBezTo>
                <a:cubicBezTo>
                  <a:pt x="30234" y="35518"/>
                  <a:pt x="30248" y="35509"/>
                  <a:pt x="30255" y="35509"/>
                </a:cubicBezTo>
                <a:cubicBezTo>
                  <a:pt x="30264" y="35509"/>
                  <a:pt x="30263" y="35524"/>
                  <a:pt x="30243" y="35557"/>
                </a:cubicBezTo>
                <a:cubicBezTo>
                  <a:pt x="30217" y="35613"/>
                  <a:pt x="30222" y="35638"/>
                  <a:pt x="30242" y="35638"/>
                </a:cubicBezTo>
                <a:cubicBezTo>
                  <a:pt x="30270" y="35638"/>
                  <a:pt x="30326" y="35592"/>
                  <a:pt x="30373" y="35510"/>
                </a:cubicBezTo>
                <a:cubicBezTo>
                  <a:pt x="30439" y="35407"/>
                  <a:pt x="30453" y="35370"/>
                  <a:pt x="30405" y="35370"/>
                </a:cubicBezTo>
                <a:cubicBezTo>
                  <a:pt x="30392" y="35370"/>
                  <a:pt x="30373" y="35373"/>
                  <a:pt x="30350" y="35379"/>
                </a:cubicBezTo>
                <a:cubicBezTo>
                  <a:pt x="30333" y="35381"/>
                  <a:pt x="30321" y="35383"/>
                  <a:pt x="30313" y="35383"/>
                </a:cubicBezTo>
                <a:cubicBezTo>
                  <a:pt x="30289" y="35383"/>
                  <a:pt x="30315" y="35367"/>
                  <a:pt x="30397" y="35331"/>
                </a:cubicBezTo>
                <a:cubicBezTo>
                  <a:pt x="30478" y="35294"/>
                  <a:pt x="30543" y="35276"/>
                  <a:pt x="30571" y="35276"/>
                </a:cubicBezTo>
                <a:cubicBezTo>
                  <a:pt x="30596" y="35276"/>
                  <a:pt x="30591" y="35291"/>
                  <a:pt x="30540" y="35319"/>
                </a:cubicBezTo>
                <a:cubicBezTo>
                  <a:pt x="30516" y="35331"/>
                  <a:pt x="30516" y="35355"/>
                  <a:pt x="30540" y="35379"/>
                </a:cubicBezTo>
                <a:cubicBezTo>
                  <a:pt x="30554" y="35385"/>
                  <a:pt x="30566" y="35389"/>
                  <a:pt x="30576" y="35389"/>
                </a:cubicBezTo>
                <a:cubicBezTo>
                  <a:pt x="30622" y="35389"/>
                  <a:pt x="30638" y="35326"/>
                  <a:pt x="30600" y="35200"/>
                </a:cubicBezTo>
                <a:cubicBezTo>
                  <a:pt x="30572" y="35118"/>
                  <a:pt x="30569" y="35079"/>
                  <a:pt x="30582" y="35079"/>
                </a:cubicBezTo>
                <a:cubicBezTo>
                  <a:pt x="30591" y="35079"/>
                  <a:pt x="30610" y="35100"/>
                  <a:pt x="30635" y="35141"/>
                </a:cubicBezTo>
                <a:cubicBezTo>
                  <a:pt x="30653" y="35170"/>
                  <a:pt x="30671" y="35185"/>
                  <a:pt x="30686" y="35185"/>
                </a:cubicBezTo>
                <a:cubicBezTo>
                  <a:pt x="30701" y="35185"/>
                  <a:pt x="30713" y="35170"/>
                  <a:pt x="30719" y="35141"/>
                </a:cubicBezTo>
                <a:cubicBezTo>
                  <a:pt x="30728" y="35104"/>
                  <a:pt x="30758" y="35089"/>
                  <a:pt x="30793" y="35089"/>
                </a:cubicBezTo>
                <a:cubicBezTo>
                  <a:pt x="30803" y="35089"/>
                  <a:pt x="30815" y="35090"/>
                  <a:pt x="30826" y="35093"/>
                </a:cubicBezTo>
                <a:cubicBezTo>
                  <a:pt x="30837" y="35097"/>
                  <a:pt x="30847" y="35100"/>
                  <a:pt x="30857" y="35100"/>
                </a:cubicBezTo>
                <a:cubicBezTo>
                  <a:pt x="30904" y="35100"/>
                  <a:pt x="30948" y="35051"/>
                  <a:pt x="31016" y="34914"/>
                </a:cubicBezTo>
                <a:cubicBezTo>
                  <a:pt x="31070" y="34808"/>
                  <a:pt x="31123" y="34720"/>
                  <a:pt x="31134" y="34720"/>
                </a:cubicBezTo>
                <a:cubicBezTo>
                  <a:pt x="31135" y="34720"/>
                  <a:pt x="31135" y="34721"/>
                  <a:pt x="31135" y="34724"/>
                </a:cubicBezTo>
                <a:cubicBezTo>
                  <a:pt x="31135" y="34725"/>
                  <a:pt x="31136" y="34725"/>
                  <a:pt x="31138" y="34725"/>
                </a:cubicBezTo>
                <a:cubicBezTo>
                  <a:pt x="31156" y="34725"/>
                  <a:pt x="31266" y="34667"/>
                  <a:pt x="31386" y="34569"/>
                </a:cubicBezTo>
                <a:cubicBezTo>
                  <a:pt x="31588" y="34438"/>
                  <a:pt x="31624" y="34367"/>
                  <a:pt x="31624" y="34271"/>
                </a:cubicBezTo>
                <a:cubicBezTo>
                  <a:pt x="31624" y="34164"/>
                  <a:pt x="31671" y="34128"/>
                  <a:pt x="31862" y="34009"/>
                </a:cubicBezTo>
                <a:cubicBezTo>
                  <a:pt x="32005" y="33926"/>
                  <a:pt x="32195" y="33783"/>
                  <a:pt x="32278" y="33676"/>
                </a:cubicBezTo>
                <a:cubicBezTo>
                  <a:pt x="32433" y="33509"/>
                  <a:pt x="32445" y="33486"/>
                  <a:pt x="32386" y="33450"/>
                </a:cubicBezTo>
                <a:cubicBezTo>
                  <a:pt x="32326" y="33426"/>
                  <a:pt x="32338" y="33366"/>
                  <a:pt x="32421" y="33259"/>
                </a:cubicBezTo>
                <a:cubicBezTo>
                  <a:pt x="32481" y="33188"/>
                  <a:pt x="32493" y="33093"/>
                  <a:pt x="32481" y="33093"/>
                </a:cubicBezTo>
                <a:cubicBezTo>
                  <a:pt x="32461" y="33085"/>
                  <a:pt x="32419" y="33081"/>
                  <a:pt x="32364" y="33081"/>
                </a:cubicBezTo>
                <a:cubicBezTo>
                  <a:pt x="32255" y="33081"/>
                  <a:pt x="32096" y="33097"/>
                  <a:pt x="31969" y="33128"/>
                </a:cubicBezTo>
                <a:cubicBezTo>
                  <a:pt x="31934" y="33133"/>
                  <a:pt x="31890" y="33136"/>
                  <a:pt x="31843" y="33136"/>
                </a:cubicBezTo>
                <a:cubicBezTo>
                  <a:pt x="31777" y="33136"/>
                  <a:pt x="31708" y="33130"/>
                  <a:pt x="31659" y="33116"/>
                </a:cubicBezTo>
                <a:cubicBezTo>
                  <a:pt x="31606" y="33090"/>
                  <a:pt x="31525" y="33076"/>
                  <a:pt x="31468" y="33076"/>
                </a:cubicBezTo>
                <a:cubicBezTo>
                  <a:pt x="31450" y="33076"/>
                  <a:pt x="31433" y="33078"/>
                  <a:pt x="31421" y="33081"/>
                </a:cubicBezTo>
                <a:cubicBezTo>
                  <a:pt x="31350" y="33116"/>
                  <a:pt x="30885" y="33414"/>
                  <a:pt x="30612" y="33617"/>
                </a:cubicBezTo>
                <a:cubicBezTo>
                  <a:pt x="30540" y="33676"/>
                  <a:pt x="30362" y="33783"/>
                  <a:pt x="30231" y="33867"/>
                </a:cubicBezTo>
                <a:cubicBezTo>
                  <a:pt x="30100" y="33950"/>
                  <a:pt x="29957" y="34045"/>
                  <a:pt x="29945" y="34081"/>
                </a:cubicBezTo>
                <a:cubicBezTo>
                  <a:pt x="29933" y="34105"/>
                  <a:pt x="29838" y="34188"/>
                  <a:pt x="29754" y="34224"/>
                </a:cubicBezTo>
                <a:cubicBezTo>
                  <a:pt x="29421" y="34402"/>
                  <a:pt x="29338" y="34486"/>
                  <a:pt x="28528" y="35093"/>
                </a:cubicBezTo>
                <a:cubicBezTo>
                  <a:pt x="28087" y="35438"/>
                  <a:pt x="27540" y="35855"/>
                  <a:pt x="27314" y="36010"/>
                </a:cubicBezTo>
                <a:cubicBezTo>
                  <a:pt x="27087" y="36176"/>
                  <a:pt x="26909" y="36331"/>
                  <a:pt x="26921" y="36331"/>
                </a:cubicBezTo>
                <a:cubicBezTo>
                  <a:pt x="26944" y="36343"/>
                  <a:pt x="26885" y="36391"/>
                  <a:pt x="26778" y="36450"/>
                </a:cubicBezTo>
                <a:cubicBezTo>
                  <a:pt x="26671" y="36510"/>
                  <a:pt x="26587" y="36569"/>
                  <a:pt x="26563" y="36581"/>
                </a:cubicBezTo>
                <a:cubicBezTo>
                  <a:pt x="26540" y="36629"/>
                  <a:pt x="26004" y="37057"/>
                  <a:pt x="25218" y="37653"/>
                </a:cubicBezTo>
                <a:cubicBezTo>
                  <a:pt x="24589" y="38120"/>
                  <a:pt x="24069" y="38370"/>
                  <a:pt x="23736" y="38370"/>
                </a:cubicBezTo>
                <a:cubicBezTo>
                  <a:pt x="23603" y="38370"/>
                  <a:pt x="23500" y="38330"/>
                  <a:pt x="23432" y="38248"/>
                </a:cubicBezTo>
                <a:lnTo>
                  <a:pt x="23289" y="38117"/>
                </a:lnTo>
                <a:cubicBezTo>
                  <a:pt x="23265" y="38081"/>
                  <a:pt x="23194" y="37962"/>
                  <a:pt x="23146" y="37843"/>
                </a:cubicBezTo>
                <a:cubicBezTo>
                  <a:pt x="23087" y="37724"/>
                  <a:pt x="23015" y="37605"/>
                  <a:pt x="22980" y="37593"/>
                </a:cubicBezTo>
                <a:cubicBezTo>
                  <a:pt x="22932" y="37581"/>
                  <a:pt x="22920" y="37522"/>
                  <a:pt x="22956" y="37474"/>
                </a:cubicBezTo>
                <a:cubicBezTo>
                  <a:pt x="22980" y="37427"/>
                  <a:pt x="22968" y="37379"/>
                  <a:pt x="22956" y="37367"/>
                </a:cubicBezTo>
                <a:cubicBezTo>
                  <a:pt x="22896" y="37343"/>
                  <a:pt x="22682" y="36903"/>
                  <a:pt x="22563" y="36593"/>
                </a:cubicBezTo>
                <a:cubicBezTo>
                  <a:pt x="22515" y="36474"/>
                  <a:pt x="22444" y="36331"/>
                  <a:pt x="22384" y="36272"/>
                </a:cubicBezTo>
                <a:cubicBezTo>
                  <a:pt x="22325" y="36212"/>
                  <a:pt x="22301" y="36164"/>
                  <a:pt x="22313" y="36129"/>
                </a:cubicBezTo>
                <a:cubicBezTo>
                  <a:pt x="22325" y="36117"/>
                  <a:pt x="22265" y="35867"/>
                  <a:pt x="22158" y="35569"/>
                </a:cubicBezTo>
                <a:cubicBezTo>
                  <a:pt x="22075" y="35271"/>
                  <a:pt x="22003" y="34998"/>
                  <a:pt x="22015" y="34974"/>
                </a:cubicBezTo>
                <a:cubicBezTo>
                  <a:pt x="22027" y="34938"/>
                  <a:pt x="22015" y="34902"/>
                  <a:pt x="21968" y="34879"/>
                </a:cubicBezTo>
                <a:cubicBezTo>
                  <a:pt x="21920" y="34855"/>
                  <a:pt x="21908" y="34795"/>
                  <a:pt x="21944" y="34736"/>
                </a:cubicBezTo>
                <a:cubicBezTo>
                  <a:pt x="21968" y="34676"/>
                  <a:pt x="21968" y="34605"/>
                  <a:pt x="21920" y="34557"/>
                </a:cubicBezTo>
                <a:cubicBezTo>
                  <a:pt x="21896" y="34509"/>
                  <a:pt x="21884" y="34450"/>
                  <a:pt x="21896" y="34402"/>
                </a:cubicBezTo>
                <a:cubicBezTo>
                  <a:pt x="21908" y="34367"/>
                  <a:pt x="21908" y="34319"/>
                  <a:pt x="21884" y="34307"/>
                </a:cubicBezTo>
                <a:cubicBezTo>
                  <a:pt x="21874" y="34300"/>
                  <a:pt x="21864" y="34297"/>
                  <a:pt x="21856" y="34297"/>
                </a:cubicBezTo>
                <a:cubicBezTo>
                  <a:pt x="21835" y="34297"/>
                  <a:pt x="21818" y="34314"/>
                  <a:pt x="21801" y="34331"/>
                </a:cubicBezTo>
                <a:cubicBezTo>
                  <a:pt x="21794" y="34351"/>
                  <a:pt x="21777" y="34359"/>
                  <a:pt x="21757" y="34359"/>
                </a:cubicBezTo>
                <a:cubicBezTo>
                  <a:pt x="21740" y="34359"/>
                  <a:pt x="21722" y="34354"/>
                  <a:pt x="21706" y="34343"/>
                </a:cubicBezTo>
                <a:cubicBezTo>
                  <a:pt x="21658" y="34319"/>
                  <a:pt x="21646" y="34271"/>
                  <a:pt x="21658" y="34224"/>
                </a:cubicBezTo>
                <a:cubicBezTo>
                  <a:pt x="21682" y="34188"/>
                  <a:pt x="21670" y="34093"/>
                  <a:pt x="21622" y="34033"/>
                </a:cubicBezTo>
                <a:cubicBezTo>
                  <a:pt x="21587" y="33962"/>
                  <a:pt x="21563" y="33890"/>
                  <a:pt x="21587" y="33843"/>
                </a:cubicBezTo>
                <a:cubicBezTo>
                  <a:pt x="21599" y="33807"/>
                  <a:pt x="21599" y="33771"/>
                  <a:pt x="21563" y="33747"/>
                </a:cubicBezTo>
                <a:cubicBezTo>
                  <a:pt x="21539" y="33736"/>
                  <a:pt x="21527" y="33688"/>
                  <a:pt x="21551" y="33652"/>
                </a:cubicBezTo>
                <a:cubicBezTo>
                  <a:pt x="21587" y="33605"/>
                  <a:pt x="21539" y="33557"/>
                  <a:pt x="21444" y="33545"/>
                </a:cubicBezTo>
                <a:cubicBezTo>
                  <a:pt x="21360" y="33509"/>
                  <a:pt x="21325" y="33486"/>
                  <a:pt x="21360" y="33426"/>
                </a:cubicBezTo>
                <a:cubicBezTo>
                  <a:pt x="21376" y="33394"/>
                  <a:pt x="21397" y="33378"/>
                  <a:pt x="21413" y="33378"/>
                </a:cubicBezTo>
                <a:cubicBezTo>
                  <a:pt x="21421" y="33378"/>
                  <a:pt x="21428" y="33382"/>
                  <a:pt x="21432" y="33390"/>
                </a:cubicBezTo>
                <a:cubicBezTo>
                  <a:pt x="21441" y="33406"/>
                  <a:pt x="21450" y="33413"/>
                  <a:pt x="21459" y="33413"/>
                </a:cubicBezTo>
                <a:cubicBezTo>
                  <a:pt x="21499" y="33413"/>
                  <a:pt x="21532" y="33287"/>
                  <a:pt x="21503" y="33200"/>
                </a:cubicBezTo>
                <a:cubicBezTo>
                  <a:pt x="21490" y="33160"/>
                  <a:pt x="21474" y="33143"/>
                  <a:pt x="21447" y="33143"/>
                </a:cubicBezTo>
                <a:cubicBezTo>
                  <a:pt x="21426" y="33143"/>
                  <a:pt x="21398" y="33155"/>
                  <a:pt x="21360" y="33176"/>
                </a:cubicBezTo>
                <a:cubicBezTo>
                  <a:pt x="21324" y="33192"/>
                  <a:pt x="21297" y="33202"/>
                  <a:pt x="21276" y="33202"/>
                </a:cubicBezTo>
                <a:cubicBezTo>
                  <a:pt x="21222" y="33202"/>
                  <a:pt x="21219" y="33138"/>
                  <a:pt x="21253" y="32974"/>
                </a:cubicBezTo>
                <a:cubicBezTo>
                  <a:pt x="21278" y="32892"/>
                  <a:pt x="21297" y="32855"/>
                  <a:pt x="21317" y="32855"/>
                </a:cubicBezTo>
                <a:cubicBezTo>
                  <a:pt x="21327" y="32855"/>
                  <a:pt x="21337" y="32863"/>
                  <a:pt x="21349" y="32878"/>
                </a:cubicBezTo>
                <a:cubicBezTo>
                  <a:pt x="21362" y="32898"/>
                  <a:pt x="21378" y="32907"/>
                  <a:pt x="21393" y="32907"/>
                </a:cubicBezTo>
                <a:cubicBezTo>
                  <a:pt x="21404" y="32907"/>
                  <a:pt x="21415" y="32901"/>
                  <a:pt x="21420" y="32890"/>
                </a:cubicBezTo>
                <a:cubicBezTo>
                  <a:pt x="21432" y="32855"/>
                  <a:pt x="21420" y="32819"/>
                  <a:pt x="21360" y="32795"/>
                </a:cubicBezTo>
                <a:cubicBezTo>
                  <a:pt x="21344" y="32787"/>
                  <a:pt x="21327" y="32783"/>
                  <a:pt x="21311" y="32783"/>
                </a:cubicBezTo>
                <a:cubicBezTo>
                  <a:pt x="21284" y="32783"/>
                  <a:pt x="21261" y="32796"/>
                  <a:pt x="21253" y="32819"/>
                </a:cubicBezTo>
                <a:cubicBezTo>
                  <a:pt x="21246" y="32833"/>
                  <a:pt x="21227" y="32839"/>
                  <a:pt x="21203" y="32839"/>
                </a:cubicBezTo>
                <a:cubicBezTo>
                  <a:pt x="21186" y="32839"/>
                  <a:pt x="21166" y="32836"/>
                  <a:pt x="21146" y="32831"/>
                </a:cubicBezTo>
                <a:cubicBezTo>
                  <a:pt x="21110" y="32819"/>
                  <a:pt x="21087" y="32735"/>
                  <a:pt x="21122" y="32700"/>
                </a:cubicBezTo>
                <a:cubicBezTo>
                  <a:pt x="21146" y="32640"/>
                  <a:pt x="21146" y="32521"/>
                  <a:pt x="21134" y="32414"/>
                </a:cubicBezTo>
                <a:cubicBezTo>
                  <a:pt x="21110" y="32247"/>
                  <a:pt x="21110" y="32235"/>
                  <a:pt x="21229" y="32188"/>
                </a:cubicBezTo>
                <a:cubicBezTo>
                  <a:pt x="21349" y="32140"/>
                  <a:pt x="21349" y="32128"/>
                  <a:pt x="21265" y="32104"/>
                </a:cubicBezTo>
                <a:cubicBezTo>
                  <a:pt x="21247" y="32087"/>
                  <a:pt x="21224" y="32078"/>
                  <a:pt x="21198" y="32078"/>
                </a:cubicBezTo>
                <a:cubicBezTo>
                  <a:pt x="21173" y="32078"/>
                  <a:pt x="21146" y="32087"/>
                  <a:pt x="21122" y="32104"/>
                </a:cubicBezTo>
                <a:cubicBezTo>
                  <a:pt x="21096" y="32121"/>
                  <a:pt x="21071" y="32128"/>
                  <a:pt x="21051" y="32128"/>
                </a:cubicBezTo>
                <a:cubicBezTo>
                  <a:pt x="20997" y="32128"/>
                  <a:pt x="20969" y="32078"/>
                  <a:pt x="21003" y="32009"/>
                </a:cubicBezTo>
                <a:cubicBezTo>
                  <a:pt x="21027" y="31962"/>
                  <a:pt x="21015" y="31902"/>
                  <a:pt x="20968" y="31890"/>
                </a:cubicBezTo>
                <a:cubicBezTo>
                  <a:pt x="20908" y="31866"/>
                  <a:pt x="20884" y="31712"/>
                  <a:pt x="20932" y="31592"/>
                </a:cubicBezTo>
                <a:cubicBezTo>
                  <a:pt x="20944" y="31581"/>
                  <a:pt x="20908" y="31485"/>
                  <a:pt x="20884" y="31402"/>
                </a:cubicBezTo>
                <a:cubicBezTo>
                  <a:pt x="20813" y="31223"/>
                  <a:pt x="20848" y="31045"/>
                  <a:pt x="20968" y="30973"/>
                </a:cubicBezTo>
                <a:cubicBezTo>
                  <a:pt x="21015" y="30938"/>
                  <a:pt x="21027" y="30866"/>
                  <a:pt x="21015" y="30771"/>
                </a:cubicBezTo>
                <a:cubicBezTo>
                  <a:pt x="21003" y="30699"/>
                  <a:pt x="21003" y="30616"/>
                  <a:pt x="21051" y="30592"/>
                </a:cubicBezTo>
                <a:cubicBezTo>
                  <a:pt x="21075" y="30580"/>
                  <a:pt x="21075" y="30533"/>
                  <a:pt x="21027" y="30521"/>
                </a:cubicBezTo>
                <a:cubicBezTo>
                  <a:pt x="21015" y="30513"/>
                  <a:pt x="21002" y="30509"/>
                  <a:pt x="20988" y="30509"/>
                </a:cubicBezTo>
                <a:cubicBezTo>
                  <a:pt x="20961" y="30509"/>
                  <a:pt x="20932" y="30525"/>
                  <a:pt x="20908" y="30557"/>
                </a:cubicBezTo>
                <a:cubicBezTo>
                  <a:pt x="20898" y="30571"/>
                  <a:pt x="20890" y="30580"/>
                  <a:pt x="20883" y="30580"/>
                </a:cubicBezTo>
                <a:cubicBezTo>
                  <a:pt x="20872" y="30580"/>
                  <a:pt x="20862" y="30563"/>
                  <a:pt x="20848" y="30521"/>
                </a:cubicBezTo>
                <a:cubicBezTo>
                  <a:pt x="20825" y="30449"/>
                  <a:pt x="20837" y="30402"/>
                  <a:pt x="20932" y="30354"/>
                </a:cubicBezTo>
                <a:cubicBezTo>
                  <a:pt x="21003" y="30318"/>
                  <a:pt x="21027" y="30271"/>
                  <a:pt x="21003" y="30223"/>
                </a:cubicBezTo>
                <a:cubicBezTo>
                  <a:pt x="20991" y="30199"/>
                  <a:pt x="20991" y="30140"/>
                  <a:pt x="21003" y="30092"/>
                </a:cubicBezTo>
                <a:cubicBezTo>
                  <a:pt x="21027" y="30021"/>
                  <a:pt x="21027" y="29937"/>
                  <a:pt x="20908" y="29461"/>
                </a:cubicBezTo>
                <a:cubicBezTo>
                  <a:pt x="20884" y="29330"/>
                  <a:pt x="20848" y="29140"/>
                  <a:pt x="20848" y="29033"/>
                </a:cubicBezTo>
                <a:cubicBezTo>
                  <a:pt x="20848" y="28925"/>
                  <a:pt x="20813" y="28687"/>
                  <a:pt x="20777" y="28533"/>
                </a:cubicBezTo>
                <a:cubicBezTo>
                  <a:pt x="20729" y="28366"/>
                  <a:pt x="20718" y="28211"/>
                  <a:pt x="20729" y="28199"/>
                </a:cubicBezTo>
                <a:cubicBezTo>
                  <a:pt x="20753" y="28187"/>
                  <a:pt x="20753" y="28092"/>
                  <a:pt x="20718" y="28009"/>
                </a:cubicBezTo>
                <a:cubicBezTo>
                  <a:pt x="20646" y="27771"/>
                  <a:pt x="20646" y="27247"/>
                  <a:pt x="20718" y="27104"/>
                </a:cubicBezTo>
                <a:cubicBezTo>
                  <a:pt x="20765" y="27020"/>
                  <a:pt x="20753" y="26961"/>
                  <a:pt x="20706" y="26937"/>
                </a:cubicBezTo>
                <a:cubicBezTo>
                  <a:pt x="20646" y="26901"/>
                  <a:pt x="20646" y="26866"/>
                  <a:pt x="20706" y="26806"/>
                </a:cubicBezTo>
                <a:cubicBezTo>
                  <a:pt x="20765" y="26723"/>
                  <a:pt x="20765" y="26711"/>
                  <a:pt x="20706" y="26699"/>
                </a:cubicBezTo>
                <a:cubicBezTo>
                  <a:pt x="20646" y="26699"/>
                  <a:pt x="20587" y="26628"/>
                  <a:pt x="20551" y="26532"/>
                </a:cubicBezTo>
                <a:cubicBezTo>
                  <a:pt x="20479" y="26354"/>
                  <a:pt x="20515" y="25913"/>
                  <a:pt x="20587" y="25866"/>
                </a:cubicBezTo>
                <a:cubicBezTo>
                  <a:pt x="20658" y="25818"/>
                  <a:pt x="20670" y="25389"/>
                  <a:pt x="20610" y="25342"/>
                </a:cubicBezTo>
                <a:cubicBezTo>
                  <a:pt x="20587" y="25330"/>
                  <a:pt x="20587" y="25282"/>
                  <a:pt x="20598" y="25235"/>
                </a:cubicBezTo>
                <a:cubicBezTo>
                  <a:pt x="20658" y="25104"/>
                  <a:pt x="20658" y="24842"/>
                  <a:pt x="20587" y="24794"/>
                </a:cubicBezTo>
                <a:cubicBezTo>
                  <a:pt x="20539" y="24782"/>
                  <a:pt x="20539" y="24723"/>
                  <a:pt x="20575" y="24663"/>
                </a:cubicBezTo>
                <a:cubicBezTo>
                  <a:pt x="20598" y="24604"/>
                  <a:pt x="20598" y="24544"/>
                  <a:pt x="20587" y="24520"/>
                </a:cubicBezTo>
                <a:cubicBezTo>
                  <a:pt x="20575" y="24508"/>
                  <a:pt x="20551" y="24342"/>
                  <a:pt x="20551" y="24163"/>
                </a:cubicBezTo>
                <a:cubicBezTo>
                  <a:pt x="20551" y="23984"/>
                  <a:pt x="20539" y="23842"/>
                  <a:pt x="20515" y="23830"/>
                </a:cubicBezTo>
                <a:cubicBezTo>
                  <a:pt x="20479" y="23806"/>
                  <a:pt x="20491" y="23746"/>
                  <a:pt x="20527" y="23675"/>
                </a:cubicBezTo>
                <a:cubicBezTo>
                  <a:pt x="20551" y="23603"/>
                  <a:pt x="20575" y="23532"/>
                  <a:pt x="20527" y="23496"/>
                </a:cubicBezTo>
                <a:cubicBezTo>
                  <a:pt x="20491" y="23472"/>
                  <a:pt x="20515" y="23377"/>
                  <a:pt x="20587" y="23258"/>
                </a:cubicBezTo>
                <a:cubicBezTo>
                  <a:pt x="20694" y="23091"/>
                  <a:pt x="20694" y="23056"/>
                  <a:pt x="20598" y="22949"/>
                </a:cubicBezTo>
                <a:cubicBezTo>
                  <a:pt x="20527" y="22853"/>
                  <a:pt x="20515" y="22782"/>
                  <a:pt x="20551" y="22699"/>
                </a:cubicBezTo>
                <a:cubicBezTo>
                  <a:pt x="20598" y="22615"/>
                  <a:pt x="20587" y="22556"/>
                  <a:pt x="20539" y="22532"/>
                </a:cubicBezTo>
                <a:cubicBezTo>
                  <a:pt x="20491" y="22496"/>
                  <a:pt x="20479" y="22472"/>
                  <a:pt x="20491" y="22460"/>
                </a:cubicBezTo>
                <a:cubicBezTo>
                  <a:pt x="20587" y="22341"/>
                  <a:pt x="20598" y="22198"/>
                  <a:pt x="20539" y="22020"/>
                </a:cubicBezTo>
                <a:cubicBezTo>
                  <a:pt x="20515" y="21925"/>
                  <a:pt x="20479" y="21817"/>
                  <a:pt x="20479" y="21782"/>
                </a:cubicBezTo>
                <a:cubicBezTo>
                  <a:pt x="20515" y="21686"/>
                  <a:pt x="20456" y="21484"/>
                  <a:pt x="20372" y="21472"/>
                </a:cubicBezTo>
                <a:cubicBezTo>
                  <a:pt x="20337" y="21460"/>
                  <a:pt x="20313" y="21401"/>
                  <a:pt x="20337" y="21341"/>
                </a:cubicBezTo>
                <a:cubicBezTo>
                  <a:pt x="20345" y="21301"/>
                  <a:pt x="20358" y="21272"/>
                  <a:pt x="20377" y="21272"/>
                </a:cubicBezTo>
                <a:cubicBezTo>
                  <a:pt x="20386" y="21272"/>
                  <a:pt x="20396" y="21278"/>
                  <a:pt x="20408" y="21294"/>
                </a:cubicBezTo>
                <a:cubicBezTo>
                  <a:pt x="20415" y="21314"/>
                  <a:pt x="20434" y="21327"/>
                  <a:pt x="20451" y="21327"/>
                </a:cubicBezTo>
                <a:cubicBezTo>
                  <a:pt x="20463" y="21327"/>
                  <a:pt x="20474" y="21320"/>
                  <a:pt x="20479" y="21305"/>
                </a:cubicBezTo>
                <a:cubicBezTo>
                  <a:pt x="20491" y="21282"/>
                  <a:pt x="20479" y="21234"/>
                  <a:pt x="20456" y="21234"/>
                </a:cubicBezTo>
                <a:cubicBezTo>
                  <a:pt x="20420" y="21222"/>
                  <a:pt x="20420" y="21163"/>
                  <a:pt x="20432" y="21115"/>
                </a:cubicBezTo>
                <a:cubicBezTo>
                  <a:pt x="20458" y="21076"/>
                  <a:pt x="20466" y="21055"/>
                  <a:pt x="20453" y="21055"/>
                </a:cubicBezTo>
                <a:cubicBezTo>
                  <a:pt x="20442" y="21055"/>
                  <a:pt x="20416" y="21070"/>
                  <a:pt x="20372" y="21103"/>
                </a:cubicBezTo>
                <a:cubicBezTo>
                  <a:pt x="20347" y="21122"/>
                  <a:pt x="20328" y="21131"/>
                  <a:pt x="20317" y="21131"/>
                </a:cubicBezTo>
                <a:cubicBezTo>
                  <a:pt x="20284" y="21131"/>
                  <a:pt x="20302" y="21062"/>
                  <a:pt x="20372" y="20948"/>
                </a:cubicBezTo>
                <a:cubicBezTo>
                  <a:pt x="20408" y="20924"/>
                  <a:pt x="20396" y="20877"/>
                  <a:pt x="20372" y="20829"/>
                </a:cubicBezTo>
                <a:cubicBezTo>
                  <a:pt x="20366" y="20817"/>
                  <a:pt x="20357" y="20811"/>
                  <a:pt x="20347" y="20811"/>
                </a:cubicBezTo>
                <a:cubicBezTo>
                  <a:pt x="20337" y="20811"/>
                  <a:pt x="20325" y="20817"/>
                  <a:pt x="20313" y="20829"/>
                </a:cubicBezTo>
                <a:cubicBezTo>
                  <a:pt x="20304" y="20856"/>
                  <a:pt x="20288" y="20869"/>
                  <a:pt x="20266" y="20869"/>
                </a:cubicBezTo>
                <a:cubicBezTo>
                  <a:pt x="20258" y="20869"/>
                  <a:pt x="20250" y="20868"/>
                  <a:pt x="20241" y="20865"/>
                </a:cubicBezTo>
                <a:cubicBezTo>
                  <a:pt x="20217" y="20853"/>
                  <a:pt x="20217" y="20805"/>
                  <a:pt x="20241" y="20758"/>
                </a:cubicBezTo>
                <a:cubicBezTo>
                  <a:pt x="20263" y="20729"/>
                  <a:pt x="20276" y="20713"/>
                  <a:pt x="20285" y="20713"/>
                </a:cubicBezTo>
                <a:cubicBezTo>
                  <a:pt x="20291" y="20713"/>
                  <a:pt x="20296" y="20720"/>
                  <a:pt x="20301" y="20734"/>
                </a:cubicBezTo>
                <a:cubicBezTo>
                  <a:pt x="20315" y="20757"/>
                  <a:pt x="20329" y="20766"/>
                  <a:pt x="20342" y="20766"/>
                </a:cubicBezTo>
                <a:cubicBezTo>
                  <a:pt x="20383" y="20766"/>
                  <a:pt x="20409" y="20664"/>
                  <a:pt x="20372" y="20555"/>
                </a:cubicBezTo>
                <a:cubicBezTo>
                  <a:pt x="20348" y="20460"/>
                  <a:pt x="20348" y="20353"/>
                  <a:pt x="20360" y="20329"/>
                </a:cubicBezTo>
                <a:cubicBezTo>
                  <a:pt x="20372" y="20293"/>
                  <a:pt x="20360" y="20258"/>
                  <a:pt x="20337" y="20258"/>
                </a:cubicBezTo>
                <a:cubicBezTo>
                  <a:pt x="20301" y="20234"/>
                  <a:pt x="20301" y="20198"/>
                  <a:pt x="20313" y="20151"/>
                </a:cubicBezTo>
                <a:cubicBezTo>
                  <a:pt x="20337" y="20103"/>
                  <a:pt x="20313" y="20043"/>
                  <a:pt x="20277" y="20032"/>
                </a:cubicBezTo>
                <a:cubicBezTo>
                  <a:pt x="20229" y="19996"/>
                  <a:pt x="20217" y="19972"/>
                  <a:pt x="20253" y="19936"/>
                </a:cubicBezTo>
                <a:cubicBezTo>
                  <a:pt x="20301" y="19912"/>
                  <a:pt x="20289" y="19901"/>
                  <a:pt x="20229" y="19877"/>
                </a:cubicBezTo>
                <a:cubicBezTo>
                  <a:pt x="20170" y="19877"/>
                  <a:pt x="20134" y="19853"/>
                  <a:pt x="20134" y="19817"/>
                </a:cubicBezTo>
                <a:cubicBezTo>
                  <a:pt x="20158" y="19793"/>
                  <a:pt x="20110" y="19758"/>
                  <a:pt x="20039" y="19734"/>
                </a:cubicBezTo>
                <a:cubicBezTo>
                  <a:pt x="19874" y="19676"/>
                  <a:pt x="19828" y="19602"/>
                  <a:pt x="19912" y="19602"/>
                </a:cubicBezTo>
                <a:cubicBezTo>
                  <a:pt x="19931" y="19602"/>
                  <a:pt x="19958" y="19606"/>
                  <a:pt x="19991" y="19615"/>
                </a:cubicBezTo>
                <a:cubicBezTo>
                  <a:pt x="20037" y="19623"/>
                  <a:pt x="20071" y="19628"/>
                  <a:pt x="20095" y="19628"/>
                </a:cubicBezTo>
                <a:cubicBezTo>
                  <a:pt x="20140" y="19628"/>
                  <a:pt x="20150" y="19610"/>
                  <a:pt x="20134" y="19555"/>
                </a:cubicBezTo>
                <a:cubicBezTo>
                  <a:pt x="20126" y="19506"/>
                  <a:pt x="20118" y="19479"/>
                  <a:pt x="20098" y="19479"/>
                </a:cubicBezTo>
                <a:cubicBezTo>
                  <a:pt x="20089" y="19479"/>
                  <a:pt x="20077" y="19485"/>
                  <a:pt x="20063" y="19496"/>
                </a:cubicBezTo>
                <a:cubicBezTo>
                  <a:pt x="20049" y="19510"/>
                  <a:pt x="20023" y="19515"/>
                  <a:pt x="19994" y="19515"/>
                </a:cubicBezTo>
                <a:cubicBezTo>
                  <a:pt x="19973" y="19515"/>
                  <a:pt x="19951" y="19513"/>
                  <a:pt x="19932" y="19508"/>
                </a:cubicBezTo>
                <a:cubicBezTo>
                  <a:pt x="19920" y="19505"/>
                  <a:pt x="19907" y="19503"/>
                  <a:pt x="19892" y="19503"/>
                </a:cubicBezTo>
                <a:cubicBezTo>
                  <a:pt x="19845" y="19503"/>
                  <a:pt x="19781" y="19519"/>
                  <a:pt x="19717" y="19555"/>
                </a:cubicBezTo>
                <a:cubicBezTo>
                  <a:pt x="19659" y="19587"/>
                  <a:pt x="19626" y="19605"/>
                  <a:pt x="19613" y="19605"/>
                </a:cubicBezTo>
                <a:cubicBezTo>
                  <a:pt x="19596" y="19605"/>
                  <a:pt x="19608" y="19579"/>
                  <a:pt x="19634" y="19520"/>
                </a:cubicBezTo>
                <a:cubicBezTo>
                  <a:pt x="19658" y="19460"/>
                  <a:pt x="19777" y="19377"/>
                  <a:pt x="19896" y="19329"/>
                </a:cubicBezTo>
                <a:lnTo>
                  <a:pt x="20122" y="19246"/>
                </a:lnTo>
                <a:lnTo>
                  <a:pt x="19979" y="19210"/>
                </a:lnTo>
                <a:cubicBezTo>
                  <a:pt x="19884" y="19198"/>
                  <a:pt x="19813" y="19150"/>
                  <a:pt x="19813" y="19103"/>
                </a:cubicBezTo>
                <a:cubicBezTo>
                  <a:pt x="19813" y="19085"/>
                  <a:pt x="19820" y="19059"/>
                  <a:pt x="19839" y="19059"/>
                </a:cubicBezTo>
                <a:cubicBezTo>
                  <a:pt x="19845" y="19059"/>
                  <a:pt x="19852" y="19062"/>
                  <a:pt x="19860" y="19067"/>
                </a:cubicBezTo>
                <a:cubicBezTo>
                  <a:pt x="19867" y="19070"/>
                  <a:pt x="19875" y="19072"/>
                  <a:pt x="19883" y="19072"/>
                </a:cubicBezTo>
                <a:cubicBezTo>
                  <a:pt x="19907" y="19072"/>
                  <a:pt x="19935" y="19061"/>
                  <a:pt x="19944" y="19043"/>
                </a:cubicBezTo>
                <a:cubicBezTo>
                  <a:pt x="19956" y="19019"/>
                  <a:pt x="19920" y="18984"/>
                  <a:pt x="19813" y="18972"/>
                </a:cubicBezTo>
                <a:cubicBezTo>
                  <a:pt x="19694" y="18960"/>
                  <a:pt x="19658" y="18948"/>
                  <a:pt x="19694" y="18889"/>
                </a:cubicBezTo>
                <a:cubicBezTo>
                  <a:pt x="19705" y="18841"/>
                  <a:pt x="19765" y="18805"/>
                  <a:pt x="19813" y="18805"/>
                </a:cubicBezTo>
                <a:cubicBezTo>
                  <a:pt x="19860" y="18805"/>
                  <a:pt x="19836" y="18793"/>
                  <a:pt x="19765" y="18781"/>
                </a:cubicBezTo>
                <a:cubicBezTo>
                  <a:pt x="19634" y="18746"/>
                  <a:pt x="19336" y="18412"/>
                  <a:pt x="19360" y="18329"/>
                </a:cubicBezTo>
                <a:cubicBezTo>
                  <a:pt x="19371" y="18310"/>
                  <a:pt x="19384" y="18301"/>
                  <a:pt x="19398" y="18301"/>
                </a:cubicBezTo>
                <a:cubicBezTo>
                  <a:pt x="19429" y="18301"/>
                  <a:pt x="19470" y="18346"/>
                  <a:pt x="19527" y="18436"/>
                </a:cubicBezTo>
                <a:cubicBezTo>
                  <a:pt x="19570" y="18489"/>
                  <a:pt x="19612" y="18533"/>
                  <a:pt x="19638" y="18533"/>
                </a:cubicBezTo>
                <a:cubicBezTo>
                  <a:pt x="19641" y="18533"/>
                  <a:pt x="19643" y="18533"/>
                  <a:pt x="19646" y="18531"/>
                </a:cubicBezTo>
                <a:cubicBezTo>
                  <a:pt x="19658" y="18508"/>
                  <a:pt x="19634" y="18436"/>
                  <a:pt x="19575" y="18353"/>
                </a:cubicBezTo>
                <a:cubicBezTo>
                  <a:pt x="19485" y="18231"/>
                  <a:pt x="19435" y="18170"/>
                  <a:pt x="19412" y="18170"/>
                </a:cubicBezTo>
                <a:cubicBezTo>
                  <a:pt x="19401" y="18170"/>
                  <a:pt x="19396" y="18183"/>
                  <a:pt x="19396" y="18210"/>
                </a:cubicBezTo>
                <a:cubicBezTo>
                  <a:pt x="19400" y="18255"/>
                  <a:pt x="19386" y="18278"/>
                  <a:pt x="19359" y="18278"/>
                </a:cubicBezTo>
                <a:cubicBezTo>
                  <a:pt x="19314" y="18278"/>
                  <a:pt x="19235" y="18216"/>
                  <a:pt x="19146" y="18091"/>
                </a:cubicBezTo>
                <a:cubicBezTo>
                  <a:pt x="19063" y="17996"/>
                  <a:pt x="19027" y="17900"/>
                  <a:pt x="19051" y="17888"/>
                </a:cubicBezTo>
                <a:cubicBezTo>
                  <a:pt x="19086" y="17876"/>
                  <a:pt x="19051" y="17876"/>
                  <a:pt x="18979" y="17876"/>
                </a:cubicBezTo>
                <a:cubicBezTo>
                  <a:pt x="18860" y="17876"/>
                  <a:pt x="18824" y="17853"/>
                  <a:pt x="18813" y="17769"/>
                </a:cubicBezTo>
                <a:cubicBezTo>
                  <a:pt x="18802" y="17707"/>
                  <a:pt x="18765" y="17672"/>
                  <a:pt x="18723" y="17672"/>
                </a:cubicBezTo>
                <a:cubicBezTo>
                  <a:pt x="18717" y="17672"/>
                  <a:pt x="18711" y="17673"/>
                  <a:pt x="18705" y="17674"/>
                </a:cubicBezTo>
                <a:cubicBezTo>
                  <a:pt x="18673" y="17687"/>
                  <a:pt x="18646" y="17693"/>
                  <a:pt x="18626" y="17693"/>
                </a:cubicBezTo>
                <a:cubicBezTo>
                  <a:pt x="18572" y="17693"/>
                  <a:pt x="18560" y="17651"/>
                  <a:pt x="18586" y="17591"/>
                </a:cubicBezTo>
                <a:cubicBezTo>
                  <a:pt x="18610" y="17543"/>
                  <a:pt x="18586" y="17484"/>
                  <a:pt x="18527" y="17460"/>
                </a:cubicBezTo>
                <a:cubicBezTo>
                  <a:pt x="18455" y="17424"/>
                  <a:pt x="18455" y="17412"/>
                  <a:pt x="18527" y="17400"/>
                </a:cubicBezTo>
                <a:cubicBezTo>
                  <a:pt x="18682" y="17376"/>
                  <a:pt x="18574" y="17257"/>
                  <a:pt x="18289" y="17103"/>
                </a:cubicBezTo>
                <a:cubicBezTo>
                  <a:pt x="18158" y="17019"/>
                  <a:pt x="17967" y="16841"/>
                  <a:pt x="17860" y="16710"/>
                </a:cubicBezTo>
                <a:cubicBezTo>
                  <a:pt x="17622" y="16400"/>
                  <a:pt x="16860" y="15983"/>
                  <a:pt x="16312" y="15852"/>
                </a:cubicBezTo>
                <a:cubicBezTo>
                  <a:pt x="16122" y="15805"/>
                  <a:pt x="15836" y="15710"/>
                  <a:pt x="15693" y="15638"/>
                </a:cubicBezTo>
                <a:cubicBezTo>
                  <a:pt x="15229" y="15412"/>
                  <a:pt x="14407" y="15198"/>
                  <a:pt x="14062" y="15198"/>
                </a:cubicBezTo>
                <a:cubicBezTo>
                  <a:pt x="13871" y="15198"/>
                  <a:pt x="13705" y="15174"/>
                  <a:pt x="13681" y="15162"/>
                </a:cubicBezTo>
                <a:cubicBezTo>
                  <a:pt x="13676" y="15160"/>
                  <a:pt x="13666" y="15159"/>
                  <a:pt x="13651" y="15159"/>
                </a:cubicBezTo>
                <a:cubicBezTo>
                  <a:pt x="13501" y="15159"/>
                  <a:pt x="12887" y="15265"/>
                  <a:pt x="12550" y="15352"/>
                </a:cubicBezTo>
                <a:cubicBezTo>
                  <a:pt x="12085" y="15495"/>
                  <a:pt x="11002" y="15983"/>
                  <a:pt x="10704" y="16210"/>
                </a:cubicBezTo>
                <a:cubicBezTo>
                  <a:pt x="10550" y="16305"/>
                  <a:pt x="10228" y="16519"/>
                  <a:pt x="9978" y="16662"/>
                </a:cubicBezTo>
                <a:cubicBezTo>
                  <a:pt x="9716" y="16817"/>
                  <a:pt x="9347" y="17055"/>
                  <a:pt x="9109" y="17222"/>
                </a:cubicBezTo>
                <a:cubicBezTo>
                  <a:pt x="8871" y="17376"/>
                  <a:pt x="8609" y="17579"/>
                  <a:pt x="8502" y="17650"/>
                </a:cubicBezTo>
                <a:cubicBezTo>
                  <a:pt x="8228" y="17817"/>
                  <a:pt x="7383" y="18567"/>
                  <a:pt x="6859" y="19091"/>
                </a:cubicBezTo>
                <a:lnTo>
                  <a:pt x="6382" y="19567"/>
                </a:lnTo>
                <a:cubicBezTo>
                  <a:pt x="6376" y="19575"/>
                  <a:pt x="6371" y="19579"/>
                  <a:pt x="6365" y="19579"/>
                </a:cubicBezTo>
                <a:cubicBezTo>
                  <a:pt x="6339" y="19579"/>
                  <a:pt x="6323" y="19485"/>
                  <a:pt x="6323" y="19317"/>
                </a:cubicBezTo>
                <a:cubicBezTo>
                  <a:pt x="6323" y="19139"/>
                  <a:pt x="6323" y="18960"/>
                  <a:pt x="6299" y="18912"/>
                </a:cubicBezTo>
                <a:cubicBezTo>
                  <a:pt x="6287" y="18865"/>
                  <a:pt x="6299" y="18781"/>
                  <a:pt x="6311" y="18734"/>
                </a:cubicBezTo>
                <a:cubicBezTo>
                  <a:pt x="6347" y="18686"/>
                  <a:pt x="6347" y="18627"/>
                  <a:pt x="6311" y="18615"/>
                </a:cubicBezTo>
                <a:cubicBezTo>
                  <a:pt x="6287" y="18603"/>
                  <a:pt x="6263" y="18555"/>
                  <a:pt x="6299" y="18508"/>
                </a:cubicBezTo>
                <a:cubicBezTo>
                  <a:pt x="6347" y="18424"/>
                  <a:pt x="6359" y="18091"/>
                  <a:pt x="6299" y="18079"/>
                </a:cubicBezTo>
                <a:cubicBezTo>
                  <a:pt x="6287" y="18067"/>
                  <a:pt x="6287" y="18019"/>
                  <a:pt x="6299" y="17972"/>
                </a:cubicBezTo>
                <a:cubicBezTo>
                  <a:pt x="6323" y="17936"/>
                  <a:pt x="6347" y="17710"/>
                  <a:pt x="6347" y="17484"/>
                </a:cubicBezTo>
                <a:cubicBezTo>
                  <a:pt x="6347" y="17257"/>
                  <a:pt x="6359" y="17019"/>
                  <a:pt x="6382" y="16948"/>
                </a:cubicBezTo>
                <a:cubicBezTo>
                  <a:pt x="6406" y="16888"/>
                  <a:pt x="6418" y="16722"/>
                  <a:pt x="6418" y="16603"/>
                </a:cubicBezTo>
                <a:cubicBezTo>
                  <a:pt x="6418" y="16483"/>
                  <a:pt x="6430" y="16341"/>
                  <a:pt x="6442" y="16293"/>
                </a:cubicBezTo>
                <a:cubicBezTo>
                  <a:pt x="6466" y="16245"/>
                  <a:pt x="6478" y="16114"/>
                  <a:pt x="6466" y="15995"/>
                </a:cubicBezTo>
                <a:cubicBezTo>
                  <a:pt x="6418" y="15674"/>
                  <a:pt x="6430" y="14686"/>
                  <a:pt x="6478" y="14602"/>
                </a:cubicBezTo>
                <a:cubicBezTo>
                  <a:pt x="6490" y="14555"/>
                  <a:pt x="6501" y="14388"/>
                  <a:pt x="6490" y="14245"/>
                </a:cubicBezTo>
                <a:cubicBezTo>
                  <a:pt x="6466" y="13900"/>
                  <a:pt x="6478" y="13685"/>
                  <a:pt x="6525" y="13602"/>
                </a:cubicBezTo>
                <a:cubicBezTo>
                  <a:pt x="6537" y="13555"/>
                  <a:pt x="6549" y="13412"/>
                  <a:pt x="6549" y="13269"/>
                </a:cubicBezTo>
                <a:cubicBezTo>
                  <a:pt x="6549" y="13138"/>
                  <a:pt x="6549" y="12852"/>
                  <a:pt x="6585" y="12650"/>
                </a:cubicBezTo>
                <a:cubicBezTo>
                  <a:pt x="6597" y="12435"/>
                  <a:pt x="6621" y="12066"/>
                  <a:pt x="6644" y="11828"/>
                </a:cubicBezTo>
                <a:cubicBezTo>
                  <a:pt x="6656" y="11590"/>
                  <a:pt x="6668" y="11352"/>
                  <a:pt x="6704" y="11304"/>
                </a:cubicBezTo>
                <a:cubicBezTo>
                  <a:pt x="6763" y="11209"/>
                  <a:pt x="6799" y="10673"/>
                  <a:pt x="6823" y="10161"/>
                </a:cubicBezTo>
                <a:cubicBezTo>
                  <a:pt x="6823" y="9935"/>
                  <a:pt x="6847" y="9685"/>
                  <a:pt x="6859" y="9602"/>
                </a:cubicBezTo>
                <a:cubicBezTo>
                  <a:pt x="6894" y="9506"/>
                  <a:pt x="6894" y="9280"/>
                  <a:pt x="6859" y="9125"/>
                </a:cubicBezTo>
                <a:cubicBezTo>
                  <a:pt x="6847" y="8959"/>
                  <a:pt x="6847" y="8780"/>
                  <a:pt x="6859" y="8733"/>
                </a:cubicBezTo>
                <a:cubicBezTo>
                  <a:pt x="6918" y="8613"/>
                  <a:pt x="6918" y="7816"/>
                  <a:pt x="6859" y="7780"/>
                </a:cubicBezTo>
                <a:cubicBezTo>
                  <a:pt x="6835" y="7768"/>
                  <a:pt x="6847" y="7709"/>
                  <a:pt x="6882" y="7649"/>
                </a:cubicBezTo>
                <a:cubicBezTo>
                  <a:pt x="6906" y="7590"/>
                  <a:pt x="6942" y="7459"/>
                  <a:pt x="6918" y="7363"/>
                </a:cubicBezTo>
                <a:cubicBezTo>
                  <a:pt x="6906" y="7006"/>
                  <a:pt x="6954" y="5411"/>
                  <a:pt x="6978" y="5268"/>
                </a:cubicBezTo>
                <a:cubicBezTo>
                  <a:pt x="7002" y="5173"/>
                  <a:pt x="7002" y="4958"/>
                  <a:pt x="6966" y="4756"/>
                </a:cubicBezTo>
                <a:cubicBezTo>
                  <a:pt x="6942" y="4565"/>
                  <a:pt x="6942" y="4387"/>
                  <a:pt x="6942" y="4375"/>
                </a:cubicBezTo>
                <a:cubicBezTo>
                  <a:pt x="6954" y="4363"/>
                  <a:pt x="6942" y="4184"/>
                  <a:pt x="6918" y="4006"/>
                </a:cubicBezTo>
                <a:cubicBezTo>
                  <a:pt x="6906" y="3803"/>
                  <a:pt x="6918" y="3613"/>
                  <a:pt x="6942" y="3589"/>
                </a:cubicBezTo>
                <a:cubicBezTo>
                  <a:pt x="6954" y="3541"/>
                  <a:pt x="6954" y="3470"/>
                  <a:pt x="6918" y="3434"/>
                </a:cubicBezTo>
                <a:cubicBezTo>
                  <a:pt x="6859" y="3327"/>
                  <a:pt x="6847" y="2422"/>
                  <a:pt x="6918" y="2303"/>
                </a:cubicBezTo>
                <a:cubicBezTo>
                  <a:pt x="6954" y="2244"/>
                  <a:pt x="6954" y="2184"/>
                  <a:pt x="6942" y="2172"/>
                </a:cubicBezTo>
                <a:cubicBezTo>
                  <a:pt x="6906" y="2160"/>
                  <a:pt x="6894" y="1982"/>
                  <a:pt x="6894" y="1767"/>
                </a:cubicBezTo>
                <a:cubicBezTo>
                  <a:pt x="6906" y="1291"/>
                  <a:pt x="6835" y="946"/>
                  <a:pt x="6680" y="767"/>
                </a:cubicBezTo>
                <a:cubicBezTo>
                  <a:pt x="6621" y="696"/>
                  <a:pt x="6585" y="612"/>
                  <a:pt x="6609" y="565"/>
                </a:cubicBezTo>
                <a:cubicBezTo>
                  <a:pt x="6609" y="565"/>
                  <a:pt x="6251" y="398"/>
                  <a:pt x="5835" y="315"/>
                </a:cubicBezTo>
                <a:cubicBezTo>
                  <a:pt x="5668" y="279"/>
                  <a:pt x="5478" y="220"/>
                  <a:pt x="5382" y="172"/>
                </a:cubicBezTo>
                <a:cubicBezTo>
                  <a:pt x="5341" y="154"/>
                  <a:pt x="5302" y="145"/>
                  <a:pt x="5269" y="145"/>
                </a:cubicBezTo>
                <a:cubicBezTo>
                  <a:pt x="5236" y="145"/>
                  <a:pt x="5210" y="154"/>
                  <a:pt x="5192" y="172"/>
                </a:cubicBezTo>
                <a:cubicBezTo>
                  <a:pt x="5180" y="220"/>
                  <a:pt x="5073" y="255"/>
                  <a:pt x="4989" y="255"/>
                </a:cubicBezTo>
                <a:cubicBezTo>
                  <a:pt x="4846" y="255"/>
                  <a:pt x="4811" y="220"/>
                  <a:pt x="4763" y="100"/>
                </a:cubicBezTo>
                <a:cubicBezTo>
                  <a:pt x="4733" y="33"/>
                  <a:pt x="4718" y="1"/>
                  <a:pt x="468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13"/>
          <p:cNvSpPr/>
          <p:nvPr/>
        </p:nvSpPr>
        <p:spPr>
          <a:xfrm>
            <a:off x="-1222354" y="5023281"/>
            <a:ext cx="2009036" cy="381645"/>
          </a:xfrm>
          <a:custGeom>
            <a:avLst/>
            <a:gdLst/>
            <a:ahLst/>
            <a:cxnLst/>
            <a:rect l="l" t="t" r="r" b="b"/>
            <a:pathLst>
              <a:path w="65128" h="12372" extrusionOk="0">
                <a:moveTo>
                  <a:pt x="0" y="1"/>
                </a:moveTo>
                <a:lnTo>
                  <a:pt x="0" y="12371"/>
                </a:lnTo>
                <a:lnTo>
                  <a:pt x="2774" y="12371"/>
                </a:lnTo>
                <a:lnTo>
                  <a:pt x="2774" y="12324"/>
                </a:lnTo>
                <a:cubicBezTo>
                  <a:pt x="12795" y="12324"/>
                  <a:pt x="22820" y="12342"/>
                  <a:pt x="32845" y="12342"/>
                </a:cubicBezTo>
                <a:cubicBezTo>
                  <a:pt x="40864" y="12342"/>
                  <a:pt x="48883" y="12330"/>
                  <a:pt x="56900" y="12288"/>
                </a:cubicBezTo>
                <a:cubicBezTo>
                  <a:pt x="64294" y="12264"/>
                  <a:pt x="64294" y="12109"/>
                  <a:pt x="64306" y="4787"/>
                </a:cubicBezTo>
                <a:cubicBezTo>
                  <a:pt x="64306" y="4585"/>
                  <a:pt x="64270" y="4346"/>
                  <a:pt x="64306" y="4156"/>
                </a:cubicBezTo>
                <a:cubicBezTo>
                  <a:pt x="65127" y="727"/>
                  <a:pt x="63258" y="203"/>
                  <a:pt x="60401" y="191"/>
                </a:cubicBezTo>
                <a:cubicBezTo>
                  <a:pt x="40255" y="167"/>
                  <a:pt x="20134" y="84"/>
                  <a:pt x="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0" name="Google Shape;340;p13"/>
          <p:cNvGrpSpPr/>
          <p:nvPr/>
        </p:nvGrpSpPr>
        <p:grpSpPr>
          <a:xfrm rot="322933">
            <a:off x="131006" y="4545817"/>
            <a:ext cx="512378" cy="588048"/>
            <a:chOff x="5831400" y="481209"/>
            <a:chExt cx="512374" cy="588043"/>
          </a:xfrm>
        </p:grpSpPr>
        <p:sp>
          <p:nvSpPr>
            <p:cNvPr id="341" name="Google Shape;341;p13"/>
            <p:cNvSpPr/>
            <p:nvPr/>
          </p:nvSpPr>
          <p:spPr>
            <a:xfrm>
              <a:off x="5831400" y="649419"/>
              <a:ext cx="138104" cy="173764"/>
            </a:xfrm>
            <a:custGeom>
              <a:avLst/>
              <a:gdLst/>
              <a:ahLst/>
              <a:cxnLst/>
              <a:rect l="l" t="t" r="r" b="b"/>
              <a:pathLst>
                <a:path w="4477" h="5633" extrusionOk="0">
                  <a:moveTo>
                    <a:pt x="2310" y="0"/>
                  </a:moveTo>
                  <a:cubicBezTo>
                    <a:pt x="1250" y="489"/>
                    <a:pt x="453" y="2917"/>
                    <a:pt x="0" y="4013"/>
                  </a:cubicBezTo>
                  <a:cubicBezTo>
                    <a:pt x="536" y="4608"/>
                    <a:pt x="1191" y="5168"/>
                    <a:pt x="1810" y="5632"/>
                  </a:cubicBezTo>
                  <a:cubicBezTo>
                    <a:pt x="2667" y="4299"/>
                    <a:pt x="3513" y="3144"/>
                    <a:pt x="4477" y="1953"/>
                  </a:cubicBezTo>
                  <a:cubicBezTo>
                    <a:pt x="3858" y="1203"/>
                    <a:pt x="3096" y="548"/>
                    <a:pt x="23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5993348" y="693130"/>
              <a:ext cx="138135" cy="173363"/>
            </a:xfrm>
            <a:custGeom>
              <a:avLst/>
              <a:gdLst/>
              <a:ahLst/>
              <a:cxnLst/>
              <a:rect l="l" t="t" r="r" b="b"/>
              <a:pathLst>
                <a:path w="4478" h="5620" extrusionOk="0">
                  <a:moveTo>
                    <a:pt x="2311" y="0"/>
                  </a:moveTo>
                  <a:cubicBezTo>
                    <a:pt x="1251" y="476"/>
                    <a:pt x="453" y="2893"/>
                    <a:pt x="1" y="4013"/>
                  </a:cubicBezTo>
                  <a:cubicBezTo>
                    <a:pt x="537" y="4608"/>
                    <a:pt x="1191" y="5168"/>
                    <a:pt x="1822" y="5620"/>
                  </a:cubicBezTo>
                  <a:cubicBezTo>
                    <a:pt x="2668" y="4298"/>
                    <a:pt x="3513" y="3143"/>
                    <a:pt x="4478" y="1953"/>
                  </a:cubicBezTo>
                  <a:cubicBezTo>
                    <a:pt x="3858" y="1203"/>
                    <a:pt x="3096" y="548"/>
                    <a:pt x="23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5833961" y="875283"/>
              <a:ext cx="138505" cy="173764"/>
            </a:xfrm>
            <a:custGeom>
              <a:avLst/>
              <a:gdLst/>
              <a:ahLst/>
              <a:cxnLst/>
              <a:rect l="l" t="t" r="r" b="b"/>
              <a:pathLst>
                <a:path w="4490" h="5633" extrusionOk="0">
                  <a:moveTo>
                    <a:pt x="2310" y="1"/>
                  </a:moveTo>
                  <a:cubicBezTo>
                    <a:pt x="1274" y="477"/>
                    <a:pt x="465" y="2906"/>
                    <a:pt x="1" y="4013"/>
                  </a:cubicBezTo>
                  <a:cubicBezTo>
                    <a:pt x="548" y="4608"/>
                    <a:pt x="1191" y="5168"/>
                    <a:pt x="1822" y="5632"/>
                  </a:cubicBezTo>
                  <a:cubicBezTo>
                    <a:pt x="2668" y="4299"/>
                    <a:pt x="3525" y="3144"/>
                    <a:pt x="4489" y="1953"/>
                  </a:cubicBezTo>
                  <a:cubicBezTo>
                    <a:pt x="3858" y="1203"/>
                    <a:pt x="3108" y="548"/>
                    <a:pt x="23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6080769" y="895488"/>
              <a:ext cx="138135" cy="173764"/>
            </a:xfrm>
            <a:custGeom>
              <a:avLst/>
              <a:gdLst/>
              <a:ahLst/>
              <a:cxnLst/>
              <a:rect l="l" t="t" r="r" b="b"/>
              <a:pathLst>
                <a:path w="4478" h="5633" extrusionOk="0">
                  <a:moveTo>
                    <a:pt x="2298" y="1"/>
                  </a:moveTo>
                  <a:cubicBezTo>
                    <a:pt x="1251" y="477"/>
                    <a:pt x="441" y="2906"/>
                    <a:pt x="1" y="4025"/>
                  </a:cubicBezTo>
                  <a:cubicBezTo>
                    <a:pt x="536" y="4620"/>
                    <a:pt x="1191" y="5168"/>
                    <a:pt x="1810" y="5632"/>
                  </a:cubicBezTo>
                  <a:cubicBezTo>
                    <a:pt x="2656" y="4299"/>
                    <a:pt x="3513" y="3144"/>
                    <a:pt x="4477" y="1953"/>
                  </a:cubicBezTo>
                  <a:cubicBezTo>
                    <a:pt x="3858" y="1203"/>
                    <a:pt x="3096" y="548"/>
                    <a:pt x="22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6205639" y="667773"/>
              <a:ext cx="138135" cy="173764"/>
            </a:xfrm>
            <a:custGeom>
              <a:avLst/>
              <a:gdLst/>
              <a:ahLst/>
              <a:cxnLst/>
              <a:rect l="l" t="t" r="r" b="b"/>
              <a:pathLst>
                <a:path w="4478" h="5633" extrusionOk="0">
                  <a:moveTo>
                    <a:pt x="2310" y="1"/>
                  </a:moveTo>
                  <a:cubicBezTo>
                    <a:pt x="1263" y="477"/>
                    <a:pt x="441" y="2906"/>
                    <a:pt x="1" y="4013"/>
                  </a:cubicBezTo>
                  <a:cubicBezTo>
                    <a:pt x="536" y="4608"/>
                    <a:pt x="1191" y="5168"/>
                    <a:pt x="1810" y="5632"/>
                  </a:cubicBezTo>
                  <a:cubicBezTo>
                    <a:pt x="2656" y="4299"/>
                    <a:pt x="3513" y="3144"/>
                    <a:pt x="4477" y="1953"/>
                  </a:cubicBezTo>
                  <a:cubicBezTo>
                    <a:pt x="3858" y="1203"/>
                    <a:pt x="3096" y="548"/>
                    <a:pt x="23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6028237" y="481209"/>
              <a:ext cx="138505" cy="173733"/>
            </a:xfrm>
            <a:custGeom>
              <a:avLst/>
              <a:gdLst/>
              <a:ahLst/>
              <a:cxnLst/>
              <a:rect l="l" t="t" r="r" b="b"/>
              <a:pathLst>
                <a:path w="4490" h="5632" extrusionOk="0">
                  <a:moveTo>
                    <a:pt x="2311" y="0"/>
                  </a:moveTo>
                  <a:cubicBezTo>
                    <a:pt x="1251" y="488"/>
                    <a:pt x="453" y="2905"/>
                    <a:pt x="1" y="4025"/>
                  </a:cubicBezTo>
                  <a:cubicBezTo>
                    <a:pt x="537" y="4620"/>
                    <a:pt x="1192" y="5168"/>
                    <a:pt x="1823" y="5632"/>
                  </a:cubicBezTo>
                  <a:cubicBezTo>
                    <a:pt x="2668" y="4310"/>
                    <a:pt x="3513" y="3144"/>
                    <a:pt x="4490" y="1953"/>
                  </a:cubicBezTo>
                  <a:cubicBezTo>
                    <a:pt x="3859" y="1215"/>
                    <a:pt x="3097" y="560"/>
                    <a:pt x="23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7" name="Google Shape;347;p13"/>
          <p:cNvSpPr/>
          <p:nvPr/>
        </p:nvSpPr>
        <p:spPr>
          <a:xfrm flipH="1">
            <a:off x="6384672" y="4149872"/>
            <a:ext cx="3889129" cy="2110802"/>
          </a:xfrm>
          <a:custGeom>
            <a:avLst/>
            <a:gdLst/>
            <a:ahLst/>
            <a:cxnLst/>
            <a:rect l="l" t="t" r="r" b="b"/>
            <a:pathLst>
              <a:path w="126076" h="68427" extrusionOk="0">
                <a:moveTo>
                  <a:pt x="47640" y="1"/>
                </a:moveTo>
                <a:cubicBezTo>
                  <a:pt x="29585" y="1"/>
                  <a:pt x="15728" y="18431"/>
                  <a:pt x="8453" y="30815"/>
                </a:cubicBezTo>
                <a:cubicBezTo>
                  <a:pt x="4227" y="38018"/>
                  <a:pt x="0" y="53663"/>
                  <a:pt x="488" y="68427"/>
                </a:cubicBezTo>
                <a:lnTo>
                  <a:pt x="1155" y="68403"/>
                </a:lnTo>
                <a:cubicBezTo>
                  <a:pt x="667" y="53758"/>
                  <a:pt x="4858" y="38280"/>
                  <a:pt x="9037" y="31160"/>
                </a:cubicBezTo>
                <a:cubicBezTo>
                  <a:pt x="13347" y="23802"/>
                  <a:pt x="20360" y="13682"/>
                  <a:pt x="29301" y="7217"/>
                </a:cubicBezTo>
                <a:cubicBezTo>
                  <a:pt x="35331" y="2855"/>
                  <a:pt x="41457" y="669"/>
                  <a:pt x="47614" y="669"/>
                </a:cubicBezTo>
                <a:cubicBezTo>
                  <a:pt x="51171" y="669"/>
                  <a:pt x="54739" y="1399"/>
                  <a:pt x="58305" y="2859"/>
                </a:cubicBezTo>
                <a:cubicBezTo>
                  <a:pt x="69354" y="7383"/>
                  <a:pt x="74116" y="17158"/>
                  <a:pt x="78712" y="26624"/>
                </a:cubicBezTo>
                <a:cubicBezTo>
                  <a:pt x="82487" y="34363"/>
                  <a:pt x="86380" y="42388"/>
                  <a:pt x="93714" y="47376"/>
                </a:cubicBezTo>
                <a:cubicBezTo>
                  <a:pt x="99356" y="51218"/>
                  <a:pt x="110345" y="54597"/>
                  <a:pt x="120450" y="54597"/>
                </a:cubicBezTo>
                <a:cubicBezTo>
                  <a:pt x="122371" y="54597"/>
                  <a:pt x="124261" y="54475"/>
                  <a:pt x="126075" y="54211"/>
                </a:cubicBezTo>
                <a:lnTo>
                  <a:pt x="125968" y="53544"/>
                </a:lnTo>
                <a:cubicBezTo>
                  <a:pt x="124178" y="53805"/>
                  <a:pt x="122315" y="53925"/>
                  <a:pt x="120421" y="53925"/>
                </a:cubicBezTo>
                <a:cubicBezTo>
                  <a:pt x="110470" y="53925"/>
                  <a:pt x="99656" y="50600"/>
                  <a:pt x="94095" y="46829"/>
                </a:cubicBezTo>
                <a:cubicBezTo>
                  <a:pt x="86904" y="41947"/>
                  <a:pt x="83046" y="33994"/>
                  <a:pt x="79308" y="26338"/>
                </a:cubicBezTo>
                <a:cubicBezTo>
                  <a:pt x="74652" y="16766"/>
                  <a:pt x="69830" y="6871"/>
                  <a:pt x="58555" y="2240"/>
                </a:cubicBezTo>
                <a:cubicBezTo>
                  <a:pt x="54771" y="688"/>
                  <a:pt x="51127" y="1"/>
                  <a:pt x="476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13"/>
          <p:cNvSpPr/>
          <p:nvPr/>
        </p:nvSpPr>
        <p:spPr>
          <a:xfrm flipH="1">
            <a:off x="8320339" y="4781223"/>
            <a:ext cx="373070" cy="303138"/>
          </a:xfrm>
          <a:custGeom>
            <a:avLst/>
            <a:gdLst/>
            <a:ahLst/>
            <a:cxnLst/>
            <a:rect l="l" t="t" r="r" b="b"/>
            <a:pathLst>
              <a:path w="12094" h="9827" extrusionOk="0">
                <a:moveTo>
                  <a:pt x="5724" y="1"/>
                </a:moveTo>
                <a:cubicBezTo>
                  <a:pt x="5282" y="1"/>
                  <a:pt x="4836" y="56"/>
                  <a:pt x="4402" y="156"/>
                </a:cubicBezTo>
                <a:cubicBezTo>
                  <a:pt x="3878" y="275"/>
                  <a:pt x="3390" y="454"/>
                  <a:pt x="2938" y="668"/>
                </a:cubicBezTo>
                <a:cubicBezTo>
                  <a:pt x="1652" y="1347"/>
                  <a:pt x="414" y="2930"/>
                  <a:pt x="259" y="4407"/>
                </a:cubicBezTo>
                <a:cubicBezTo>
                  <a:pt x="1" y="6880"/>
                  <a:pt x="1912" y="9826"/>
                  <a:pt x="4562" y="9826"/>
                </a:cubicBezTo>
                <a:cubicBezTo>
                  <a:pt x="4604" y="9826"/>
                  <a:pt x="4646" y="9826"/>
                  <a:pt x="4688" y="9824"/>
                </a:cubicBezTo>
                <a:cubicBezTo>
                  <a:pt x="7664" y="9717"/>
                  <a:pt x="12094" y="6597"/>
                  <a:pt x="10379" y="3311"/>
                </a:cubicBezTo>
                <a:cubicBezTo>
                  <a:pt x="9784" y="2156"/>
                  <a:pt x="8927" y="1073"/>
                  <a:pt x="7760" y="466"/>
                </a:cubicBezTo>
                <a:cubicBezTo>
                  <a:pt x="7136" y="143"/>
                  <a:pt x="6435" y="1"/>
                  <a:pt x="572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3"/>
          <p:cNvSpPr/>
          <p:nvPr/>
        </p:nvSpPr>
        <p:spPr>
          <a:xfrm flipH="1">
            <a:off x="8556874" y="4349855"/>
            <a:ext cx="502444" cy="418415"/>
          </a:xfrm>
          <a:custGeom>
            <a:avLst/>
            <a:gdLst/>
            <a:ahLst/>
            <a:cxnLst/>
            <a:rect l="l" t="t" r="r" b="b"/>
            <a:pathLst>
              <a:path w="16288" h="13564" extrusionOk="0">
                <a:moveTo>
                  <a:pt x="8109" y="0"/>
                </a:moveTo>
                <a:cubicBezTo>
                  <a:pt x="7691" y="0"/>
                  <a:pt x="7277" y="31"/>
                  <a:pt x="6882" y="91"/>
                </a:cubicBezTo>
                <a:cubicBezTo>
                  <a:pt x="4834" y="365"/>
                  <a:pt x="2417" y="1936"/>
                  <a:pt x="1524" y="3853"/>
                </a:cubicBezTo>
                <a:cubicBezTo>
                  <a:pt x="0" y="7116"/>
                  <a:pt x="1227" y="12069"/>
                  <a:pt x="4941" y="13212"/>
                </a:cubicBezTo>
                <a:cubicBezTo>
                  <a:pt x="5704" y="13446"/>
                  <a:pt x="6586" y="13563"/>
                  <a:pt x="7510" y="13563"/>
                </a:cubicBezTo>
                <a:cubicBezTo>
                  <a:pt x="11504" y="13563"/>
                  <a:pt x="16288" y="11382"/>
                  <a:pt x="15669" y="7127"/>
                </a:cubicBezTo>
                <a:cubicBezTo>
                  <a:pt x="15395" y="5306"/>
                  <a:pt x="14740" y="3425"/>
                  <a:pt x="13466" y="2067"/>
                </a:cubicBezTo>
                <a:cubicBezTo>
                  <a:pt x="12359" y="900"/>
                  <a:pt x="10740" y="246"/>
                  <a:pt x="9085" y="55"/>
                </a:cubicBezTo>
                <a:cubicBezTo>
                  <a:pt x="8762" y="19"/>
                  <a:pt x="8434" y="0"/>
                  <a:pt x="8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13"/>
          <p:cNvSpPr/>
          <p:nvPr/>
        </p:nvSpPr>
        <p:spPr>
          <a:xfrm flipH="1">
            <a:off x="8216045" y="4451157"/>
            <a:ext cx="266183" cy="215963"/>
          </a:xfrm>
          <a:custGeom>
            <a:avLst/>
            <a:gdLst/>
            <a:ahLst/>
            <a:cxnLst/>
            <a:rect l="l" t="t" r="r" b="b"/>
            <a:pathLst>
              <a:path w="8629" h="7001" extrusionOk="0">
                <a:moveTo>
                  <a:pt x="4065" y="1"/>
                </a:moveTo>
                <a:cubicBezTo>
                  <a:pt x="3754" y="1"/>
                  <a:pt x="3441" y="38"/>
                  <a:pt x="3140" y="105"/>
                </a:cubicBezTo>
                <a:cubicBezTo>
                  <a:pt x="2759" y="200"/>
                  <a:pt x="2426" y="319"/>
                  <a:pt x="2092" y="474"/>
                </a:cubicBezTo>
                <a:cubicBezTo>
                  <a:pt x="1176" y="950"/>
                  <a:pt x="295" y="2081"/>
                  <a:pt x="187" y="3141"/>
                </a:cubicBezTo>
                <a:cubicBezTo>
                  <a:pt x="0" y="4909"/>
                  <a:pt x="1356" y="7000"/>
                  <a:pt x="3248" y="7000"/>
                </a:cubicBezTo>
                <a:cubicBezTo>
                  <a:pt x="3279" y="7000"/>
                  <a:pt x="3311" y="7000"/>
                  <a:pt x="3343" y="6999"/>
                </a:cubicBezTo>
                <a:cubicBezTo>
                  <a:pt x="5474" y="6927"/>
                  <a:pt x="8629" y="4701"/>
                  <a:pt x="7403" y="2355"/>
                </a:cubicBezTo>
                <a:cubicBezTo>
                  <a:pt x="6986" y="1534"/>
                  <a:pt x="6367" y="760"/>
                  <a:pt x="5533" y="331"/>
                </a:cubicBezTo>
                <a:cubicBezTo>
                  <a:pt x="5088" y="101"/>
                  <a:pt x="4579" y="1"/>
                  <a:pt x="406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13"/>
          <p:cNvSpPr/>
          <p:nvPr/>
        </p:nvSpPr>
        <p:spPr>
          <a:xfrm flipH="1">
            <a:off x="663382" y="35400"/>
            <a:ext cx="169375" cy="159650"/>
          </a:xfrm>
          <a:custGeom>
            <a:avLst/>
            <a:gdLst/>
            <a:ahLst/>
            <a:cxnLst/>
            <a:rect l="l" t="t" r="r" b="b"/>
            <a:pathLst>
              <a:path w="6775" h="6386" extrusionOk="0">
                <a:moveTo>
                  <a:pt x="2469" y="1"/>
                </a:moveTo>
                <a:cubicBezTo>
                  <a:pt x="2029" y="1"/>
                  <a:pt x="1634" y="48"/>
                  <a:pt x="1357" y="160"/>
                </a:cubicBezTo>
                <a:cubicBezTo>
                  <a:pt x="0" y="719"/>
                  <a:pt x="524" y="2279"/>
                  <a:pt x="679" y="3350"/>
                </a:cubicBezTo>
                <a:cubicBezTo>
                  <a:pt x="827" y="4161"/>
                  <a:pt x="1052" y="6231"/>
                  <a:pt x="2299" y="6231"/>
                </a:cubicBezTo>
                <a:cubicBezTo>
                  <a:pt x="2353" y="6231"/>
                  <a:pt x="2408" y="6228"/>
                  <a:pt x="2465" y="6220"/>
                </a:cubicBezTo>
                <a:cubicBezTo>
                  <a:pt x="2987" y="6326"/>
                  <a:pt x="3466" y="6385"/>
                  <a:pt x="3896" y="6385"/>
                </a:cubicBezTo>
                <a:cubicBezTo>
                  <a:pt x="5351" y="6385"/>
                  <a:pt x="6248" y="5706"/>
                  <a:pt x="6358" y="3851"/>
                </a:cubicBezTo>
                <a:cubicBezTo>
                  <a:pt x="6418" y="2600"/>
                  <a:pt x="6775" y="1219"/>
                  <a:pt x="5382" y="553"/>
                </a:cubicBezTo>
                <a:cubicBezTo>
                  <a:pt x="4750" y="253"/>
                  <a:pt x="3487" y="1"/>
                  <a:pt x="24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4"/>
          <p:cNvSpPr txBox="1">
            <a:spLocks noGrp="1"/>
          </p:cNvSpPr>
          <p:nvPr>
            <p:ph type="title"/>
          </p:nvPr>
        </p:nvSpPr>
        <p:spPr>
          <a:xfrm>
            <a:off x="2133600" y="3201275"/>
            <a:ext cx="4876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4" name="Google Shape;354;p14"/>
          <p:cNvSpPr txBox="1">
            <a:spLocks noGrp="1"/>
          </p:cNvSpPr>
          <p:nvPr>
            <p:ph type="subTitle" idx="1"/>
          </p:nvPr>
        </p:nvSpPr>
        <p:spPr>
          <a:xfrm>
            <a:off x="2133600" y="1293350"/>
            <a:ext cx="4876800" cy="19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14"/>
          <p:cNvSpPr/>
          <p:nvPr/>
        </p:nvSpPr>
        <p:spPr>
          <a:xfrm>
            <a:off x="492450" y="290050"/>
            <a:ext cx="1060875" cy="1117250"/>
          </a:xfrm>
          <a:custGeom>
            <a:avLst/>
            <a:gdLst/>
            <a:ahLst/>
            <a:cxnLst/>
            <a:rect l="l" t="t" r="r" b="b"/>
            <a:pathLst>
              <a:path w="42435" h="44690" extrusionOk="0">
                <a:moveTo>
                  <a:pt x="21171" y="1"/>
                </a:moveTo>
                <a:cubicBezTo>
                  <a:pt x="15424" y="1"/>
                  <a:pt x="7928" y="2437"/>
                  <a:pt x="5120" y="7650"/>
                </a:cubicBezTo>
                <a:cubicBezTo>
                  <a:pt x="1" y="17151"/>
                  <a:pt x="8918" y="33368"/>
                  <a:pt x="15622" y="40202"/>
                </a:cubicBezTo>
                <a:cubicBezTo>
                  <a:pt x="18192" y="42803"/>
                  <a:pt x="21730" y="44689"/>
                  <a:pt x="25323" y="44689"/>
                </a:cubicBezTo>
                <a:cubicBezTo>
                  <a:pt x="26006" y="44689"/>
                  <a:pt x="26692" y="44621"/>
                  <a:pt x="27373" y="44476"/>
                </a:cubicBezTo>
                <a:cubicBezTo>
                  <a:pt x="37315" y="42369"/>
                  <a:pt x="42434" y="29653"/>
                  <a:pt x="41661" y="20569"/>
                </a:cubicBezTo>
                <a:cubicBezTo>
                  <a:pt x="40827" y="10817"/>
                  <a:pt x="34243" y="2447"/>
                  <a:pt x="24539" y="328"/>
                </a:cubicBezTo>
                <a:cubicBezTo>
                  <a:pt x="23537" y="111"/>
                  <a:pt x="22394" y="1"/>
                  <a:pt x="2117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14"/>
          <p:cNvSpPr/>
          <p:nvPr/>
        </p:nvSpPr>
        <p:spPr>
          <a:xfrm>
            <a:off x="81585" y="117553"/>
            <a:ext cx="736793" cy="1747295"/>
          </a:xfrm>
          <a:custGeom>
            <a:avLst/>
            <a:gdLst/>
            <a:ahLst/>
            <a:cxnLst/>
            <a:rect l="l" t="t" r="r" b="b"/>
            <a:pathLst>
              <a:path w="23885" h="56643" extrusionOk="0">
                <a:moveTo>
                  <a:pt x="21980" y="0"/>
                </a:moveTo>
                <a:cubicBezTo>
                  <a:pt x="21922" y="0"/>
                  <a:pt x="21862" y="1"/>
                  <a:pt x="21801" y="3"/>
                </a:cubicBezTo>
                <a:cubicBezTo>
                  <a:pt x="15122" y="170"/>
                  <a:pt x="8419" y="241"/>
                  <a:pt x="1739" y="289"/>
                </a:cubicBezTo>
                <a:cubicBezTo>
                  <a:pt x="525" y="289"/>
                  <a:pt x="132" y="670"/>
                  <a:pt x="108" y="1896"/>
                </a:cubicBezTo>
                <a:cubicBezTo>
                  <a:pt x="1" y="7432"/>
                  <a:pt x="25" y="12969"/>
                  <a:pt x="49" y="18505"/>
                </a:cubicBezTo>
                <a:cubicBezTo>
                  <a:pt x="72" y="26244"/>
                  <a:pt x="489" y="33983"/>
                  <a:pt x="513" y="41734"/>
                </a:cubicBezTo>
                <a:cubicBezTo>
                  <a:pt x="537" y="46009"/>
                  <a:pt x="596" y="50295"/>
                  <a:pt x="561" y="54581"/>
                </a:cubicBezTo>
                <a:cubicBezTo>
                  <a:pt x="549" y="55831"/>
                  <a:pt x="894" y="56296"/>
                  <a:pt x="2227" y="56403"/>
                </a:cubicBezTo>
                <a:cubicBezTo>
                  <a:pt x="3910" y="56535"/>
                  <a:pt x="5587" y="56556"/>
                  <a:pt x="7186" y="56556"/>
                </a:cubicBezTo>
                <a:cubicBezTo>
                  <a:pt x="7945" y="56556"/>
                  <a:pt x="8687" y="56551"/>
                  <a:pt x="9403" y="56551"/>
                </a:cubicBezTo>
                <a:cubicBezTo>
                  <a:pt x="10304" y="56551"/>
                  <a:pt x="11163" y="56559"/>
                  <a:pt x="11967" y="56593"/>
                </a:cubicBezTo>
                <a:cubicBezTo>
                  <a:pt x="13878" y="56593"/>
                  <a:pt x="15598" y="56577"/>
                  <a:pt x="17231" y="56577"/>
                </a:cubicBezTo>
                <a:cubicBezTo>
                  <a:pt x="18700" y="56577"/>
                  <a:pt x="20099" y="56590"/>
                  <a:pt x="21504" y="56641"/>
                </a:cubicBezTo>
                <a:cubicBezTo>
                  <a:pt x="21548" y="56642"/>
                  <a:pt x="21592" y="56642"/>
                  <a:pt x="21635" y="56642"/>
                </a:cubicBezTo>
                <a:cubicBezTo>
                  <a:pt x="23062" y="56642"/>
                  <a:pt x="23433" y="56062"/>
                  <a:pt x="23456" y="54641"/>
                </a:cubicBezTo>
                <a:cubicBezTo>
                  <a:pt x="23551" y="37127"/>
                  <a:pt x="23694" y="19601"/>
                  <a:pt x="23873" y="2087"/>
                </a:cubicBezTo>
                <a:cubicBezTo>
                  <a:pt x="23884" y="586"/>
                  <a:pt x="23444" y="0"/>
                  <a:pt x="2198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4"/>
          <p:cNvSpPr/>
          <p:nvPr/>
        </p:nvSpPr>
        <p:spPr>
          <a:xfrm>
            <a:off x="7078373" y="3548805"/>
            <a:ext cx="1937213" cy="1551689"/>
          </a:xfrm>
          <a:custGeom>
            <a:avLst/>
            <a:gdLst/>
            <a:ahLst/>
            <a:cxnLst/>
            <a:rect l="l" t="t" r="r" b="b"/>
            <a:pathLst>
              <a:path w="46852" h="37528" extrusionOk="0">
                <a:moveTo>
                  <a:pt x="22974" y="1"/>
                </a:moveTo>
                <a:cubicBezTo>
                  <a:pt x="22774" y="1"/>
                  <a:pt x="22573" y="3"/>
                  <a:pt x="22373" y="8"/>
                </a:cubicBezTo>
                <a:cubicBezTo>
                  <a:pt x="14705" y="223"/>
                  <a:pt x="9835" y="4033"/>
                  <a:pt x="4704" y="9236"/>
                </a:cubicBezTo>
                <a:cubicBezTo>
                  <a:pt x="727" y="13272"/>
                  <a:pt x="1" y="20773"/>
                  <a:pt x="4847" y="24452"/>
                </a:cubicBezTo>
                <a:cubicBezTo>
                  <a:pt x="7168" y="26202"/>
                  <a:pt x="10121" y="26845"/>
                  <a:pt x="12979" y="27357"/>
                </a:cubicBezTo>
                <a:cubicBezTo>
                  <a:pt x="15836" y="27857"/>
                  <a:pt x="18801" y="28286"/>
                  <a:pt x="21325" y="29714"/>
                </a:cubicBezTo>
                <a:cubicBezTo>
                  <a:pt x="25409" y="32024"/>
                  <a:pt x="28219" y="36787"/>
                  <a:pt x="32862" y="37453"/>
                </a:cubicBezTo>
                <a:cubicBezTo>
                  <a:pt x="33208" y="37503"/>
                  <a:pt x="33553" y="37527"/>
                  <a:pt x="33895" y="37527"/>
                </a:cubicBezTo>
                <a:cubicBezTo>
                  <a:pt x="37562" y="37527"/>
                  <a:pt x="40930" y="34775"/>
                  <a:pt x="42923" y="31584"/>
                </a:cubicBezTo>
                <a:cubicBezTo>
                  <a:pt x="46757" y="25392"/>
                  <a:pt x="46852" y="17070"/>
                  <a:pt x="43161" y="10807"/>
                </a:cubicBezTo>
                <a:cubicBezTo>
                  <a:pt x="39096" y="3920"/>
                  <a:pt x="30963" y="1"/>
                  <a:pt x="2297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8" name="Google Shape;358;p14"/>
          <p:cNvGrpSpPr/>
          <p:nvPr/>
        </p:nvGrpSpPr>
        <p:grpSpPr>
          <a:xfrm>
            <a:off x="7570315" y="2960351"/>
            <a:ext cx="1587889" cy="2021230"/>
            <a:chOff x="15386325" y="2647475"/>
            <a:chExt cx="1596350" cy="2032000"/>
          </a:xfrm>
        </p:grpSpPr>
        <p:sp>
          <p:nvSpPr>
            <p:cNvPr id="359" name="Google Shape;359;p14"/>
            <p:cNvSpPr/>
            <p:nvPr/>
          </p:nvSpPr>
          <p:spPr>
            <a:xfrm>
              <a:off x="15711650" y="3071350"/>
              <a:ext cx="1271025" cy="1544850"/>
            </a:xfrm>
            <a:custGeom>
              <a:avLst/>
              <a:gdLst/>
              <a:ahLst/>
              <a:cxnLst/>
              <a:rect l="l" t="t" r="r" b="b"/>
              <a:pathLst>
                <a:path w="50841" h="61794" extrusionOk="0">
                  <a:moveTo>
                    <a:pt x="60" y="0"/>
                  </a:moveTo>
                  <a:lnTo>
                    <a:pt x="1" y="250"/>
                  </a:lnTo>
                  <a:lnTo>
                    <a:pt x="1239" y="655"/>
                  </a:lnTo>
                  <a:lnTo>
                    <a:pt x="1870" y="857"/>
                  </a:lnTo>
                  <a:cubicBezTo>
                    <a:pt x="2060" y="929"/>
                    <a:pt x="2263" y="1024"/>
                    <a:pt x="2465" y="1107"/>
                  </a:cubicBezTo>
                  <a:lnTo>
                    <a:pt x="3656" y="1631"/>
                  </a:lnTo>
                  <a:cubicBezTo>
                    <a:pt x="4025" y="1846"/>
                    <a:pt x="4406" y="2060"/>
                    <a:pt x="4787" y="2274"/>
                  </a:cubicBezTo>
                  <a:lnTo>
                    <a:pt x="5347" y="2596"/>
                  </a:lnTo>
                  <a:lnTo>
                    <a:pt x="5882" y="2977"/>
                  </a:lnTo>
                  <a:cubicBezTo>
                    <a:pt x="6240" y="3227"/>
                    <a:pt x="6609" y="3465"/>
                    <a:pt x="6954" y="3727"/>
                  </a:cubicBezTo>
                  <a:cubicBezTo>
                    <a:pt x="7609" y="4310"/>
                    <a:pt x="8311" y="4834"/>
                    <a:pt x="8907" y="5477"/>
                  </a:cubicBezTo>
                  <a:cubicBezTo>
                    <a:pt x="11407" y="7918"/>
                    <a:pt x="13300" y="10894"/>
                    <a:pt x="14907" y="13990"/>
                  </a:cubicBezTo>
                  <a:cubicBezTo>
                    <a:pt x="16479" y="17097"/>
                    <a:pt x="17777" y="20360"/>
                    <a:pt x="18967" y="23646"/>
                  </a:cubicBezTo>
                  <a:cubicBezTo>
                    <a:pt x="20146" y="26932"/>
                    <a:pt x="21003" y="30325"/>
                    <a:pt x="22003" y="33695"/>
                  </a:cubicBezTo>
                  <a:cubicBezTo>
                    <a:pt x="22480" y="35374"/>
                    <a:pt x="23015" y="37052"/>
                    <a:pt x="23611" y="38707"/>
                  </a:cubicBezTo>
                  <a:cubicBezTo>
                    <a:pt x="24194" y="40374"/>
                    <a:pt x="24885" y="41993"/>
                    <a:pt x="25694" y="43577"/>
                  </a:cubicBezTo>
                  <a:cubicBezTo>
                    <a:pt x="26099" y="44363"/>
                    <a:pt x="26552" y="45125"/>
                    <a:pt x="27004" y="45887"/>
                  </a:cubicBezTo>
                  <a:cubicBezTo>
                    <a:pt x="27492" y="46613"/>
                    <a:pt x="27968" y="47375"/>
                    <a:pt x="28540" y="48054"/>
                  </a:cubicBezTo>
                  <a:cubicBezTo>
                    <a:pt x="29612" y="49470"/>
                    <a:pt x="30826" y="50744"/>
                    <a:pt x="32124" y="51959"/>
                  </a:cubicBezTo>
                  <a:cubicBezTo>
                    <a:pt x="33422" y="53161"/>
                    <a:pt x="34791" y="54281"/>
                    <a:pt x="36231" y="55305"/>
                  </a:cubicBezTo>
                  <a:cubicBezTo>
                    <a:pt x="37672" y="56317"/>
                    <a:pt x="39172" y="57233"/>
                    <a:pt x="40744" y="58067"/>
                  </a:cubicBezTo>
                  <a:cubicBezTo>
                    <a:pt x="43851" y="59734"/>
                    <a:pt x="47197" y="60972"/>
                    <a:pt x="50638" y="61793"/>
                  </a:cubicBezTo>
                  <a:lnTo>
                    <a:pt x="50840" y="61079"/>
                  </a:lnTo>
                  <a:cubicBezTo>
                    <a:pt x="47471" y="60281"/>
                    <a:pt x="44161" y="59091"/>
                    <a:pt x="41101" y="57471"/>
                  </a:cubicBezTo>
                  <a:cubicBezTo>
                    <a:pt x="39565" y="56674"/>
                    <a:pt x="38077" y="55781"/>
                    <a:pt x="36648" y="54781"/>
                  </a:cubicBezTo>
                  <a:cubicBezTo>
                    <a:pt x="35219" y="53769"/>
                    <a:pt x="33862" y="52685"/>
                    <a:pt x="32588" y="51506"/>
                  </a:cubicBezTo>
                  <a:cubicBezTo>
                    <a:pt x="31302" y="50328"/>
                    <a:pt x="30100" y="49066"/>
                    <a:pt x="29028" y="47696"/>
                  </a:cubicBezTo>
                  <a:cubicBezTo>
                    <a:pt x="28457" y="47030"/>
                    <a:pt x="28004" y="46292"/>
                    <a:pt x="27504" y="45577"/>
                  </a:cubicBezTo>
                  <a:cubicBezTo>
                    <a:pt x="27064" y="44839"/>
                    <a:pt x="26599" y="44089"/>
                    <a:pt x="26218" y="43315"/>
                  </a:cubicBezTo>
                  <a:cubicBezTo>
                    <a:pt x="25409" y="41791"/>
                    <a:pt x="24730" y="40184"/>
                    <a:pt x="24135" y="38541"/>
                  </a:cubicBezTo>
                  <a:cubicBezTo>
                    <a:pt x="23516" y="36909"/>
                    <a:pt x="22980" y="35243"/>
                    <a:pt x="22492" y="33552"/>
                  </a:cubicBezTo>
                  <a:cubicBezTo>
                    <a:pt x="21480" y="30206"/>
                    <a:pt x="20587" y="26801"/>
                    <a:pt x="19384" y="23491"/>
                  </a:cubicBezTo>
                  <a:cubicBezTo>
                    <a:pt x="18182" y="20193"/>
                    <a:pt x="16848" y="16931"/>
                    <a:pt x="15241" y="13811"/>
                  </a:cubicBezTo>
                  <a:cubicBezTo>
                    <a:pt x="13610" y="10692"/>
                    <a:pt x="11669" y="7692"/>
                    <a:pt x="9133" y="5239"/>
                  </a:cubicBezTo>
                  <a:cubicBezTo>
                    <a:pt x="6644" y="2715"/>
                    <a:pt x="3453" y="929"/>
                    <a:pt x="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14"/>
            <p:cNvSpPr/>
            <p:nvPr/>
          </p:nvSpPr>
          <p:spPr>
            <a:xfrm>
              <a:off x="16511750" y="3535675"/>
              <a:ext cx="306900" cy="846575"/>
            </a:xfrm>
            <a:custGeom>
              <a:avLst/>
              <a:gdLst/>
              <a:ahLst/>
              <a:cxnLst/>
              <a:rect l="l" t="t" r="r" b="b"/>
              <a:pathLst>
                <a:path w="12276" h="33863" extrusionOk="0">
                  <a:moveTo>
                    <a:pt x="11204" y="1"/>
                  </a:moveTo>
                  <a:cubicBezTo>
                    <a:pt x="10895" y="2704"/>
                    <a:pt x="10359" y="4549"/>
                    <a:pt x="9038" y="6978"/>
                  </a:cubicBezTo>
                  <a:cubicBezTo>
                    <a:pt x="7573" y="9633"/>
                    <a:pt x="6073" y="12229"/>
                    <a:pt x="4418" y="14753"/>
                  </a:cubicBezTo>
                  <a:cubicBezTo>
                    <a:pt x="2263" y="18027"/>
                    <a:pt x="191" y="20920"/>
                    <a:pt x="203" y="25004"/>
                  </a:cubicBezTo>
                  <a:cubicBezTo>
                    <a:pt x="203" y="27445"/>
                    <a:pt x="1" y="31838"/>
                    <a:pt x="1775" y="33862"/>
                  </a:cubicBezTo>
                  <a:cubicBezTo>
                    <a:pt x="6501" y="32398"/>
                    <a:pt x="8657" y="27754"/>
                    <a:pt x="10228" y="23123"/>
                  </a:cubicBezTo>
                  <a:cubicBezTo>
                    <a:pt x="11347" y="19765"/>
                    <a:pt x="12205" y="15562"/>
                    <a:pt x="12240" y="12014"/>
                  </a:cubicBezTo>
                  <a:cubicBezTo>
                    <a:pt x="12276" y="9847"/>
                    <a:pt x="11978" y="7752"/>
                    <a:pt x="11824" y="5597"/>
                  </a:cubicBezTo>
                  <a:cubicBezTo>
                    <a:pt x="11728" y="3942"/>
                    <a:pt x="11740" y="1572"/>
                    <a:pt x="112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14"/>
            <p:cNvSpPr/>
            <p:nvPr/>
          </p:nvSpPr>
          <p:spPr>
            <a:xfrm>
              <a:off x="15386325" y="3135650"/>
              <a:ext cx="543825" cy="139475"/>
            </a:xfrm>
            <a:custGeom>
              <a:avLst/>
              <a:gdLst/>
              <a:ahLst/>
              <a:cxnLst/>
              <a:rect l="l" t="t" r="r" b="b"/>
              <a:pathLst>
                <a:path w="21753" h="5579" extrusionOk="0">
                  <a:moveTo>
                    <a:pt x="14441" y="1"/>
                  </a:moveTo>
                  <a:cubicBezTo>
                    <a:pt x="12301" y="1"/>
                    <a:pt x="10236" y="150"/>
                    <a:pt x="8001" y="1131"/>
                  </a:cubicBezTo>
                  <a:cubicBezTo>
                    <a:pt x="5447" y="2260"/>
                    <a:pt x="3242" y="3771"/>
                    <a:pt x="382" y="3771"/>
                  </a:cubicBezTo>
                  <a:cubicBezTo>
                    <a:pt x="256" y="3771"/>
                    <a:pt x="129" y="3768"/>
                    <a:pt x="0" y="3762"/>
                  </a:cubicBezTo>
                  <a:lnTo>
                    <a:pt x="0" y="3762"/>
                  </a:lnTo>
                  <a:cubicBezTo>
                    <a:pt x="3264" y="4958"/>
                    <a:pt x="6267" y="5579"/>
                    <a:pt x="9375" y="5579"/>
                  </a:cubicBezTo>
                  <a:cubicBezTo>
                    <a:pt x="11402" y="5579"/>
                    <a:pt x="13474" y="5315"/>
                    <a:pt x="15693" y="4774"/>
                  </a:cubicBezTo>
                  <a:cubicBezTo>
                    <a:pt x="17705" y="4286"/>
                    <a:pt x="21753" y="976"/>
                    <a:pt x="18526" y="12"/>
                  </a:cubicBezTo>
                  <a:lnTo>
                    <a:pt x="18526" y="12"/>
                  </a:lnTo>
                  <a:cubicBezTo>
                    <a:pt x="18117" y="25"/>
                    <a:pt x="17715" y="29"/>
                    <a:pt x="17319" y="29"/>
                  </a:cubicBezTo>
                  <a:cubicBezTo>
                    <a:pt x="16332" y="29"/>
                    <a:pt x="15379" y="1"/>
                    <a:pt x="144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14"/>
            <p:cNvSpPr/>
            <p:nvPr/>
          </p:nvSpPr>
          <p:spPr>
            <a:xfrm>
              <a:off x="15701225" y="2647475"/>
              <a:ext cx="170950" cy="457650"/>
            </a:xfrm>
            <a:custGeom>
              <a:avLst/>
              <a:gdLst/>
              <a:ahLst/>
              <a:cxnLst/>
              <a:rect l="l" t="t" r="r" b="b"/>
              <a:pathLst>
                <a:path w="6838" h="18306" extrusionOk="0">
                  <a:moveTo>
                    <a:pt x="108" y="1"/>
                  </a:moveTo>
                  <a:cubicBezTo>
                    <a:pt x="1" y="2477"/>
                    <a:pt x="334" y="5120"/>
                    <a:pt x="227" y="7656"/>
                  </a:cubicBezTo>
                  <a:cubicBezTo>
                    <a:pt x="96" y="10788"/>
                    <a:pt x="49" y="14764"/>
                    <a:pt x="2251" y="17372"/>
                  </a:cubicBezTo>
                  <a:cubicBezTo>
                    <a:pt x="2848" y="18019"/>
                    <a:pt x="3452" y="18305"/>
                    <a:pt x="4004" y="18305"/>
                  </a:cubicBezTo>
                  <a:cubicBezTo>
                    <a:pt x="5656" y="18305"/>
                    <a:pt x="6838" y="15742"/>
                    <a:pt x="5918" y="12609"/>
                  </a:cubicBezTo>
                  <a:cubicBezTo>
                    <a:pt x="5240" y="10311"/>
                    <a:pt x="4311" y="8383"/>
                    <a:pt x="3085" y="6359"/>
                  </a:cubicBezTo>
                  <a:cubicBezTo>
                    <a:pt x="2061" y="4656"/>
                    <a:pt x="156" y="2013"/>
                    <a:pt x="1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14"/>
            <p:cNvSpPr/>
            <p:nvPr/>
          </p:nvSpPr>
          <p:spPr>
            <a:xfrm>
              <a:off x="16042050" y="2688550"/>
              <a:ext cx="303625" cy="709050"/>
            </a:xfrm>
            <a:custGeom>
              <a:avLst/>
              <a:gdLst/>
              <a:ahLst/>
              <a:cxnLst/>
              <a:rect l="l" t="t" r="r" b="b"/>
              <a:pathLst>
                <a:path w="12145" h="28362" extrusionOk="0">
                  <a:moveTo>
                    <a:pt x="12145" y="1"/>
                  </a:moveTo>
                  <a:lnTo>
                    <a:pt x="12145" y="1"/>
                  </a:lnTo>
                  <a:cubicBezTo>
                    <a:pt x="12137" y="49"/>
                    <a:pt x="12129" y="97"/>
                    <a:pt x="12121" y="145"/>
                  </a:cubicBezTo>
                  <a:lnTo>
                    <a:pt x="12121" y="145"/>
                  </a:lnTo>
                  <a:cubicBezTo>
                    <a:pt x="12130" y="97"/>
                    <a:pt x="12138" y="49"/>
                    <a:pt x="12145" y="1"/>
                  </a:cubicBezTo>
                  <a:close/>
                  <a:moveTo>
                    <a:pt x="12121" y="145"/>
                  </a:moveTo>
                  <a:cubicBezTo>
                    <a:pt x="11836" y="1785"/>
                    <a:pt x="11027" y="3377"/>
                    <a:pt x="10264" y="4847"/>
                  </a:cubicBezTo>
                  <a:cubicBezTo>
                    <a:pt x="9585" y="6168"/>
                    <a:pt x="8787" y="7478"/>
                    <a:pt x="7942" y="8704"/>
                  </a:cubicBezTo>
                  <a:cubicBezTo>
                    <a:pt x="7180" y="9788"/>
                    <a:pt x="6168" y="10657"/>
                    <a:pt x="5418" y="11740"/>
                  </a:cubicBezTo>
                  <a:cubicBezTo>
                    <a:pt x="3370" y="14729"/>
                    <a:pt x="929" y="17646"/>
                    <a:pt x="394" y="21289"/>
                  </a:cubicBezTo>
                  <a:cubicBezTo>
                    <a:pt x="1" y="23968"/>
                    <a:pt x="179" y="25932"/>
                    <a:pt x="1334" y="28361"/>
                  </a:cubicBezTo>
                  <a:cubicBezTo>
                    <a:pt x="3156" y="27361"/>
                    <a:pt x="5347" y="27623"/>
                    <a:pt x="6430" y="25694"/>
                  </a:cubicBezTo>
                  <a:cubicBezTo>
                    <a:pt x="7180" y="24420"/>
                    <a:pt x="7144" y="22242"/>
                    <a:pt x="7240" y="20801"/>
                  </a:cubicBezTo>
                  <a:cubicBezTo>
                    <a:pt x="7323" y="19467"/>
                    <a:pt x="7240" y="18074"/>
                    <a:pt x="7466" y="16753"/>
                  </a:cubicBezTo>
                  <a:cubicBezTo>
                    <a:pt x="7918" y="14074"/>
                    <a:pt x="10204" y="12514"/>
                    <a:pt x="10823" y="9954"/>
                  </a:cubicBezTo>
                  <a:cubicBezTo>
                    <a:pt x="11621" y="6775"/>
                    <a:pt x="11598" y="3376"/>
                    <a:pt x="12121" y="1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14"/>
            <p:cNvSpPr/>
            <p:nvPr/>
          </p:nvSpPr>
          <p:spPr>
            <a:xfrm>
              <a:off x="15535150" y="3454125"/>
              <a:ext cx="616475" cy="216925"/>
            </a:xfrm>
            <a:custGeom>
              <a:avLst/>
              <a:gdLst/>
              <a:ahLst/>
              <a:cxnLst/>
              <a:rect l="l" t="t" r="r" b="b"/>
              <a:pathLst>
                <a:path w="24659" h="8677" extrusionOk="0">
                  <a:moveTo>
                    <a:pt x="0" y="1"/>
                  </a:moveTo>
                  <a:cubicBezTo>
                    <a:pt x="381" y="2608"/>
                    <a:pt x="3584" y="5394"/>
                    <a:pt x="6084" y="6001"/>
                  </a:cubicBezTo>
                  <a:cubicBezTo>
                    <a:pt x="9168" y="6763"/>
                    <a:pt x="12442" y="6501"/>
                    <a:pt x="15502" y="7418"/>
                  </a:cubicBezTo>
                  <a:cubicBezTo>
                    <a:pt x="16969" y="7844"/>
                    <a:pt x="18639" y="8676"/>
                    <a:pt x="20256" y="8676"/>
                  </a:cubicBezTo>
                  <a:cubicBezTo>
                    <a:pt x="20988" y="8676"/>
                    <a:pt x="21709" y="8506"/>
                    <a:pt x="22396" y="8049"/>
                  </a:cubicBezTo>
                  <a:cubicBezTo>
                    <a:pt x="23753" y="7180"/>
                    <a:pt x="24658" y="5370"/>
                    <a:pt x="24360" y="3489"/>
                  </a:cubicBezTo>
                  <a:cubicBezTo>
                    <a:pt x="23396" y="3037"/>
                    <a:pt x="22289" y="2477"/>
                    <a:pt x="21205" y="2239"/>
                  </a:cubicBezTo>
                  <a:cubicBezTo>
                    <a:pt x="20542" y="2096"/>
                    <a:pt x="19794" y="2026"/>
                    <a:pt x="19060" y="2026"/>
                  </a:cubicBezTo>
                  <a:cubicBezTo>
                    <a:pt x="18568" y="2026"/>
                    <a:pt x="18082" y="2058"/>
                    <a:pt x="17633" y="2120"/>
                  </a:cubicBezTo>
                  <a:cubicBezTo>
                    <a:pt x="15717" y="2370"/>
                    <a:pt x="13883" y="3013"/>
                    <a:pt x="11930" y="3215"/>
                  </a:cubicBezTo>
                  <a:cubicBezTo>
                    <a:pt x="11136" y="3306"/>
                    <a:pt x="10342" y="3363"/>
                    <a:pt x="9555" y="3363"/>
                  </a:cubicBezTo>
                  <a:cubicBezTo>
                    <a:pt x="7972" y="3363"/>
                    <a:pt x="6413" y="3133"/>
                    <a:pt x="4918" y="2489"/>
                  </a:cubicBezTo>
                  <a:cubicBezTo>
                    <a:pt x="3882" y="2036"/>
                    <a:pt x="2774" y="1739"/>
                    <a:pt x="1786" y="1227"/>
                  </a:cubicBezTo>
                  <a:cubicBezTo>
                    <a:pt x="1131" y="882"/>
                    <a:pt x="619" y="35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14"/>
            <p:cNvSpPr/>
            <p:nvPr/>
          </p:nvSpPr>
          <p:spPr>
            <a:xfrm>
              <a:off x="16240000" y="3312450"/>
              <a:ext cx="328325" cy="608725"/>
            </a:xfrm>
            <a:custGeom>
              <a:avLst/>
              <a:gdLst/>
              <a:ahLst/>
              <a:cxnLst/>
              <a:rect l="l" t="t" r="r" b="b"/>
              <a:pathLst>
                <a:path w="13133" h="24349" extrusionOk="0">
                  <a:moveTo>
                    <a:pt x="11549" y="0"/>
                  </a:moveTo>
                  <a:cubicBezTo>
                    <a:pt x="11454" y="1238"/>
                    <a:pt x="10835" y="2393"/>
                    <a:pt x="10633" y="3620"/>
                  </a:cubicBezTo>
                  <a:cubicBezTo>
                    <a:pt x="10418" y="4846"/>
                    <a:pt x="10168" y="6084"/>
                    <a:pt x="9882" y="7311"/>
                  </a:cubicBezTo>
                  <a:cubicBezTo>
                    <a:pt x="9430" y="9275"/>
                    <a:pt x="8799" y="11478"/>
                    <a:pt x="7906" y="13288"/>
                  </a:cubicBezTo>
                  <a:cubicBezTo>
                    <a:pt x="6751" y="15657"/>
                    <a:pt x="4513" y="16609"/>
                    <a:pt x="2727" y="18419"/>
                  </a:cubicBezTo>
                  <a:cubicBezTo>
                    <a:pt x="1512" y="19657"/>
                    <a:pt x="0" y="22765"/>
                    <a:pt x="1489" y="24348"/>
                  </a:cubicBezTo>
                  <a:cubicBezTo>
                    <a:pt x="2584" y="23634"/>
                    <a:pt x="5620" y="24003"/>
                    <a:pt x="6787" y="23705"/>
                  </a:cubicBezTo>
                  <a:cubicBezTo>
                    <a:pt x="9823" y="22932"/>
                    <a:pt x="11049" y="20169"/>
                    <a:pt x="11895" y="17467"/>
                  </a:cubicBezTo>
                  <a:cubicBezTo>
                    <a:pt x="13002" y="13978"/>
                    <a:pt x="13133" y="10418"/>
                    <a:pt x="12478" y="6811"/>
                  </a:cubicBezTo>
                  <a:cubicBezTo>
                    <a:pt x="12073" y="4608"/>
                    <a:pt x="12121" y="2084"/>
                    <a:pt x="115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14"/>
            <p:cNvSpPr/>
            <p:nvPr/>
          </p:nvSpPr>
          <p:spPr>
            <a:xfrm>
              <a:off x="15449725" y="3814000"/>
              <a:ext cx="941800" cy="414700"/>
            </a:xfrm>
            <a:custGeom>
              <a:avLst/>
              <a:gdLst/>
              <a:ahLst/>
              <a:cxnLst/>
              <a:rect l="l" t="t" r="r" b="b"/>
              <a:pathLst>
                <a:path w="37672" h="16588" extrusionOk="0">
                  <a:moveTo>
                    <a:pt x="0" y="0"/>
                  </a:moveTo>
                  <a:lnTo>
                    <a:pt x="0" y="0"/>
                  </a:lnTo>
                  <a:cubicBezTo>
                    <a:pt x="7192" y="6632"/>
                    <a:pt x="17776" y="8180"/>
                    <a:pt x="25765" y="13538"/>
                  </a:cubicBezTo>
                  <a:cubicBezTo>
                    <a:pt x="27573" y="14754"/>
                    <a:pt x="30541" y="16588"/>
                    <a:pt x="33066" y="16588"/>
                  </a:cubicBezTo>
                  <a:cubicBezTo>
                    <a:pt x="34049" y="16588"/>
                    <a:pt x="34965" y="16310"/>
                    <a:pt x="35719" y="15609"/>
                  </a:cubicBezTo>
                  <a:cubicBezTo>
                    <a:pt x="37672" y="13823"/>
                    <a:pt x="35052" y="11835"/>
                    <a:pt x="34790" y="11097"/>
                  </a:cubicBezTo>
                  <a:cubicBezTo>
                    <a:pt x="32957" y="7882"/>
                    <a:pt x="28492" y="4251"/>
                    <a:pt x="25039" y="2870"/>
                  </a:cubicBezTo>
                  <a:cubicBezTo>
                    <a:pt x="22289" y="1786"/>
                    <a:pt x="19503" y="1727"/>
                    <a:pt x="16609" y="1608"/>
                  </a:cubicBezTo>
                  <a:cubicBezTo>
                    <a:pt x="16334" y="1596"/>
                    <a:pt x="16059" y="1590"/>
                    <a:pt x="15783" y="1590"/>
                  </a:cubicBezTo>
                  <a:cubicBezTo>
                    <a:pt x="13540" y="1590"/>
                    <a:pt x="11274" y="1942"/>
                    <a:pt x="9037" y="2048"/>
                  </a:cubicBezTo>
                  <a:cubicBezTo>
                    <a:pt x="8866" y="2056"/>
                    <a:pt x="8698" y="2060"/>
                    <a:pt x="8530" y="2060"/>
                  </a:cubicBezTo>
                  <a:cubicBezTo>
                    <a:pt x="5515" y="2060"/>
                    <a:pt x="2955" y="79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14"/>
            <p:cNvSpPr/>
            <p:nvPr/>
          </p:nvSpPr>
          <p:spPr>
            <a:xfrm>
              <a:off x="15449725" y="2911200"/>
              <a:ext cx="272075" cy="193700"/>
            </a:xfrm>
            <a:custGeom>
              <a:avLst/>
              <a:gdLst/>
              <a:ahLst/>
              <a:cxnLst/>
              <a:rect l="l" t="t" r="r" b="b"/>
              <a:pathLst>
                <a:path w="10883" h="7748" extrusionOk="0">
                  <a:moveTo>
                    <a:pt x="0" y="1"/>
                  </a:moveTo>
                  <a:cubicBezTo>
                    <a:pt x="810" y="644"/>
                    <a:pt x="1524" y="1465"/>
                    <a:pt x="2239" y="2203"/>
                  </a:cubicBezTo>
                  <a:cubicBezTo>
                    <a:pt x="2893" y="2870"/>
                    <a:pt x="3203" y="3692"/>
                    <a:pt x="3679" y="4465"/>
                  </a:cubicBezTo>
                  <a:cubicBezTo>
                    <a:pt x="4603" y="5955"/>
                    <a:pt x="6656" y="7748"/>
                    <a:pt x="8556" y="7748"/>
                  </a:cubicBezTo>
                  <a:cubicBezTo>
                    <a:pt x="9374" y="7748"/>
                    <a:pt x="10164" y="7416"/>
                    <a:pt x="10823" y="6585"/>
                  </a:cubicBezTo>
                  <a:cubicBezTo>
                    <a:pt x="10882" y="5108"/>
                    <a:pt x="9097" y="3620"/>
                    <a:pt x="7942" y="3370"/>
                  </a:cubicBezTo>
                  <a:cubicBezTo>
                    <a:pt x="7596" y="3287"/>
                    <a:pt x="7248" y="3272"/>
                    <a:pt x="6900" y="3272"/>
                  </a:cubicBezTo>
                  <a:cubicBezTo>
                    <a:pt x="6706" y="3272"/>
                    <a:pt x="6513" y="3276"/>
                    <a:pt x="6320" y="3276"/>
                  </a:cubicBezTo>
                  <a:cubicBezTo>
                    <a:pt x="6166" y="3276"/>
                    <a:pt x="6011" y="3273"/>
                    <a:pt x="5858" y="3263"/>
                  </a:cubicBezTo>
                  <a:cubicBezTo>
                    <a:pt x="4989" y="3203"/>
                    <a:pt x="4394" y="2787"/>
                    <a:pt x="3715" y="2298"/>
                  </a:cubicBezTo>
                  <a:cubicBezTo>
                    <a:pt x="2536" y="1465"/>
                    <a:pt x="1119" y="87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15723550" y="4457525"/>
              <a:ext cx="971575" cy="221950"/>
            </a:xfrm>
            <a:custGeom>
              <a:avLst/>
              <a:gdLst/>
              <a:ahLst/>
              <a:cxnLst/>
              <a:rect l="l" t="t" r="r" b="b"/>
              <a:pathLst>
                <a:path w="38863" h="8878" extrusionOk="0">
                  <a:moveTo>
                    <a:pt x="1" y="0"/>
                  </a:moveTo>
                  <a:lnTo>
                    <a:pt x="1" y="0"/>
                  </a:lnTo>
                  <a:cubicBezTo>
                    <a:pt x="644" y="500"/>
                    <a:pt x="1787" y="1632"/>
                    <a:pt x="2608" y="1989"/>
                  </a:cubicBezTo>
                  <a:cubicBezTo>
                    <a:pt x="4156" y="2644"/>
                    <a:pt x="5252" y="3263"/>
                    <a:pt x="6704" y="4144"/>
                  </a:cubicBezTo>
                  <a:cubicBezTo>
                    <a:pt x="10574" y="6525"/>
                    <a:pt x="15801" y="7478"/>
                    <a:pt x="20230" y="8347"/>
                  </a:cubicBezTo>
                  <a:cubicBezTo>
                    <a:pt x="21874" y="8669"/>
                    <a:pt x="23657" y="8878"/>
                    <a:pt x="25450" y="8878"/>
                  </a:cubicBezTo>
                  <a:cubicBezTo>
                    <a:pt x="28629" y="8878"/>
                    <a:pt x="31838" y="8220"/>
                    <a:pt x="34350" y="6370"/>
                  </a:cubicBezTo>
                  <a:cubicBezTo>
                    <a:pt x="35982" y="5180"/>
                    <a:pt x="38601" y="3739"/>
                    <a:pt x="38863" y="1489"/>
                  </a:cubicBezTo>
                  <a:lnTo>
                    <a:pt x="38863" y="1489"/>
                  </a:lnTo>
                  <a:cubicBezTo>
                    <a:pt x="38832" y="1491"/>
                    <a:pt x="38799" y="1491"/>
                    <a:pt x="38767" y="1491"/>
                  </a:cubicBezTo>
                  <a:cubicBezTo>
                    <a:pt x="37944" y="1491"/>
                    <a:pt x="36715" y="934"/>
                    <a:pt x="35386" y="762"/>
                  </a:cubicBezTo>
                  <a:cubicBezTo>
                    <a:pt x="33778" y="559"/>
                    <a:pt x="31936" y="422"/>
                    <a:pt x="30156" y="422"/>
                  </a:cubicBezTo>
                  <a:cubicBezTo>
                    <a:pt x="29129" y="422"/>
                    <a:pt x="28123" y="467"/>
                    <a:pt x="27195" y="572"/>
                  </a:cubicBezTo>
                  <a:cubicBezTo>
                    <a:pt x="25266" y="774"/>
                    <a:pt x="23432" y="1548"/>
                    <a:pt x="21706" y="2370"/>
                  </a:cubicBezTo>
                  <a:cubicBezTo>
                    <a:pt x="19563" y="3394"/>
                    <a:pt x="17455" y="3572"/>
                    <a:pt x="15110" y="3620"/>
                  </a:cubicBezTo>
                  <a:cubicBezTo>
                    <a:pt x="15005" y="3622"/>
                    <a:pt x="14901" y="3624"/>
                    <a:pt x="14797" y="3624"/>
                  </a:cubicBezTo>
                  <a:cubicBezTo>
                    <a:pt x="12390" y="3624"/>
                    <a:pt x="10126" y="2982"/>
                    <a:pt x="7752" y="2548"/>
                  </a:cubicBezTo>
                  <a:cubicBezTo>
                    <a:pt x="6014" y="2239"/>
                    <a:pt x="4275" y="1691"/>
                    <a:pt x="2620" y="1036"/>
                  </a:cubicBezTo>
                  <a:cubicBezTo>
                    <a:pt x="1787" y="703"/>
                    <a:pt x="1311" y="417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9" name="Google Shape;369;p14"/>
          <p:cNvSpPr/>
          <p:nvPr/>
        </p:nvSpPr>
        <p:spPr>
          <a:xfrm>
            <a:off x="-157047" y="117538"/>
            <a:ext cx="1800659" cy="2086922"/>
          </a:xfrm>
          <a:custGeom>
            <a:avLst/>
            <a:gdLst/>
            <a:ahLst/>
            <a:cxnLst/>
            <a:rect l="l" t="t" r="r" b="b"/>
            <a:pathLst>
              <a:path w="63437" h="73522" extrusionOk="0">
                <a:moveTo>
                  <a:pt x="48477" y="22259"/>
                </a:moveTo>
                <a:lnTo>
                  <a:pt x="48471" y="22325"/>
                </a:lnTo>
                <a:cubicBezTo>
                  <a:pt x="48475" y="22294"/>
                  <a:pt x="48477" y="22273"/>
                  <a:pt x="48477" y="22259"/>
                </a:cubicBezTo>
                <a:close/>
                <a:moveTo>
                  <a:pt x="30164" y="27936"/>
                </a:moveTo>
                <a:lnTo>
                  <a:pt x="30164" y="27936"/>
                </a:lnTo>
                <a:cubicBezTo>
                  <a:pt x="30173" y="27953"/>
                  <a:pt x="30183" y="27972"/>
                  <a:pt x="30194" y="27992"/>
                </a:cubicBezTo>
                <a:cubicBezTo>
                  <a:pt x="30183" y="27970"/>
                  <a:pt x="30173" y="27951"/>
                  <a:pt x="30164" y="27936"/>
                </a:cubicBezTo>
                <a:close/>
                <a:moveTo>
                  <a:pt x="36459" y="29742"/>
                </a:moveTo>
                <a:lnTo>
                  <a:pt x="36481" y="29814"/>
                </a:lnTo>
                <a:cubicBezTo>
                  <a:pt x="36472" y="29778"/>
                  <a:pt x="36465" y="29754"/>
                  <a:pt x="36459" y="29742"/>
                </a:cubicBezTo>
                <a:close/>
                <a:moveTo>
                  <a:pt x="45065" y="30231"/>
                </a:moveTo>
                <a:cubicBezTo>
                  <a:pt x="45055" y="30249"/>
                  <a:pt x="45045" y="30266"/>
                  <a:pt x="45036" y="30282"/>
                </a:cubicBezTo>
                <a:lnTo>
                  <a:pt x="45036" y="30282"/>
                </a:lnTo>
                <a:cubicBezTo>
                  <a:pt x="45048" y="30263"/>
                  <a:pt x="45058" y="30246"/>
                  <a:pt x="45065" y="30231"/>
                </a:cubicBezTo>
                <a:close/>
                <a:moveTo>
                  <a:pt x="52816" y="33683"/>
                </a:moveTo>
                <a:cubicBezTo>
                  <a:pt x="52812" y="33690"/>
                  <a:pt x="52809" y="33699"/>
                  <a:pt x="52804" y="33707"/>
                </a:cubicBezTo>
                <a:cubicBezTo>
                  <a:pt x="52809" y="33699"/>
                  <a:pt x="52813" y="33690"/>
                  <a:pt x="52816" y="33683"/>
                </a:cubicBezTo>
                <a:close/>
                <a:moveTo>
                  <a:pt x="41946" y="35553"/>
                </a:moveTo>
                <a:cubicBezTo>
                  <a:pt x="41916" y="35628"/>
                  <a:pt x="41905" y="35661"/>
                  <a:pt x="41898" y="35689"/>
                </a:cubicBezTo>
                <a:lnTo>
                  <a:pt x="41898" y="35689"/>
                </a:lnTo>
                <a:cubicBezTo>
                  <a:pt x="41927" y="35610"/>
                  <a:pt x="41946" y="35553"/>
                  <a:pt x="41946" y="35553"/>
                </a:cubicBezTo>
                <a:close/>
                <a:moveTo>
                  <a:pt x="37373" y="36310"/>
                </a:moveTo>
                <a:lnTo>
                  <a:pt x="37373" y="36310"/>
                </a:lnTo>
                <a:cubicBezTo>
                  <a:pt x="37373" y="36312"/>
                  <a:pt x="37374" y="36313"/>
                  <a:pt x="37374" y="36315"/>
                </a:cubicBezTo>
                <a:cubicBezTo>
                  <a:pt x="37374" y="36315"/>
                  <a:pt x="37374" y="36313"/>
                  <a:pt x="37373" y="36310"/>
                </a:cubicBezTo>
                <a:close/>
                <a:moveTo>
                  <a:pt x="32701" y="38270"/>
                </a:moveTo>
                <a:lnTo>
                  <a:pt x="32719" y="38339"/>
                </a:lnTo>
                <a:cubicBezTo>
                  <a:pt x="32712" y="38306"/>
                  <a:pt x="32706" y="38284"/>
                  <a:pt x="32701" y="38270"/>
                </a:cubicBezTo>
                <a:close/>
                <a:moveTo>
                  <a:pt x="47651" y="38483"/>
                </a:moveTo>
                <a:lnTo>
                  <a:pt x="47613" y="38530"/>
                </a:lnTo>
                <a:cubicBezTo>
                  <a:pt x="47638" y="38504"/>
                  <a:pt x="47650" y="38490"/>
                  <a:pt x="47651" y="38483"/>
                </a:cubicBezTo>
                <a:close/>
                <a:moveTo>
                  <a:pt x="32671" y="38557"/>
                </a:moveTo>
                <a:cubicBezTo>
                  <a:pt x="32671" y="38560"/>
                  <a:pt x="32671" y="38563"/>
                  <a:pt x="32671" y="38565"/>
                </a:cubicBezTo>
                <a:cubicBezTo>
                  <a:pt x="32676" y="38626"/>
                  <a:pt x="32685" y="38697"/>
                  <a:pt x="32695" y="38775"/>
                </a:cubicBezTo>
                <a:lnTo>
                  <a:pt x="32695" y="38775"/>
                </a:lnTo>
                <a:cubicBezTo>
                  <a:pt x="32687" y="38702"/>
                  <a:pt x="32679" y="38630"/>
                  <a:pt x="32671" y="38557"/>
                </a:cubicBezTo>
                <a:close/>
                <a:moveTo>
                  <a:pt x="21348" y="38839"/>
                </a:moveTo>
                <a:lnTo>
                  <a:pt x="21348" y="38839"/>
                </a:lnTo>
                <a:cubicBezTo>
                  <a:pt x="21348" y="38839"/>
                  <a:pt x="21360" y="38887"/>
                  <a:pt x="21372" y="38946"/>
                </a:cubicBezTo>
                <a:cubicBezTo>
                  <a:pt x="21376" y="38953"/>
                  <a:pt x="21380" y="38961"/>
                  <a:pt x="21384" y="38970"/>
                </a:cubicBezTo>
                <a:lnTo>
                  <a:pt x="21384" y="38970"/>
                </a:lnTo>
                <a:lnTo>
                  <a:pt x="21348" y="38839"/>
                </a:lnTo>
                <a:close/>
                <a:moveTo>
                  <a:pt x="32695" y="38775"/>
                </a:moveTo>
                <a:cubicBezTo>
                  <a:pt x="32730" y="39087"/>
                  <a:pt x="32759" y="39399"/>
                  <a:pt x="32778" y="39661"/>
                </a:cubicBezTo>
                <a:lnTo>
                  <a:pt x="32790" y="39673"/>
                </a:lnTo>
                <a:cubicBezTo>
                  <a:pt x="32781" y="39371"/>
                  <a:pt x="32730" y="39034"/>
                  <a:pt x="32695" y="38775"/>
                </a:cubicBezTo>
                <a:close/>
                <a:moveTo>
                  <a:pt x="46137" y="43030"/>
                </a:moveTo>
                <a:lnTo>
                  <a:pt x="46077" y="43090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6126" y="43043"/>
                  <a:pt x="46131" y="43036"/>
                  <a:pt x="46137" y="43030"/>
                </a:cubicBezTo>
                <a:close/>
                <a:moveTo>
                  <a:pt x="51083" y="43834"/>
                </a:moveTo>
                <a:cubicBezTo>
                  <a:pt x="51081" y="43836"/>
                  <a:pt x="51080" y="43838"/>
                  <a:pt x="51078" y="43840"/>
                </a:cubicBezTo>
                <a:cubicBezTo>
                  <a:pt x="51080" y="43838"/>
                  <a:pt x="51081" y="43836"/>
                  <a:pt x="51083" y="43834"/>
                </a:cubicBezTo>
                <a:close/>
                <a:moveTo>
                  <a:pt x="62055" y="45685"/>
                </a:moveTo>
                <a:lnTo>
                  <a:pt x="61925" y="45780"/>
                </a:lnTo>
                <a:lnTo>
                  <a:pt x="61925" y="45780"/>
                </a:lnTo>
                <a:lnTo>
                  <a:pt x="62056" y="45685"/>
                </a:lnTo>
                <a:cubicBezTo>
                  <a:pt x="62055" y="45685"/>
                  <a:pt x="62055" y="45685"/>
                  <a:pt x="62055" y="45685"/>
                </a:cubicBezTo>
                <a:close/>
                <a:moveTo>
                  <a:pt x="60472" y="46923"/>
                </a:moveTo>
                <a:cubicBezTo>
                  <a:pt x="60460" y="46932"/>
                  <a:pt x="60449" y="46940"/>
                  <a:pt x="60439" y="46948"/>
                </a:cubicBezTo>
                <a:lnTo>
                  <a:pt x="60439" y="46948"/>
                </a:lnTo>
                <a:cubicBezTo>
                  <a:pt x="60450" y="46940"/>
                  <a:pt x="60462" y="46932"/>
                  <a:pt x="60472" y="46923"/>
                </a:cubicBezTo>
                <a:close/>
                <a:moveTo>
                  <a:pt x="44376" y="47767"/>
                </a:moveTo>
                <a:lnTo>
                  <a:pt x="44339" y="47793"/>
                </a:lnTo>
                <a:cubicBezTo>
                  <a:pt x="44356" y="47782"/>
                  <a:pt x="44368" y="47774"/>
                  <a:pt x="44376" y="47767"/>
                </a:cubicBezTo>
                <a:close/>
                <a:moveTo>
                  <a:pt x="18729" y="49257"/>
                </a:moveTo>
                <a:cubicBezTo>
                  <a:pt x="18729" y="49257"/>
                  <a:pt x="18729" y="49352"/>
                  <a:pt x="18741" y="49436"/>
                </a:cubicBezTo>
                <a:cubicBezTo>
                  <a:pt x="18741" y="49466"/>
                  <a:pt x="18746" y="49497"/>
                  <a:pt x="18749" y="49524"/>
                </a:cubicBezTo>
                <a:lnTo>
                  <a:pt x="18749" y="49524"/>
                </a:lnTo>
                <a:cubicBezTo>
                  <a:pt x="18738" y="49393"/>
                  <a:pt x="18729" y="49257"/>
                  <a:pt x="18729" y="49257"/>
                </a:cubicBezTo>
                <a:close/>
                <a:moveTo>
                  <a:pt x="18749" y="49524"/>
                </a:moveTo>
                <a:lnTo>
                  <a:pt x="18749" y="49524"/>
                </a:lnTo>
                <a:cubicBezTo>
                  <a:pt x="18750" y="49539"/>
                  <a:pt x="18751" y="49553"/>
                  <a:pt x="18753" y="49567"/>
                </a:cubicBezTo>
                <a:cubicBezTo>
                  <a:pt x="18753" y="49554"/>
                  <a:pt x="18751" y="49540"/>
                  <a:pt x="18749" y="49524"/>
                </a:cubicBezTo>
                <a:close/>
                <a:moveTo>
                  <a:pt x="23875" y="51746"/>
                </a:moveTo>
                <a:lnTo>
                  <a:pt x="23896" y="51805"/>
                </a:lnTo>
                <a:cubicBezTo>
                  <a:pt x="23888" y="51766"/>
                  <a:pt x="23881" y="51749"/>
                  <a:pt x="23875" y="51746"/>
                </a:cubicBezTo>
                <a:close/>
                <a:moveTo>
                  <a:pt x="23856" y="52041"/>
                </a:moveTo>
                <a:lnTo>
                  <a:pt x="23856" y="52041"/>
                </a:lnTo>
                <a:cubicBezTo>
                  <a:pt x="23860" y="52073"/>
                  <a:pt x="23863" y="52107"/>
                  <a:pt x="23867" y="52143"/>
                </a:cubicBezTo>
                <a:lnTo>
                  <a:pt x="23867" y="52143"/>
                </a:lnTo>
                <a:cubicBezTo>
                  <a:pt x="23864" y="52109"/>
                  <a:pt x="23860" y="52075"/>
                  <a:pt x="23856" y="52041"/>
                </a:cubicBezTo>
                <a:close/>
                <a:moveTo>
                  <a:pt x="23867" y="52143"/>
                </a:moveTo>
                <a:lnTo>
                  <a:pt x="23867" y="52143"/>
                </a:lnTo>
                <a:cubicBezTo>
                  <a:pt x="23888" y="52338"/>
                  <a:pt x="23904" y="52532"/>
                  <a:pt x="23908" y="52698"/>
                </a:cubicBezTo>
                <a:lnTo>
                  <a:pt x="23920" y="52698"/>
                </a:lnTo>
                <a:cubicBezTo>
                  <a:pt x="23912" y="52508"/>
                  <a:pt x="23886" y="52308"/>
                  <a:pt x="23867" y="52143"/>
                </a:cubicBezTo>
                <a:close/>
                <a:moveTo>
                  <a:pt x="52941" y="52753"/>
                </a:moveTo>
                <a:cubicBezTo>
                  <a:pt x="52939" y="52754"/>
                  <a:pt x="52937" y="52756"/>
                  <a:pt x="52935" y="52757"/>
                </a:cubicBezTo>
                <a:cubicBezTo>
                  <a:pt x="52937" y="52756"/>
                  <a:pt x="52939" y="52754"/>
                  <a:pt x="52941" y="52753"/>
                </a:cubicBezTo>
                <a:close/>
                <a:moveTo>
                  <a:pt x="18868" y="54452"/>
                </a:moveTo>
                <a:cubicBezTo>
                  <a:pt x="18869" y="54459"/>
                  <a:pt x="18870" y="54465"/>
                  <a:pt x="18872" y="54472"/>
                </a:cubicBezTo>
                <a:cubicBezTo>
                  <a:pt x="18871" y="54465"/>
                  <a:pt x="18869" y="54458"/>
                  <a:pt x="18868" y="54452"/>
                </a:cubicBezTo>
                <a:close/>
                <a:moveTo>
                  <a:pt x="43469" y="55468"/>
                </a:moveTo>
                <a:lnTo>
                  <a:pt x="43410" y="55484"/>
                </a:lnTo>
                <a:cubicBezTo>
                  <a:pt x="43438" y="55478"/>
                  <a:pt x="43457" y="55472"/>
                  <a:pt x="43469" y="55468"/>
                </a:cubicBezTo>
                <a:close/>
                <a:moveTo>
                  <a:pt x="15237" y="55601"/>
                </a:moveTo>
                <a:cubicBezTo>
                  <a:pt x="15231" y="55611"/>
                  <a:pt x="15228" y="55621"/>
                  <a:pt x="15228" y="55627"/>
                </a:cubicBezTo>
                <a:cubicBezTo>
                  <a:pt x="15232" y="55623"/>
                  <a:pt x="15235" y="55614"/>
                  <a:pt x="15237" y="55601"/>
                </a:cubicBezTo>
                <a:close/>
                <a:moveTo>
                  <a:pt x="27897" y="55627"/>
                </a:moveTo>
                <a:cubicBezTo>
                  <a:pt x="27894" y="55635"/>
                  <a:pt x="27892" y="55642"/>
                  <a:pt x="27890" y="55648"/>
                </a:cubicBezTo>
                <a:lnTo>
                  <a:pt x="27890" y="55648"/>
                </a:lnTo>
                <a:cubicBezTo>
                  <a:pt x="27894" y="55634"/>
                  <a:pt x="27897" y="55627"/>
                  <a:pt x="27897" y="55627"/>
                </a:cubicBezTo>
                <a:close/>
                <a:moveTo>
                  <a:pt x="17427" y="60141"/>
                </a:moveTo>
                <a:lnTo>
                  <a:pt x="17419" y="60187"/>
                </a:lnTo>
                <a:cubicBezTo>
                  <a:pt x="17431" y="60156"/>
                  <a:pt x="17433" y="60143"/>
                  <a:pt x="17427" y="60141"/>
                </a:cubicBezTo>
                <a:close/>
                <a:moveTo>
                  <a:pt x="53444" y="62229"/>
                </a:moveTo>
                <a:lnTo>
                  <a:pt x="53444" y="62229"/>
                </a:lnTo>
                <a:cubicBezTo>
                  <a:pt x="53450" y="62231"/>
                  <a:pt x="53455" y="62233"/>
                  <a:pt x="53459" y="62235"/>
                </a:cubicBezTo>
                <a:cubicBezTo>
                  <a:pt x="53455" y="62232"/>
                  <a:pt x="53449" y="62231"/>
                  <a:pt x="53444" y="62229"/>
                </a:cubicBezTo>
                <a:close/>
                <a:moveTo>
                  <a:pt x="34268" y="63018"/>
                </a:moveTo>
                <a:cubicBezTo>
                  <a:pt x="34271" y="63020"/>
                  <a:pt x="34275" y="63021"/>
                  <a:pt x="34278" y="63021"/>
                </a:cubicBezTo>
                <a:cubicBezTo>
                  <a:pt x="34275" y="63020"/>
                  <a:pt x="34271" y="63019"/>
                  <a:pt x="34268" y="63018"/>
                </a:cubicBezTo>
                <a:close/>
                <a:moveTo>
                  <a:pt x="53060" y="63061"/>
                </a:moveTo>
                <a:cubicBezTo>
                  <a:pt x="53058" y="63063"/>
                  <a:pt x="53056" y="63066"/>
                  <a:pt x="53054" y="63068"/>
                </a:cubicBezTo>
                <a:cubicBezTo>
                  <a:pt x="53057" y="63066"/>
                  <a:pt x="53059" y="63063"/>
                  <a:pt x="53060" y="63061"/>
                </a:cubicBezTo>
                <a:close/>
                <a:moveTo>
                  <a:pt x="35838" y="63306"/>
                </a:moveTo>
                <a:cubicBezTo>
                  <a:pt x="35852" y="63307"/>
                  <a:pt x="35863" y="63308"/>
                  <a:pt x="35872" y="63308"/>
                </a:cubicBezTo>
                <a:cubicBezTo>
                  <a:pt x="35881" y="63308"/>
                  <a:pt x="35888" y="63307"/>
                  <a:pt x="35893" y="63306"/>
                </a:cubicBezTo>
                <a:close/>
                <a:moveTo>
                  <a:pt x="14681" y="64438"/>
                </a:moveTo>
                <a:cubicBezTo>
                  <a:pt x="14647" y="64471"/>
                  <a:pt x="14623" y="64493"/>
                  <a:pt x="14598" y="64515"/>
                </a:cubicBezTo>
                <a:lnTo>
                  <a:pt x="14598" y="64515"/>
                </a:lnTo>
                <a:cubicBezTo>
                  <a:pt x="14625" y="64493"/>
                  <a:pt x="14659" y="64459"/>
                  <a:pt x="14681" y="64438"/>
                </a:cubicBezTo>
                <a:close/>
                <a:moveTo>
                  <a:pt x="13716" y="67045"/>
                </a:moveTo>
                <a:cubicBezTo>
                  <a:pt x="13693" y="67045"/>
                  <a:pt x="13687" y="67046"/>
                  <a:pt x="13693" y="67048"/>
                </a:cubicBezTo>
                <a:lnTo>
                  <a:pt x="13693" y="67048"/>
                </a:lnTo>
                <a:cubicBezTo>
                  <a:pt x="13701" y="67047"/>
                  <a:pt x="13709" y="67046"/>
                  <a:pt x="13716" y="67045"/>
                </a:cubicBezTo>
                <a:close/>
                <a:moveTo>
                  <a:pt x="8532" y="69319"/>
                </a:moveTo>
                <a:cubicBezTo>
                  <a:pt x="8502" y="69338"/>
                  <a:pt x="8472" y="69358"/>
                  <a:pt x="8442" y="69379"/>
                </a:cubicBezTo>
                <a:lnTo>
                  <a:pt x="8532" y="69319"/>
                </a:lnTo>
                <a:close/>
                <a:moveTo>
                  <a:pt x="16910" y="70712"/>
                </a:moveTo>
                <a:cubicBezTo>
                  <a:pt x="16913" y="70718"/>
                  <a:pt x="16919" y="70724"/>
                  <a:pt x="16931" y="70724"/>
                </a:cubicBezTo>
                <a:cubicBezTo>
                  <a:pt x="16924" y="70720"/>
                  <a:pt x="16917" y="70716"/>
                  <a:pt x="16910" y="70712"/>
                </a:cubicBezTo>
                <a:close/>
                <a:moveTo>
                  <a:pt x="43006" y="70962"/>
                </a:moveTo>
                <a:lnTo>
                  <a:pt x="43006" y="70962"/>
                </a:lnTo>
                <a:cubicBezTo>
                  <a:pt x="42989" y="70965"/>
                  <a:pt x="42973" y="70967"/>
                  <a:pt x="42959" y="70970"/>
                </a:cubicBezTo>
                <a:lnTo>
                  <a:pt x="42959" y="70970"/>
                </a:lnTo>
                <a:cubicBezTo>
                  <a:pt x="42975" y="70968"/>
                  <a:pt x="42991" y="70965"/>
                  <a:pt x="43006" y="70962"/>
                </a:cubicBezTo>
                <a:close/>
                <a:moveTo>
                  <a:pt x="42208" y="71153"/>
                </a:moveTo>
                <a:lnTo>
                  <a:pt x="41970" y="71212"/>
                </a:lnTo>
                <a:lnTo>
                  <a:pt x="41935" y="71221"/>
                </a:lnTo>
                <a:lnTo>
                  <a:pt x="41935" y="71221"/>
                </a:lnTo>
                <a:lnTo>
                  <a:pt x="41934" y="71224"/>
                </a:lnTo>
                <a:lnTo>
                  <a:pt x="42208" y="71153"/>
                </a:lnTo>
                <a:close/>
                <a:moveTo>
                  <a:pt x="29075" y="72891"/>
                </a:moveTo>
                <a:lnTo>
                  <a:pt x="29075" y="72891"/>
                </a:lnTo>
                <a:cubicBezTo>
                  <a:pt x="29072" y="72892"/>
                  <a:pt x="29069" y="72894"/>
                  <a:pt x="29065" y="72895"/>
                </a:cubicBezTo>
                <a:lnTo>
                  <a:pt x="29065" y="72895"/>
                </a:lnTo>
                <a:cubicBezTo>
                  <a:pt x="29061" y="72898"/>
                  <a:pt x="29056" y="72900"/>
                  <a:pt x="29051" y="72903"/>
                </a:cubicBezTo>
                <a:cubicBezTo>
                  <a:pt x="29075" y="72903"/>
                  <a:pt x="29075" y="72891"/>
                  <a:pt x="29075" y="72891"/>
                </a:cubicBezTo>
                <a:close/>
                <a:moveTo>
                  <a:pt x="27956" y="73355"/>
                </a:moveTo>
                <a:cubicBezTo>
                  <a:pt x="27956" y="73355"/>
                  <a:pt x="27909" y="73367"/>
                  <a:pt x="27856" y="73387"/>
                </a:cubicBezTo>
                <a:lnTo>
                  <a:pt x="27856" y="73387"/>
                </a:lnTo>
                <a:lnTo>
                  <a:pt x="27956" y="73355"/>
                </a:lnTo>
                <a:close/>
                <a:moveTo>
                  <a:pt x="48018" y="1"/>
                </a:moveTo>
                <a:lnTo>
                  <a:pt x="47661" y="1656"/>
                </a:lnTo>
                <a:cubicBezTo>
                  <a:pt x="47661" y="1680"/>
                  <a:pt x="47649" y="1715"/>
                  <a:pt x="47637" y="1739"/>
                </a:cubicBezTo>
                <a:lnTo>
                  <a:pt x="47589" y="1739"/>
                </a:lnTo>
                <a:lnTo>
                  <a:pt x="47589" y="1775"/>
                </a:lnTo>
                <a:lnTo>
                  <a:pt x="47554" y="1965"/>
                </a:lnTo>
                <a:cubicBezTo>
                  <a:pt x="47497" y="2101"/>
                  <a:pt x="47462" y="2313"/>
                  <a:pt x="47438" y="2313"/>
                </a:cubicBezTo>
                <a:cubicBezTo>
                  <a:pt x="47437" y="2313"/>
                  <a:pt x="47436" y="2312"/>
                  <a:pt x="47435" y="2311"/>
                </a:cubicBezTo>
                <a:lnTo>
                  <a:pt x="47459" y="2216"/>
                </a:lnTo>
                <a:lnTo>
                  <a:pt x="47459" y="2216"/>
                </a:lnTo>
                <a:cubicBezTo>
                  <a:pt x="47458" y="2216"/>
                  <a:pt x="47351" y="2501"/>
                  <a:pt x="47256" y="2787"/>
                </a:cubicBezTo>
                <a:cubicBezTo>
                  <a:pt x="47161" y="3061"/>
                  <a:pt x="47066" y="3347"/>
                  <a:pt x="47066" y="3347"/>
                </a:cubicBezTo>
                <a:lnTo>
                  <a:pt x="47018" y="3347"/>
                </a:lnTo>
                <a:cubicBezTo>
                  <a:pt x="47041" y="3476"/>
                  <a:pt x="46786" y="3942"/>
                  <a:pt x="46860" y="3942"/>
                </a:cubicBezTo>
                <a:cubicBezTo>
                  <a:pt x="46861" y="3942"/>
                  <a:pt x="46862" y="3942"/>
                  <a:pt x="46863" y="3942"/>
                </a:cubicBezTo>
                <a:lnTo>
                  <a:pt x="46863" y="3942"/>
                </a:lnTo>
                <a:cubicBezTo>
                  <a:pt x="46767" y="4113"/>
                  <a:pt x="46614" y="4656"/>
                  <a:pt x="46557" y="4656"/>
                </a:cubicBezTo>
                <a:cubicBezTo>
                  <a:pt x="46551" y="4656"/>
                  <a:pt x="46545" y="4649"/>
                  <a:pt x="46542" y="4632"/>
                </a:cubicBezTo>
                <a:cubicBezTo>
                  <a:pt x="46268" y="5359"/>
                  <a:pt x="46173" y="5787"/>
                  <a:pt x="45768" y="6657"/>
                </a:cubicBezTo>
                <a:cubicBezTo>
                  <a:pt x="45577" y="6954"/>
                  <a:pt x="45256" y="7811"/>
                  <a:pt x="44994" y="8383"/>
                </a:cubicBezTo>
                <a:cubicBezTo>
                  <a:pt x="44553" y="9490"/>
                  <a:pt x="44268" y="10240"/>
                  <a:pt x="43827" y="11371"/>
                </a:cubicBezTo>
                <a:cubicBezTo>
                  <a:pt x="43470" y="12026"/>
                  <a:pt x="43148" y="13098"/>
                  <a:pt x="42827" y="13824"/>
                </a:cubicBezTo>
                <a:lnTo>
                  <a:pt x="42779" y="14050"/>
                </a:lnTo>
                <a:cubicBezTo>
                  <a:pt x="42541" y="14538"/>
                  <a:pt x="42339" y="15324"/>
                  <a:pt x="42101" y="16062"/>
                </a:cubicBezTo>
                <a:cubicBezTo>
                  <a:pt x="42065" y="16253"/>
                  <a:pt x="42053" y="16336"/>
                  <a:pt x="42041" y="16384"/>
                </a:cubicBezTo>
                <a:cubicBezTo>
                  <a:pt x="42053" y="16360"/>
                  <a:pt x="42065" y="16301"/>
                  <a:pt x="42101" y="16301"/>
                </a:cubicBezTo>
                <a:cubicBezTo>
                  <a:pt x="42020" y="16498"/>
                  <a:pt x="41961" y="16909"/>
                  <a:pt x="41925" y="16909"/>
                </a:cubicBezTo>
                <a:cubicBezTo>
                  <a:pt x="41924" y="16909"/>
                  <a:pt x="41923" y="16908"/>
                  <a:pt x="41922" y="16908"/>
                </a:cubicBezTo>
                <a:lnTo>
                  <a:pt x="41922" y="16848"/>
                </a:lnTo>
                <a:cubicBezTo>
                  <a:pt x="41921" y="16847"/>
                  <a:pt x="41919" y="16846"/>
                  <a:pt x="41917" y="16846"/>
                </a:cubicBezTo>
                <a:cubicBezTo>
                  <a:pt x="41871" y="16846"/>
                  <a:pt x="41813" y="17511"/>
                  <a:pt x="41755" y="17741"/>
                </a:cubicBezTo>
                <a:lnTo>
                  <a:pt x="41815" y="17622"/>
                </a:lnTo>
                <a:lnTo>
                  <a:pt x="41755" y="18027"/>
                </a:lnTo>
                <a:lnTo>
                  <a:pt x="41755" y="17920"/>
                </a:lnTo>
                <a:cubicBezTo>
                  <a:pt x="41684" y="19706"/>
                  <a:pt x="41565" y="20480"/>
                  <a:pt x="41636" y="22135"/>
                </a:cubicBezTo>
                <a:cubicBezTo>
                  <a:pt x="41628" y="22096"/>
                  <a:pt x="41624" y="22080"/>
                  <a:pt x="41621" y="22080"/>
                </a:cubicBezTo>
                <a:cubicBezTo>
                  <a:pt x="41609" y="22080"/>
                  <a:pt x="41650" y="22458"/>
                  <a:pt x="41601" y="22468"/>
                </a:cubicBezTo>
                <a:cubicBezTo>
                  <a:pt x="41529" y="22885"/>
                  <a:pt x="41624" y="23242"/>
                  <a:pt x="41636" y="23575"/>
                </a:cubicBezTo>
                <a:lnTo>
                  <a:pt x="41648" y="23599"/>
                </a:lnTo>
                <a:lnTo>
                  <a:pt x="41636" y="24194"/>
                </a:lnTo>
                <a:cubicBezTo>
                  <a:pt x="41623" y="24126"/>
                  <a:pt x="41616" y="24100"/>
                  <a:pt x="41615" y="24100"/>
                </a:cubicBezTo>
                <a:lnTo>
                  <a:pt x="41615" y="24100"/>
                </a:lnTo>
                <a:cubicBezTo>
                  <a:pt x="41609" y="24100"/>
                  <a:pt x="41655" y="24385"/>
                  <a:pt x="41652" y="24385"/>
                </a:cubicBezTo>
                <a:cubicBezTo>
                  <a:pt x="41652" y="24385"/>
                  <a:pt x="41647" y="24362"/>
                  <a:pt x="41636" y="24302"/>
                </a:cubicBezTo>
                <a:cubicBezTo>
                  <a:pt x="41577" y="25849"/>
                  <a:pt x="41636" y="27862"/>
                  <a:pt x="41529" y="29647"/>
                </a:cubicBezTo>
                <a:lnTo>
                  <a:pt x="41541" y="29576"/>
                </a:lnTo>
                <a:lnTo>
                  <a:pt x="41541" y="29576"/>
                </a:lnTo>
                <a:cubicBezTo>
                  <a:pt x="41529" y="30017"/>
                  <a:pt x="41517" y="30588"/>
                  <a:pt x="41458" y="30921"/>
                </a:cubicBezTo>
                <a:cubicBezTo>
                  <a:pt x="41398" y="31267"/>
                  <a:pt x="41446" y="31672"/>
                  <a:pt x="41422" y="31802"/>
                </a:cubicBezTo>
                <a:cubicBezTo>
                  <a:pt x="41422" y="32122"/>
                  <a:pt x="41356" y="32387"/>
                  <a:pt x="41340" y="32387"/>
                </a:cubicBezTo>
                <a:cubicBezTo>
                  <a:pt x="41340" y="32387"/>
                  <a:pt x="41339" y="32387"/>
                  <a:pt x="41339" y="32386"/>
                </a:cubicBezTo>
                <a:cubicBezTo>
                  <a:pt x="41303" y="32767"/>
                  <a:pt x="41339" y="33148"/>
                  <a:pt x="41220" y="33684"/>
                </a:cubicBezTo>
                <a:cubicBezTo>
                  <a:pt x="41148" y="33862"/>
                  <a:pt x="41041" y="35184"/>
                  <a:pt x="40970" y="35196"/>
                </a:cubicBezTo>
                <a:cubicBezTo>
                  <a:pt x="40922" y="35351"/>
                  <a:pt x="40886" y="35482"/>
                  <a:pt x="40862" y="35624"/>
                </a:cubicBezTo>
                <a:cubicBezTo>
                  <a:pt x="40946" y="35851"/>
                  <a:pt x="40993" y="36101"/>
                  <a:pt x="40982" y="36363"/>
                </a:cubicBezTo>
                <a:lnTo>
                  <a:pt x="40982" y="36434"/>
                </a:lnTo>
                <a:cubicBezTo>
                  <a:pt x="40982" y="36517"/>
                  <a:pt x="40970" y="36625"/>
                  <a:pt x="40946" y="36720"/>
                </a:cubicBezTo>
                <a:cubicBezTo>
                  <a:pt x="40922" y="36851"/>
                  <a:pt x="40886" y="36970"/>
                  <a:pt x="40862" y="37089"/>
                </a:cubicBezTo>
                <a:cubicBezTo>
                  <a:pt x="40708" y="37446"/>
                  <a:pt x="40755" y="37256"/>
                  <a:pt x="40636" y="37458"/>
                </a:cubicBezTo>
                <a:cubicBezTo>
                  <a:pt x="40591" y="37553"/>
                  <a:pt x="40580" y="37582"/>
                  <a:pt x="40585" y="37582"/>
                </a:cubicBezTo>
                <a:cubicBezTo>
                  <a:pt x="40593" y="37582"/>
                  <a:pt x="40643" y="37503"/>
                  <a:pt x="40647" y="37503"/>
                </a:cubicBezTo>
                <a:cubicBezTo>
                  <a:pt x="40648" y="37503"/>
                  <a:pt x="40646" y="37511"/>
                  <a:pt x="40636" y="37529"/>
                </a:cubicBezTo>
                <a:lnTo>
                  <a:pt x="40446" y="37875"/>
                </a:lnTo>
                <a:cubicBezTo>
                  <a:pt x="40485" y="37778"/>
                  <a:pt x="40493" y="37749"/>
                  <a:pt x="40487" y="37749"/>
                </a:cubicBezTo>
                <a:cubicBezTo>
                  <a:pt x="40480" y="37749"/>
                  <a:pt x="40458" y="37785"/>
                  <a:pt x="40446" y="37803"/>
                </a:cubicBezTo>
                <a:cubicBezTo>
                  <a:pt x="40315" y="38113"/>
                  <a:pt x="40029" y="38577"/>
                  <a:pt x="40029" y="38696"/>
                </a:cubicBezTo>
                <a:cubicBezTo>
                  <a:pt x="39803" y="39101"/>
                  <a:pt x="39791" y="39101"/>
                  <a:pt x="39696" y="39280"/>
                </a:cubicBezTo>
                <a:cubicBezTo>
                  <a:pt x="39743" y="39220"/>
                  <a:pt x="39803" y="39113"/>
                  <a:pt x="39815" y="39113"/>
                </a:cubicBezTo>
                <a:cubicBezTo>
                  <a:pt x="39772" y="39177"/>
                  <a:pt x="39763" y="39200"/>
                  <a:pt x="39768" y="39200"/>
                </a:cubicBezTo>
                <a:cubicBezTo>
                  <a:pt x="39773" y="39200"/>
                  <a:pt x="39798" y="39169"/>
                  <a:pt x="39812" y="39132"/>
                </a:cubicBezTo>
                <a:lnTo>
                  <a:pt x="39812" y="39132"/>
                </a:lnTo>
                <a:cubicBezTo>
                  <a:pt x="39709" y="39415"/>
                  <a:pt x="39077" y="40388"/>
                  <a:pt x="39088" y="40482"/>
                </a:cubicBezTo>
                <a:lnTo>
                  <a:pt x="39077" y="40482"/>
                </a:lnTo>
                <a:cubicBezTo>
                  <a:pt x="39088" y="40554"/>
                  <a:pt x="39160" y="40482"/>
                  <a:pt x="39100" y="40673"/>
                </a:cubicBezTo>
                <a:lnTo>
                  <a:pt x="39029" y="40780"/>
                </a:lnTo>
                <a:lnTo>
                  <a:pt x="38957" y="40958"/>
                </a:lnTo>
                <a:cubicBezTo>
                  <a:pt x="38924" y="41009"/>
                  <a:pt x="38908" y="41022"/>
                  <a:pt x="38902" y="41022"/>
                </a:cubicBezTo>
                <a:cubicBezTo>
                  <a:pt x="38895" y="41022"/>
                  <a:pt x="38898" y="41006"/>
                  <a:pt x="38898" y="41006"/>
                </a:cubicBezTo>
                <a:lnTo>
                  <a:pt x="38898" y="41006"/>
                </a:lnTo>
                <a:cubicBezTo>
                  <a:pt x="38767" y="41304"/>
                  <a:pt x="38529" y="41685"/>
                  <a:pt x="38350" y="42030"/>
                </a:cubicBezTo>
                <a:lnTo>
                  <a:pt x="38648" y="41720"/>
                </a:lnTo>
                <a:lnTo>
                  <a:pt x="38648" y="41720"/>
                </a:lnTo>
                <a:cubicBezTo>
                  <a:pt x="38469" y="41994"/>
                  <a:pt x="38124" y="42494"/>
                  <a:pt x="38136" y="42566"/>
                </a:cubicBezTo>
                <a:lnTo>
                  <a:pt x="38005" y="42709"/>
                </a:lnTo>
                <a:cubicBezTo>
                  <a:pt x="37612" y="43268"/>
                  <a:pt x="37814" y="43125"/>
                  <a:pt x="37660" y="43352"/>
                </a:cubicBezTo>
                <a:lnTo>
                  <a:pt x="37457" y="43625"/>
                </a:lnTo>
                <a:lnTo>
                  <a:pt x="37457" y="43625"/>
                </a:lnTo>
                <a:lnTo>
                  <a:pt x="37612" y="43340"/>
                </a:lnTo>
                <a:lnTo>
                  <a:pt x="37612" y="43340"/>
                </a:lnTo>
                <a:cubicBezTo>
                  <a:pt x="37443" y="43611"/>
                  <a:pt x="37359" y="43710"/>
                  <a:pt x="37219" y="43903"/>
                </a:cubicBezTo>
                <a:lnTo>
                  <a:pt x="37219" y="43903"/>
                </a:lnTo>
                <a:cubicBezTo>
                  <a:pt x="37219" y="43900"/>
                  <a:pt x="37219" y="43899"/>
                  <a:pt x="37219" y="43899"/>
                </a:cubicBezTo>
                <a:lnTo>
                  <a:pt x="37219" y="43899"/>
                </a:lnTo>
                <a:lnTo>
                  <a:pt x="37214" y="43908"/>
                </a:lnTo>
                <a:lnTo>
                  <a:pt x="37214" y="43908"/>
                </a:lnTo>
                <a:cubicBezTo>
                  <a:pt x="37208" y="43917"/>
                  <a:pt x="37202" y="43926"/>
                  <a:pt x="37195" y="43935"/>
                </a:cubicBezTo>
                <a:cubicBezTo>
                  <a:pt x="37199" y="43933"/>
                  <a:pt x="37202" y="43931"/>
                  <a:pt x="37204" y="43929"/>
                </a:cubicBezTo>
                <a:lnTo>
                  <a:pt x="37204" y="43929"/>
                </a:lnTo>
                <a:lnTo>
                  <a:pt x="37195" y="43947"/>
                </a:lnTo>
                <a:lnTo>
                  <a:pt x="37195" y="43957"/>
                </a:lnTo>
                <a:lnTo>
                  <a:pt x="37195" y="43957"/>
                </a:lnTo>
                <a:cubicBezTo>
                  <a:pt x="37192" y="43964"/>
                  <a:pt x="37189" y="43972"/>
                  <a:pt x="37183" y="43983"/>
                </a:cubicBezTo>
                <a:lnTo>
                  <a:pt x="37124" y="44006"/>
                </a:lnTo>
                <a:lnTo>
                  <a:pt x="37160" y="44018"/>
                </a:lnTo>
                <a:cubicBezTo>
                  <a:pt x="37160" y="44018"/>
                  <a:pt x="37160" y="44042"/>
                  <a:pt x="37136" y="44042"/>
                </a:cubicBezTo>
                <a:lnTo>
                  <a:pt x="37124" y="44042"/>
                </a:lnTo>
                <a:lnTo>
                  <a:pt x="37112" y="44066"/>
                </a:lnTo>
                <a:cubicBezTo>
                  <a:pt x="37064" y="44137"/>
                  <a:pt x="37005" y="44233"/>
                  <a:pt x="36945" y="44340"/>
                </a:cubicBezTo>
                <a:lnTo>
                  <a:pt x="36957" y="44364"/>
                </a:lnTo>
                <a:lnTo>
                  <a:pt x="37064" y="44161"/>
                </a:lnTo>
                <a:lnTo>
                  <a:pt x="37017" y="44292"/>
                </a:lnTo>
                <a:cubicBezTo>
                  <a:pt x="37005" y="44304"/>
                  <a:pt x="37005" y="44316"/>
                  <a:pt x="36993" y="44340"/>
                </a:cubicBezTo>
                <a:cubicBezTo>
                  <a:pt x="36886" y="44495"/>
                  <a:pt x="36814" y="44649"/>
                  <a:pt x="36707" y="44828"/>
                </a:cubicBezTo>
                <a:cubicBezTo>
                  <a:pt x="36683" y="44840"/>
                  <a:pt x="36660" y="44852"/>
                  <a:pt x="36648" y="44876"/>
                </a:cubicBezTo>
                <a:cubicBezTo>
                  <a:pt x="36648" y="44876"/>
                  <a:pt x="36660" y="44876"/>
                  <a:pt x="36695" y="44852"/>
                </a:cubicBezTo>
                <a:lnTo>
                  <a:pt x="36695" y="44852"/>
                </a:lnTo>
                <a:cubicBezTo>
                  <a:pt x="36660" y="44911"/>
                  <a:pt x="36624" y="44971"/>
                  <a:pt x="36576" y="45054"/>
                </a:cubicBezTo>
                <a:cubicBezTo>
                  <a:pt x="36588" y="44995"/>
                  <a:pt x="36624" y="44935"/>
                  <a:pt x="36636" y="44876"/>
                </a:cubicBezTo>
                <a:cubicBezTo>
                  <a:pt x="36743" y="44673"/>
                  <a:pt x="36838" y="44495"/>
                  <a:pt x="36933" y="44340"/>
                </a:cubicBezTo>
                <a:lnTo>
                  <a:pt x="36921" y="44316"/>
                </a:lnTo>
                <a:cubicBezTo>
                  <a:pt x="36826" y="44483"/>
                  <a:pt x="36719" y="44661"/>
                  <a:pt x="36636" y="44816"/>
                </a:cubicBezTo>
                <a:cubicBezTo>
                  <a:pt x="36648" y="44756"/>
                  <a:pt x="36660" y="44709"/>
                  <a:pt x="36683" y="44649"/>
                </a:cubicBezTo>
                <a:cubicBezTo>
                  <a:pt x="36826" y="44221"/>
                  <a:pt x="36945" y="43756"/>
                  <a:pt x="36993" y="43578"/>
                </a:cubicBezTo>
                <a:cubicBezTo>
                  <a:pt x="37100" y="43232"/>
                  <a:pt x="37124" y="42792"/>
                  <a:pt x="37219" y="42339"/>
                </a:cubicBezTo>
                <a:cubicBezTo>
                  <a:pt x="37314" y="41625"/>
                  <a:pt x="37302" y="41982"/>
                  <a:pt x="37362" y="41637"/>
                </a:cubicBezTo>
                <a:cubicBezTo>
                  <a:pt x="37380" y="41502"/>
                  <a:pt x="37383" y="41458"/>
                  <a:pt x="37378" y="41458"/>
                </a:cubicBezTo>
                <a:cubicBezTo>
                  <a:pt x="37370" y="41458"/>
                  <a:pt x="37340" y="41592"/>
                  <a:pt x="37335" y="41592"/>
                </a:cubicBezTo>
                <a:cubicBezTo>
                  <a:pt x="37334" y="41592"/>
                  <a:pt x="37335" y="41581"/>
                  <a:pt x="37338" y="41554"/>
                </a:cubicBezTo>
                <a:lnTo>
                  <a:pt x="37422" y="41018"/>
                </a:lnTo>
                <a:lnTo>
                  <a:pt x="37422" y="41018"/>
                </a:lnTo>
                <a:cubicBezTo>
                  <a:pt x="37416" y="41157"/>
                  <a:pt x="37418" y="41200"/>
                  <a:pt x="37424" y="41200"/>
                </a:cubicBezTo>
                <a:cubicBezTo>
                  <a:pt x="37431" y="41200"/>
                  <a:pt x="37444" y="41134"/>
                  <a:pt x="37457" y="41101"/>
                </a:cubicBezTo>
                <a:cubicBezTo>
                  <a:pt x="37493" y="40649"/>
                  <a:pt x="37576" y="39911"/>
                  <a:pt x="37529" y="39768"/>
                </a:cubicBezTo>
                <a:cubicBezTo>
                  <a:pt x="37576" y="39137"/>
                  <a:pt x="37588" y="39137"/>
                  <a:pt x="37588" y="38875"/>
                </a:cubicBezTo>
                <a:lnTo>
                  <a:pt x="37588" y="38875"/>
                </a:lnTo>
                <a:cubicBezTo>
                  <a:pt x="37576" y="38958"/>
                  <a:pt x="37576" y="39137"/>
                  <a:pt x="37553" y="39137"/>
                </a:cubicBezTo>
                <a:cubicBezTo>
                  <a:pt x="37568" y="39031"/>
                  <a:pt x="37570" y="38993"/>
                  <a:pt x="37567" y="38993"/>
                </a:cubicBezTo>
                <a:cubicBezTo>
                  <a:pt x="37562" y="38993"/>
                  <a:pt x="37547" y="39063"/>
                  <a:pt x="37541" y="39125"/>
                </a:cubicBezTo>
                <a:cubicBezTo>
                  <a:pt x="37529" y="38934"/>
                  <a:pt x="37553" y="38446"/>
                  <a:pt x="37553" y="37982"/>
                </a:cubicBezTo>
                <a:cubicBezTo>
                  <a:pt x="37553" y="37517"/>
                  <a:pt x="37541" y="37089"/>
                  <a:pt x="37517" y="37053"/>
                </a:cubicBezTo>
                <a:lnTo>
                  <a:pt x="37529" y="37053"/>
                </a:lnTo>
                <a:cubicBezTo>
                  <a:pt x="37481" y="36970"/>
                  <a:pt x="37457" y="37113"/>
                  <a:pt x="37410" y="36851"/>
                </a:cubicBezTo>
                <a:lnTo>
                  <a:pt x="37410" y="36672"/>
                </a:lnTo>
                <a:lnTo>
                  <a:pt x="37362" y="36398"/>
                </a:lnTo>
                <a:cubicBezTo>
                  <a:pt x="37362" y="36312"/>
                  <a:pt x="37365" y="36290"/>
                  <a:pt x="37368" y="36290"/>
                </a:cubicBezTo>
                <a:cubicBezTo>
                  <a:pt x="37370" y="36290"/>
                  <a:pt x="37372" y="36303"/>
                  <a:pt x="37373" y="36310"/>
                </a:cubicBezTo>
                <a:lnTo>
                  <a:pt x="37373" y="36310"/>
                </a:lnTo>
                <a:cubicBezTo>
                  <a:pt x="37314" y="35882"/>
                  <a:pt x="37255" y="35265"/>
                  <a:pt x="37195" y="34755"/>
                </a:cubicBezTo>
                <a:lnTo>
                  <a:pt x="37160" y="35315"/>
                </a:lnTo>
                <a:cubicBezTo>
                  <a:pt x="37124" y="34874"/>
                  <a:pt x="37064" y="34065"/>
                  <a:pt x="37005" y="33981"/>
                </a:cubicBezTo>
                <a:lnTo>
                  <a:pt x="37005" y="33707"/>
                </a:lnTo>
                <a:cubicBezTo>
                  <a:pt x="36933" y="32815"/>
                  <a:pt x="36874" y="33100"/>
                  <a:pt x="36826" y="32743"/>
                </a:cubicBezTo>
                <a:lnTo>
                  <a:pt x="36802" y="32291"/>
                </a:lnTo>
                <a:lnTo>
                  <a:pt x="36874" y="32743"/>
                </a:lnTo>
                <a:cubicBezTo>
                  <a:pt x="36814" y="32291"/>
                  <a:pt x="36802" y="32112"/>
                  <a:pt x="36767" y="31755"/>
                </a:cubicBezTo>
                <a:lnTo>
                  <a:pt x="36767" y="31802"/>
                </a:lnTo>
                <a:lnTo>
                  <a:pt x="36755" y="31743"/>
                </a:lnTo>
                <a:cubicBezTo>
                  <a:pt x="36719" y="31695"/>
                  <a:pt x="36660" y="31457"/>
                  <a:pt x="36624" y="31160"/>
                </a:cubicBezTo>
                <a:cubicBezTo>
                  <a:pt x="36540" y="30719"/>
                  <a:pt x="36457" y="30386"/>
                  <a:pt x="36386" y="29671"/>
                </a:cubicBezTo>
                <a:lnTo>
                  <a:pt x="36302" y="29516"/>
                </a:lnTo>
                <a:lnTo>
                  <a:pt x="36267" y="28981"/>
                </a:lnTo>
                <a:lnTo>
                  <a:pt x="36290" y="28981"/>
                </a:lnTo>
                <a:cubicBezTo>
                  <a:pt x="36350" y="29493"/>
                  <a:pt x="36529" y="30469"/>
                  <a:pt x="36648" y="31124"/>
                </a:cubicBezTo>
                <a:lnTo>
                  <a:pt x="36660" y="31136"/>
                </a:lnTo>
                <a:cubicBezTo>
                  <a:pt x="36588" y="30743"/>
                  <a:pt x="36505" y="30302"/>
                  <a:pt x="36457" y="30028"/>
                </a:cubicBezTo>
                <a:cubicBezTo>
                  <a:pt x="36448" y="29931"/>
                  <a:pt x="36433" y="29729"/>
                  <a:pt x="36450" y="29729"/>
                </a:cubicBezTo>
                <a:cubicBezTo>
                  <a:pt x="36452" y="29729"/>
                  <a:pt x="36455" y="29733"/>
                  <a:pt x="36459" y="29742"/>
                </a:cubicBezTo>
                <a:lnTo>
                  <a:pt x="36459" y="29742"/>
                </a:lnTo>
                <a:lnTo>
                  <a:pt x="36410" y="29576"/>
                </a:lnTo>
                <a:cubicBezTo>
                  <a:pt x="36326" y="28921"/>
                  <a:pt x="36279" y="28588"/>
                  <a:pt x="36243" y="28243"/>
                </a:cubicBezTo>
                <a:cubicBezTo>
                  <a:pt x="36231" y="27909"/>
                  <a:pt x="36207" y="27564"/>
                  <a:pt x="36183" y="26873"/>
                </a:cubicBezTo>
                <a:lnTo>
                  <a:pt x="36171" y="26992"/>
                </a:lnTo>
                <a:cubicBezTo>
                  <a:pt x="36159" y="26730"/>
                  <a:pt x="36148" y="26445"/>
                  <a:pt x="36159" y="26373"/>
                </a:cubicBezTo>
                <a:cubicBezTo>
                  <a:pt x="36148" y="25957"/>
                  <a:pt x="36148" y="25540"/>
                  <a:pt x="36171" y="25147"/>
                </a:cubicBezTo>
                <a:cubicBezTo>
                  <a:pt x="36183" y="24766"/>
                  <a:pt x="36207" y="24421"/>
                  <a:pt x="36243" y="24159"/>
                </a:cubicBezTo>
                <a:lnTo>
                  <a:pt x="36219" y="24040"/>
                </a:lnTo>
                <a:cubicBezTo>
                  <a:pt x="36231" y="23861"/>
                  <a:pt x="36302" y="23599"/>
                  <a:pt x="36243" y="23516"/>
                </a:cubicBezTo>
                <a:lnTo>
                  <a:pt x="36243" y="23147"/>
                </a:lnTo>
                <a:cubicBezTo>
                  <a:pt x="36267" y="22909"/>
                  <a:pt x="36243" y="22754"/>
                  <a:pt x="36290" y="22492"/>
                </a:cubicBezTo>
                <a:cubicBezTo>
                  <a:pt x="36290" y="22468"/>
                  <a:pt x="36290" y="22456"/>
                  <a:pt x="36302" y="22444"/>
                </a:cubicBezTo>
                <a:cubicBezTo>
                  <a:pt x="36362" y="21908"/>
                  <a:pt x="36267" y="22444"/>
                  <a:pt x="36338" y="21837"/>
                </a:cubicBezTo>
                <a:cubicBezTo>
                  <a:pt x="36386" y="21635"/>
                  <a:pt x="36302" y="21611"/>
                  <a:pt x="36338" y="21313"/>
                </a:cubicBezTo>
                <a:lnTo>
                  <a:pt x="36421" y="21015"/>
                </a:lnTo>
                <a:cubicBezTo>
                  <a:pt x="36517" y="20468"/>
                  <a:pt x="36457" y="20373"/>
                  <a:pt x="36540" y="19575"/>
                </a:cubicBezTo>
                <a:cubicBezTo>
                  <a:pt x="36580" y="19312"/>
                  <a:pt x="36631" y="19145"/>
                  <a:pt x="36663" y="19145"/>
                </a:cubicBezTo>
                <a:cubicBezTo>
                  <a:pt x="36680" y="19145"/>
                  <a:pt x="36691" y="19186"/>
                  <a:pt x="36695" y="19277"/>
                </a:cubicBezTo>
                <a:cubicBezTo>
                  <a:pt x="36683" y="18920"/>
                  <a:pt x="36683" y="19110"/>
                  <a:pt x="36695" y="18646"/>
                </a:cubicBezTo>
                <a:cubicBezTo>
                  <a:pt x="36702" y="18625"/>
                  <a:pt x="36707" y="18615"/>
                  <a:pt x="36712" y="18615"/>
                </a:cubicBezTo>
                <a:cubicBezTo>
                  <a:pt x="36721" y="18615"/>
                  <a:pt x="36726" y="18667"/>
                  <a:pt x="36743" y="18741"/>
                </a:cubicBezTo>
                <a:cubicBezTo>
                  <a:pt x="36814" y="18337"/>
                  <a:pt x="36755" y="18479"/>
                  <a:pt x="36779" y="18170"/>
                </a:cubicBezTo>
                <a:cubicBezTo>
                  <a:pt x="36755" y="18087"/>
                  <a:pt x="36695" y="17967"/>
                  <a:pt x="36707" y="17860"/>
                </a:cubicBezTo>
                <a:lnTo>
                  <a:pt x="36707" y="17860"/>
                </a:lnTo>
                <a:lnTo>
                  <a:pt x="36683" y="17979"/>
                </a:lnTo>
                <a:cubicBezTo>
                  <a:pt x="36695" y="17646"/>
                  <a:pt x="36719" y="17289"/>
                  <a:pt x="36779" y="16908"/>
                </a:cubicBezTo>
                <a:lnTo>
                  <a:pt x="36802" y="16920"/>
                </a:lnTo>
                <a:lnTo>
                  <a:pt x="36826" y="16515"/>
                </a:lnTo>
                <a:lnTo>
                  <a:pt x="36862" y="16491"/>
                </a:lnTo>
                <a:lnTo>
                  <a:pt x="36898" y="15908"/>
                </a:lnTo>
                <a:lnTo>
                  <a:pt x="36886" y="15979"/>
                </a:lnTo>
                <a:cubicBezTo>
                  <a:pt x="36898" y="15848"/>
                  <a:pt x="36933" y="15408"/>
                  <a:pt x="36981" y="15146"/>
                </a:cubicBezTo>
                <a:lnTo>
                  <a:pt x="36993" y="15169"/>
                </a:lnTo>
                <a:cubicBezTo>
                  <a:pt x="37100" y="14455"/>
                  <a:pt x="37100" y="13836"/>
                  <a:pt x="37136" y="12991"/>
                </a:cubicBezTo>
                <a:lnTo>
                  <a:pt x="37172" y="13110"/>
                </a:lnTo>
                <a:cubicBezTo>
                  <a:pt x="37219" y="12824"/>
                  <a:pt x="37124" y="13026"/>
                  <a:pt x="37172" y="12681"/>
                </a:cubicBezTo>
                <a:lnTo>
                  <a:pt x="37219" y="12669"/>
                </a:lnTo>
                <a:cubicBezTo>
                  <a:pt x="37183" y="12348"/>
                  <a:pt x="37243" y="12276"/>
                  <a:pt x="37255" y="12050"/>
                </a:cubicBezTo>
                <a:lnTo>
                  <a:pt x="37255" y="12050"/>
                </a:lnTo>
                <a:lnTo>
                  <a:pt x="37195" y="12145"/>
                </a:lnTo>
                <a:lnTo>
                  <a:pt x="37231" y="11741"/>
                </a:lnTo>
                <a:cubicBezTo>
                  <a:pt x="37243" y="11518"/>
                  <a:pt x="37262" y="11456"/>
                  <a:pt x="37279" y="11456"/>
                </a:cubicBezTo>
                <a:cubicBezTo>
                  <a:pt x="37295" y="11456"/>
                  <a:pt x="37309" y="11509"/>
                  <a:pt x="37314" y="11538"/>
                </a:cubicBezTo>
                <a:lnTo>
                  <a:pt x="37291" y="11240"/>
                </a:lnTo>
                <a:lnTo>
                  <a:pt x="37338" y="11181"/>
                </a:lnTo>
                <a:cubicBezTo>
                  <a:pt x="37291" y="10955"/>
                  <a:pt x="37338" y="10955"/>
                  <a:pt x="37302" y="10586"/>
                </a:cubicBezTo>
                <a:cubicBezTo>
                  <a:pt x="37305" y="10579"/>
                  <a:pt x="37307" y="10577"/>
                  <a:pt x="37310" y="10577"/>
                </a:cubicBezTo>
                <a:cubicBezTo>
                  <a:pt x="37316" y="10577"/>
                  <a:pt x="37323" y="10588"/>
                  <a:pt x="37328" y="10588"/>
                </a:cubicBezTo>
                <a:cubicBezTo>
                  <a:pt x="37334" y="10588"/>
                  <a:pt x="37338" y="10576"/>
                  <a:pt x="37338" y="10526"/>
                </a:cubicBezTo>
                <a:lnTo>
                  <a:pt x="37279" y="9895"/>
                </a:lnTo>
                <a:lnTo>
                  <a:pt x="37302" y="10264"/>
                </a:lnTo>
                <a:lnTo>
                  <a:pt x="37243" y="10228"/>
                </a:lnTo>
                <a:cubicBezTo>
                  <a:pt x="37231" y="10121"/>
                  <a:pt x="37231" y="10050"/>
                  <a:pt x="37231" y="9966"/>
                </a:cubicBezTo>
                <a:lnTo>
                  <a:pt x="37231" y="9728"/>
                </a:lnTo>
                <a:cubicBezTo>
                  <a:pt x="37231" y="9598"/>
                  <a:pt x="37231" y="9474"/>
                  <a:pt x="37220" y="9332"/>
                </a:cubicBezTo>
                <a:lnTo>
                  <a:pt x="37220" y="9332"/>
                </a:lnTo>
                <a:lnTo>
                  <a:pt x="37231" y="9431"/>
                </a:lnTo>
                <a:cubicBezTo>
                  <a:pt x="37172" y="8681"/>
                  <a:pt x="37195" y="8597"/>
                  <a:pt x="37183" y="8121"/>
                </a:cubicBezTo>
                <a:lnTo>
                  <a:pt x="37183" y="8121"/>
                </a:lnTo>
                <a:cubicBezTo>
                  <a:pt x="37183" y="8231"/>
                  <a:pt x="37178" y="8373"/>
                  <a:pt x="37171" y="8373"/>
                </a:cubicBezTo>
                <a:cubicBezTo>
                  <a:pt x="37168" y="8373"/>
                  <a:pt x="37164" y="8336"/>
                  <a:pt x="37160" y="8240"/>
                </a:cubicBezTo>
                <a:cubicBezTo>
                  <a:pt x="37136" y="8026"/>
                  <a:pt x="37172" y="8061"/>
                  <a:pt x="37160" y="7823"/>
                </a:cubicBezTo>
                <a:lnTo>
                  <a:pt x="37160" y="7823"/>
                </a:lnTo>
                <a:cubicBezTo>
                  <a:pt x="37153" y="7830"/>
                  <a:pt x="37148" y="7833"/>
                  <a:pt x="37144" y="7833"/>
                </a:cubicBezTo>
                <a:cubicBezTo>
                  <a:pt x="37135" y="7833"/>
                  <a:pt x="37132" y="7813"/>
                  <a:pt x="37124" y="7788"/>
                </a:cubicBezTo>
                <a:cubicBezTo>
                  <a:pt x="37124" y="7752"/>
                  <a:pt x="37112" y="7728"/>
                  <a:pt x="37112" y="7692"/>
                </a:cubicBezTo>
                <a:cubicBezTo>
                  <a:pt x="37112" y="7692"/>
                  <a:pt x="37112" y="7657"/>
                  <a:pt x="37107" y="7657"/>
                </a:cubicBezTo>
                <a:cubicBezTo>
                  <a:pt x="37105" y="7657"/>
                  <a:pt x="37103" y="7660"/>
                  <a:pt x="37100" y="7669"/>
                </a:cubicBezTo>
                <a:lnTo>
                  <a:pt x="37052" y="7740"/>
                </a:lnTo>
                <a:cubicBezTo>
                  <a:pt x="36933" y="7931"/>
                  <a:pt x="36802" y="8145"/>
                  <a:pt x="36648" y="8323"/>
                </a:cubicBezTo>
                <a:cubicBezTo>
                  <a:pt x="36648" y="8300"/>
                  <a:pt x="36660" y="8276"/>
                  <a:pt x="36683" y="8240"/>
                </a:cubicBezTo>
                <a:lnTo>
                  <a:pt x="36683" y="8240"/>
                </a:lnTo>
                <a:cubicBezTo>
                  <a:pt x="36600" y="8359"/>
                  <a:pt x="36576" y="8442"/>
                  <a:pt x="36445" y="8597"/>
                </a:cubicBezTo>
                <a:lnTo>
                  <a:pt x="36517" y="8407"/>
                </a:lnTo>
                <a:lnTo>
                  <a:pt x="36279" y="8835"/>
                </a:lnTo>
                <a:cubicBezTo>
                  <a:pt x="36119" y="9051"/>
                  <a:pt x="35928" y="9397"/>
                  <a:pt x="35911" y="9397"/>
                </a:cubicBezTo>
                <a:cubicBezTo>
                  <a:pt x="35910" y="9397"/>
                  <a:pt x="35909" y="9397"/>
                  <a:pt x="35909" y="9395"/>
                </a:cubicBezTo>
                <a:lnTo>
                  <a:pt x="35993" y="9240"/>
                </a:lnTo>
                <a:lnTo>
                  <a:pt x="35993" y="9240"/>
                </a:lnTo>
                <a:cubicBezTo>
                  <a:pt x="35993" y="9240"/>
                  <a:pt x="35802" y="9538"/>
                  <a:pt x="35588" y="9847"/>
                </a:cubicBezTo>
                <a:cubicBezTo>
                  <a:pt x="35409" y="10121"/>
                  <a:pt x="35255" y="10407"/>
                  <a:pt x="35255" y="10407"/>
                </a:cubicBezTo>
                <a:lnTo>
                  <a:pt x="35207" y="10407"/>
                </a:lnTo>
                <a:cubicBezTo>
                  <a:pt x="35195" y="10538"/>
                  <a:pt x="34838" y="11002"/>
                  <a:pt x="34909" y="11002"/>
                </a:cubicBezTo>
                <a:cubicBezTo>
                  <a:pt x="34772" y="11172"/>
                  <a:pt x="34512" y="11708"/>
                  <a:pt x="34464" y="11708"/>
                </a:cubicBezTo>
                <a:cubicBezTo>
                  <a:pt x="34458" y="11708"/>
                  <a:pt x="34456" y="11699"/>
                  <a:pt x="34457" y="11681"/>
                </a:cubicBezTo>
                <a:lnTo>
                  <a:pt x="34457" y="11681"/>
                </a:lnTo>
                <a:cubicBezTo>
                  <a:pt x="34040" y="12431"/>
                  <a:pt x="33885" y="12860"/>
                  <a:pt x="33409" y="13765"/>
                </a:cubicBezTo>
                <a:cubicBezTo>
                  <a:pt x="33183" y="14062"/>
                  <a:pt x="32790" y="15003"/>
                  <a:pt x="32540" y="15610"/>
                </a:cubicBezTo>
                <a:cubicBezTo>
                  <a:pt x="32099" y="16836"/>
                  <a:pt x="31861" y="17634"/>
                  <a:pt x="31564" y="18932"/>
                </a:cubicBezTo>
                <a:cubicBezTo>
                  <a:pt x="31278" y="19694"/>
                  <a:pt x="31171" y="20896"/>
                  <a:pt x="31052" y="21742"/>
                </a:cubicBezTo>
                <a:lnTo>
                  <a:pt x="31064" y="21980"/>
                </a:lnTo>
                <a:cubicBezTo>
                  <a:pt x="30968" y="22551"/>
                  <a:pt x="30980" y="23421"/>
                  <a:pt x="30945" y="24230"/>
                </a:cubicBezTo>
                <a:cubicBezTo>
                  <a:pt x="30968" y="24433"/>
                  <a:pt x="30980" y="24540"/>
                  <a:pt x="30980" y="24575"/>
                </a:cubicBezTo>
                <a:cubicBezTo>
                  <a:pt x="30980" y="24540"/>
                  <a:pt x="30980" y="24480"/>
                  <a:pt x="31004" y="24468"/>
                </a:cubicBezTo>
                <a:lnTo>
                  <a:pt x="31004" y="24468"/>
                </a:lnTo>
                <a:cubicBezTo>
                  <a:pt x="30993" y="24686"/>
                  <a:pt x="31048" y="25137"/>
                  <a:pt x="31009" y="25137"/>
                </a:cubicBezTo>
                <a:cubicBezTo>
                  <a:pt x="31007" y="25137"/>
                  <a:pt x="31006" y="25136"/>
                  <a:pt x="31004" y="25135"/>
                </a:cubicBezTo>
                <a:lnTo>
                  <a:pt x="30992" y="25075"/>
                </a:lnTo>
                <a:cubicBezTo>
                  <a:pt x="30991" y="25075"/>
                  <a:pt x="30991" y="25075"/>
                  <a:pt x="30990" y="25075"/>
                </a:cubicBezTo>
                <a:cubicBezTo>
                  <a:pt x="30948" y="25075"/>
                  <a:pt x="31064" y="25782"/>
                  <a:pt x="31064" y="26028"/>
                </a:cubicBezTo>
                <a:lnTo>
                  <a:pt x="31099" y="25885"/>
                </a:lnTo>
                <a:cubicBezTo>
                  <a:pt x="31099" y="25885"/>
                  <a:pt x="31111" y="25980"/>
                  <a:pt x="31111" y="26099"/>
                </a:cubicBezTo>
                <a:cubicBezTo>
                  <a:pt x="31123" y="26207"/>
                  <a:pt x="31147" y="26326"/>
                  <a:pt x="31147" y="26326"/>
                </a:cubicBezTo>
                <a:lnTo>
                  <a:pt x="31111" y="26207"/>
                </a:lnTo>
                <a:lnTo>
                  <a:pt x="31111" y="26207"/>
                </a:lnTo>
                <a:cubicBezTo>
                  <a:pt x="31302" y="27135"/>
                  <a:pt x="31457" y="27802"/>
                  <a:pt x="31635" y="28457"/>
                </a:cubicBezTo>
                <a:cubicBezTo>
                  <a:pt x="31814" y="29100"/>
                  <a:pt x="32004" y="29731"/>
                  <a:pt x="32361" y="30540"/>
                </a:cubicBezTo>
                <a:cubicBezTo>
                  <a:pt x="32341" y="30510"/>
                  <a:pt x="32330" y="30497"/>
                  <a:pt x="32328" y="30497"/>
                </a:cubicBezTo>
                <a:cubicBezTo>
                  <a:pt x="32313" y="30497"/>
                  <a:pt x="32509" y="30858"/>
                  <a:pt x="32469" y="30898"/>
                </a:cubicBezTo>
                <a:cubicBezTo>
                  <a:pt x="32576" y="31326"/>
                  <a:pt x="32778" y="31660"/>
                  <a:pt x="32945" y="31981"/>
                </a:cubicBezTo>
                <a:lnTo>
                  <a:pt x="32957" y="31993"/>
                </a:lnTo>
                <a:lnTo>
                  <a:pt x="33195" y="32576"/>
                </a:lnTo>
                <a:cubicBezTo>
                  <a:pt x="33157" y="32516"/>
                  <a:pt x="33141" y="32492"/>
                  <a:pt x="33139" y="32492"/>
                </a:cubicBezTo>
                <a:cubicBezTo>
                  <a:pt x="33134" y="32492"/>
                  <a:pt x="33289" y="32757"/>
                  <a:pt x="33287" y="32757"/>
                </a:cubicBezTo>
                <a:cubicBezTo>
                  <a:pt x="33287" y="32757"/>
                  <a:pt x="33274" y="32736"/>
                  <a:pt x="33242" y="32684"/>
                </a:cubicBezTo>
                <a:lnTo>
                  <a:pt x="33242" y="32684"/>
                </a:lnTo>
                <a:cubicBezTo>
                  <a:pt x="33826" y="34219"/>
                  <a:pt x="34671" y="36184"/>
                  <a:pt x="35016" y="38041"/>
                </a:cubicBezTo>
                <a:lnTo>
                  <a:pt x="35016" y="37946"/>
                </a:lnTo>
                <a:cubicBezTo>
                  <a:pt x="35100" y="38410"/>
                  <a:pt x="35219" y="38994"/>
                  <a:pt x="35255" y="39363"/>
                </a:cubicBezTo>
                <a:cubicBezTo>
                  <a:pt x="35267" y="39720"/>
                  <a:pt x="35386" y="40137"/>
                  <a:pt x="35397" y="40292"/>
                </a:cubicBezTo>
                <a:cubicBezTo>
                  <a:pt x="35454" y="40608"/>
                  <a:pt x="35435" y="40913"/>
                  <a:pt x="35413" y="40913"/>
                </a:cubicBezTo>
                <a:cubicBezTo>
                  <a:pt x="35412" y="40913"/>
                  <a:pt x="35411" y="40913"/>
                  <a:pt x="35409" y="40911"/>
                </a:cubicBezTo>
                <a:lnTo>
                  <a:pt x="35409" y="40911"/>
                </a:lnTo>
                <a:cubicBezTo>
                  <a:pt x="35445" y="41316"/>
                  <a:pt x="35517" y="41720"/>
                  <a:pt x="35493" y="42280"/>
                </a:cubicBezTo>
                <a:cubicBezTo>
                  <a:pt x="35445" y="42470"/>
                  <a:pt x="35469" y="43887"/>
                  <a:pt x="35397" y="43899"/>
                </a:cubicBezTo>
                <a:cubicBezTo>
                  <a:pt x="35278" y="44649"/>
                  <a:pt x="35267" y="45364"/>
                  <a:pt x="35052" y="46149"/>
                </a:cubicBezTo>
                <a:lnTo>
                  <a:pt x="35052" y="46102"/>
                </a:lnTo>
                <a:cubicBezTo>
                  <a:pt x="35052" y="46102"/>
                  <a:pt x="35040" y="46209"/>
                  <a:pt x="35040" y="46364"/>
                </a:cubicBezTo>
                <a:cubicBezTo>
                  <a:pt x="35028" y="46507"/>
                  <a:pt x="34993" y="46721"/>
                  <a:pt x="34981" y="46923"/>
                </a:cubicBezTo>
                <a:cubicBezTo>
                  <a:pt x="34957" y="47162"/>
                  <a:pt x="34909" y="47400"/>
                  <a:pt x="34897" y="47566"/>
                </a:cubicBezTo>
                <a:cubicBezTo>
                  <a:pt x="34576" y="48031"/>
                  <a:pt x="34266" y="48459"/>
                  <a:pt x="34028" y="48745"/>
                </a:cubicBezTo>
                <a:lnTo>
                  <a:pt x="34016" y="48828"/>
                </a:lnTo>
                <a:cubicBezTo>
                  <a:pt x="33945" y="48936"/>
                  <a:pt x="33778" y="49067"/>
                  <a:pt x="33790" y="49138"/>
                </a:cubicBezTo>
                <a:lnTo>
                  <a:pt x="33647" y="49376"/>
                </a:lnTo>
                <a:cubicBezTo>
                  <a:pt x="33540" y="49531"/>
                  <a:pt x="33492" y="49638"/>
                  <a:pt x="33362" y="49781"/>
                </a:cubicBezTo>
                <a:lnTo>
                  <a:pt x="33326" y="49817"/>
                </a:lnTo>
                <a:cubicBezTo>
                  <a:pt x="33076" y="50126"/>
                  <a:pt x="33362" y="49829"/>
                  <a:pt x="33076" y="50186"/>
                </a:cubicBezTo>
                <a:cubicBezTo>
                  <a:pt x="32969" y="50269"/>
                  <a:pt x="33004" y="50352"/>
                  <a:pt x="32897" y="50495"/>
                </a:cubicBezTo>
                <a:cubicBezTo>
                  <a:pt x="32897" y="50495"/>
                  <a:pt x="32885" y="50495"/>
                  <a:pt x="32885" y="50507"/>
                </a:cubicBezTo>
                <a:cubicBezTo>
                  <a:pt x="32873" y="50531"/>
                  <a:pt x="32873" y="50543"/>
                  <a:pt x="32850" y="50555"/>
                </a:cubicBezTo>
                <a:lnTo>
                  <a:pt x="32695" y="50686"/>
                </a:lnTo>
                <a:cubicBezTo>
                  <a:pt x="32421" y="51007"/>
                  <a:pt x="32433" y="51091"/>
                  <a:pt x="32064" y="51567"/>
                </a:cubicBezTo>
                <a:cubicBezTo>
                  <a:pt x="31945" y="51700"/>
                  <a:pt x="31855" y="51778"/>
                  <a:pt x="31820" y="51778"/>
                </a:cubicBezTo>
                <a:cubicBezTo>
                  <a:pt x="31799" y="51778"/>
                  <a:pt x="31799" y="51749"/>
                  <a:pt x="31826" y="51686"/>
                </a:cubicBezTo>
                <a:lnTo>
                  <a:pt x="31826" y="51686"/>
                </a:lnTo>
                <a:cubicBezTo>
                  <a:pt x="31707" y="51924"/>
                  <a:pt x="31778" y="51805"/>
                  <a:pt x="31587" y="52091"/>
                </a:cubicBezTo>
                <a:cubicBezTo>
                  <a:pt x="31576" y="52097"/>
                  <a:pt x="31568" y="52100"/>
                  <a:pt x="31564" y="52100"/>
                </a:cubicBezTo>
                <a:cubicBezTo>
                  <a:pt x="31552" y="52100"/>
                  <a:pt x="31570" y="52073"/>
                  <a:pt x="31587" y="52019"/>
                </a:cubicBezTo>
                <a:lnTo>
                  <a:pt x="31587" y="52019"/>
                </a:lnTo>
                <a:cubicBezTo>
                  <a:pt x="31385" y="52234"/>
                  <a:pt x="31480" y="52174"/>
                  <a:pt x="31349" y="52353"/>
                </a:cubicBezTo>
                <a:cubicBezTo>
                  <a:pt x="31337" y="52436"/>
                  <a:pt x="31349" y="52531"/>
                  <a:pt x="31302" y="52591"/>
                </a:cubicBezTo>
                <a:lnTo>
                  <a:pt x="31361" y="52531"/>
                </a:lnTo>
                <a:lnTo>
                  <a:pt x="31361" y="52531"/>
                </a:lnTo>
                <a:cubicBezTo>
                  <a:pt x="31230" y="52746"/>
                  <a:pt x="31064" y="52948"/>
                  <a:pt x="30873" y="53162"/>
                </a:cubicBezTo>
                <a:lnTo>
                  <a:pt x="30861" y="53150"/>
                </a:lnTo>
                <a:lnTo>
                  <a:pt x="30683" y="53388"/>
                </a:lnTo>
                <a:lnTo>
                  <a:pt x="30647" y="53388"/>
                </a:lnTo>
                <a:cubicBezTo>
                  <a:pt x="30647" y="53388"/>
                  <a:pt x="30587" y="53472"/>
                  <a:pt x="30516" y="53543"/>
                </a:cubicBezTo>
                <a:cubicBezTo>
                  <a:pt x="30444" y="53639"/>
                  <a:pt x="30385" y="53710"/>
                  <a:pt x="30385" y="53710"/>
                </a:cubicBezTo>
                <a:lnTo>
                  <a:pt x="30433" y="53662"/>
                </a:lnTo>
                <a:lnTo>
                  <a:pt x="30433" y="53662"/>
                </a:lnTo>
                <a:cubicBezTo>
                  <a:pt x="30385" y="53722"/>
                  <a:pt x="30254" y="53877"/>
                  <a:pt x="30135" y="54008"/>
                </a:cubicBezTo>
                <a:cubicBezTo>
                  <a:pt x="30254" y="53722"/>
                  <a:pt x="30373" y="53460"/>
                  <a:pt x="30468" y="53174"/>
                </a:cubicBezTo>
                <a:cubicBezTo>
                  <a:pt x="30683" y="52698"/>
                  <a:pt x="30945" y="52138"/>
                  <a:pt x="31004" y="51924"/>
                </a:cubicBezTo>
                <a:cubicBezTo>
                  <a:pt x="31147" y="51603"/>
                  <a:pt x="31242" y="51162"/>
                  <a:pt x="31397" y="50745"/>
                </a:cubicBezTo>
                <a:cubicBezTo>
                  <a:pt x="31587" y="50067"/>
                  <a:pt x="31528" y="50424"/>
                  <a:pt x="31647" y="50079"/>
                </a:cubicBezTo>
                <a:cubicBezTo>
                  <a:pt x="31688" y="49943"/>
                  <a:pt x="31698" y="49900"/>
                  <a:pt x="31693" y="49900"/>
                </a:cubicBezTo>
                <a:cubicBezTo>
                  <a:pt x="31684" y="49900"/>
                  <a:pt x="31632" y="50026"/>
                  <a:pt x="31628" y="50026"/>
                </a:cubicBezTo>
                <a:cubicBezTo>
                  <a:pt x="31626" y="50026"/>
                  <a:pt x="31628" y="50017"/>
                  <a:pt x="31635" y="49995"/>
                </a:cubicBezTo>
                <a:cubicBezTo>
                  <a:pt x="31635" y="49995"/>
                  <a:pt x="31683" y="49876"/>
                  <a:pt x="31718" y="49733"/>
                </a:cubicBezTo>
                <a:cubicBezTo>
                  <a:pt x="31766" y="49614"/>
                  <a:pt x="31814" y="49483"/>
                  <a:pt x="31814" y="49483"/>
                </a:cubicBezTo>
                <a:lnTo>
                  <a:pt x="31814" y="49483"/>
                </a:lnTo>
                <a:cubicBezTo>
                  <a:pt x="31780" y="49623"/>
                  <a:pt x="31776" y="49665"/>
                  <a:pt x="31782" y="49665"/>
                </a:cubicBezTo>
                <a:cubicBezTo>
                  <a:pt x="31790" y="49665"/>
                  <a:pt x="31813" y="49610"/>
                  <a:pt x="31826" y="49578"/>
                </a:cubicBezTo>
                <a:cubicBezTo>
                  <a:pt x="31933" y="49126"/>
                  <a:pt x="32159" y="48424"/>
                  <a:pt x="32123" y="48281"/>
                </a:cubicBezTo>
                <a:cubicBezTo>
                  <a:pt x="32278" y="47673"/>
                  <a:pt x="32290" y="47673"/>
                  <a:pt x="32338" y="47412"/>
                </a:cubicBezTo>
                <a:lnTo>
                  <a:pt x="32338" y="47412"/>
                </a:lnTo>
                <a:cubicBezTo>
                  <a:pt x="32324" y="47447"/>
                  <a:pt x="32310" y="47492"/>
                  <a:pt x="32296" y="47534"/>
                </a:cubicBezTo>
                <a:lnTo>
                  <a:pt x="32296" y="47534"/>
                </a:lnTo>
                <a:cubicBezTo>
                  <a:pt x="32296" y="47534"/>
                  <a:pt x="32296" y="47534"/>
                  <a:pt x="32296" y="47534"/>
                </a:cubicBezTo>
                <a:cubicBezTo>
                  <a:pt x="32290" y="47534"/>
                  <a:pt x="32263" y="47596"/>
                  <a:pt x="32242" y="47650"/>
                </a:cubicBezTo>
                <a:cubicBezTo>
                  <a:pt x="32302" y="47281"/>
                  <a:pt x="32659" y="45721"/>
                  <a:pt x="32600" y="45626"/>
                </a:cubicBezTo>
                <a:lnTo>
                  <a:pt x="32611" y="45626"/>
                </a:lnTo>
                <a:cubicBezTo>
                  <a:pt x="32588" y="45542"/>
                  <a:pt x="32528" y="45673"/>
                  <a:pt x="32528" y="45411"/>
                </a:cubicBezTo>
                <a:lnTo>
                  <a:pt x="32576" y="45233"/>
                </a:lnTo>
                <a:lnTo>
                  <a:pt x="32588" y="44959"/>
                </a:lnTo>
                <a:cubicBezTo>
                  <a:pt x="32599" y="44872"/>
                  <a:pt x="32605" y="44850"/>
                  <a:pt x="32611" y="44850"/>
                </a:cubicBezTo>
                <a:cubicBezTo>
                  <a:pt x="32617" y="44850"/>
                  <a:pt x="32623" y="44876"/>
                  <a:pt x="32635" y="44876"/>
                </a:cubicBezTo>
                <a:cubicBezTo>
                  <a:pt x="32659" y="44399"/>
                  <a:pt x="32719" y="43828"/>
                  <a:pt x="32754" y="43304"/>
                </a:cubicBezTo>
                <a:lnTo>
                  <a:pt x="32754" y="43304"/>
                </a:lnTo>
                <a:lnTo>
                  <a:pt x="32600" y="43863"/>
                </a:lnTo>
                <a:cubicBezTo>
                  <a:pt x="32659" y="43411"/>
                  <a:pt x="32730" y="42625"/>
                  <a:pt x="32707" y="42530"/>
                </a:cubicBezTo>
                <a:lnTo>
                  <a:pt x="32754" y="42268"/>
                </a:lnTo>
                <a:cubicBezTo>
                  <a:pt x="32838" y="41375"/>
                  <a:pt x="32707" y="41637"/>
                  <a:pt x="32730" y="41280"/>
                </a:cubicBezTo>
                <a:lnTo>
                  <a:pt x="32766" y="40839"/>
                </a:lnTo>
                <a:lnTo>
                  <a:pt x="32778" y="41280"/>
                </a:lnTo>
                <a:cubicBezTo>
                  <a:pt x="32790" y="40839"/>
                  <a:pt x="32814" y="40661"/>
                  <a:pt x="32814" y="40304"/>
                </a:cubicBezTo>
                <a:lnTo>
                  <a:pt x="32814" y="40292"/>
                </a:lnTo>
                <a:cubicBezTo>
                  <a:pt x="32778" y="40232"/>
                  <a:pt x="32754" y="40006"/>
                  <a:pt x="32730" y="39696"/>
                </a:cubicBezTo>
                <a:cubicBezTo>
                  <a:pt x="32719" y="39244"/>
                  <a:pt x="32635" y="38899"/>
                  <a:pt x="32611" y="38184"/>
                </a:cubicBezTo>
                <a:lnTo>
                  <a:pt x="32552" y="38029"/>
                </a:lnTo>
                <a:lnTo>
                  <a:pt x="32492" y="37494"/>
                </a:lnTo>
                <a:lnTo>
                  <a:pt x="32528" y="37494"/>
                </a:lnTo>
                <a:cubicBezTo>
                  <a:pt x="32571" y="37758"/>
                  <a:pt x="32624" y="38149"/>
                  <a:pt x="32671" y="38557"/>
                </a:cubicBezTo>
                <a:lnTo>
                  <a:pt x="32671" y="38557"/>
                </a:lnTo>
                <a:cubicBezTo>
                  <a:pt x="32671" y="38449"/>
                  <a:pt x="32671" y="38254"/>
                  <a:pt x="32691" y="38254"/>
                </a:cubicBezTo>
                <a:cubicBezTo>
                  <a:pt x="32694" y="38254"/>
                  <a:pt x="32697" y="38259"/>
                  <a:pt x="32701" y="38270"/>
                </a:cubicBezTo>
                <a:lnTo>
                  <a:pt x="32701" y="38270"/>
                </a:lnTo>
                <a:lnTo>
                  <a:pt x="32659" y="38101"/>
                </a:lnTo>
                <a:cubicBezTo>
                  <a:pt x="32469" y="36779"/>
                  <a:pt x="32469" y="36779"/>
                  <a:pt x="32230" y="35386"/>
                </a:cubicBezTo>
                <a:lnTo>
                  <a:pt x="32230" y="35386"/>
                </a:lnTo>
                <a:lnTo>
                  <a:pt x="32242" y="35505"/>
                </a:lnTo>
                <a:cubicBezTo>
                  <a:pt x="32171" y="35243"/>
                  <a:pt x="32099" y="34970"/>
                  <a:pt x="32111" y="34898"/>
                </a:cubicBezTo>
                <a:cubicBezTo>
                  <a:pt x="31933" y="34124"/>
                  <a:pt x="31766" y="33350"/>
                  <a:pt x="31623" y="32707"/>
                </a:cubicBezTo>
                <a:lnTo>
                  <a:pt x="31540" y="32612"/>
                </a:lnTo>
                <a:cubicBezTo>
                  <a:pt x="31504" y="32445"/>
                  <a:pt x="31480" y="32160"/>
                  <a:pt x="31409" y="32100"/>
                </a:cubicBezTo>
                <a:lnTo>
                  <a:pt x="31290" y="31743"/>
                </a:lnTo>
                <a:cubicBezTo>
                  <a:pt x="31218" y="31505"/>
                  <a:pt x="31159" y="31374"/>
                  <a:pt x="31099" y="31100"/>
                </a:cubicBezTo>
                <a:cubicBezTo>
                  <a:pt x="31099" y="31088"/>
                  <a:pt x="31099" y="31076"/>
                  <a:pt x="31087" y="31064"/>
                </a:cubicBezTo>
                <a:cubicBezTo>
                  <a:pt x="30933" y="30540"/>
                  <a:pt x="31052" y="31076"/>
                  <a:pt x="30885" y="30481"/>
                </a:cubicBezTo>
                <a:cubicBezTo>
                  <a:pt x="30861" y="30290"/>
                  <a:pt x="30766" y="30290"/>
                  <a:pt x="30683" y="29993"/>
                </a:cubicBezTo>
                <a:lnTo>
                  <a:pt x="30647" y="29671"/>
                </a:lnTo>
                <a:cubicBezTo>
                  <a:pt x="30516" y="29135"/>
                  <a:pt x="30433" y="29064"/>
                  <a:pt x="30171" y="28326"/>
                </a:cubicBezTo>
                <a:cubicBezTo>
                  <a:pt x="30104" y="28060"/>
                  <a:pt x="30084" y="27887"/>
                  <a:pt x="30118" y="27887"/>
                </a:cubicBezTo>
                <a:cubicBezTo>
                  <a:pt x="30129" y="27887"/>
                  <a:pt x="30144" y="27903"/>
                  <a:pt x="30164" y="27936"/>
                </a:cubicBezTo>
                <a:lnTo>
                  <a:pt x="30164" y="27936"/>
                </a:lnTo>
                <a:cubicBezTo>
                  <a:pt x="30036" y="27704"/>
                  <a:pt x="30088" y="27833"/>
                  <a:pt x="29933" y="27433"/>
                </a:cubicBezTo>
                <a:cubicBezTo>
                  <a:pt x="29933" y="27403"/>
                  <a:pt x="29936" y="27390"/>
                  <a:pt x="29942" y="27390"/>
                </a:cubicBezTo>
                <a:cubicBezTo>
                  <a:pt x="29954" y="27390"/>
                  <a:pt x="29978" y="27431"/>
                  <a:pt x="30016" y="27492"/>
                </a:cubicBezTo>
                <a:cubicBezTo>
                  <a:pt x="29909" y="27088"/>
                  <a:pt x="29909" y="27254"/>
                  <a:pt x="29813" y="26969"/>
                </a:cubicBezTo>
                <a:cubicBezTo>
                  <a:pt x="29742" y="26897"/>
                  <a:pt x="29659" y="26814"/>
                  <a:pt x="29623" y="26730"/>
                </a:cubicBezTo>
                <a:lnTo>
                  <a:pt x="29623" y="26730"/>
                </a:lnTo>
                <a:lnTo>
                  <a:pt x="29659" y="26849"/>
                </a:lnTo>
                <a:cubicBezTo>
                  <a:pt x="29540" y="26552"/>
                  <a:pt x="29397" y="26207"/>
                  <a:pt x="29313" y="25837"/>
                </a:cubicBezTo>
                <a:lnTo>
                  <a:pt x="29337" y="25837"/>
                </a:lnTo>
                <a:lnTo>
                  <a:pt x="29206" y="25445"/>
                </a:lnTo>
                <a:lnTo>
                  <a:pt x="29218" y="25421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60" y="24934"/>
                  <a:pt x="29062" y="24940"/>
                  <a:pt x="29063" y="24945"/>
                </a:cubicBezTo>
                <a:lnTo>
                  <a:pt x="29040" y="24873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06" y="24782"/>
                  <a:pt x="28882" y="24387"/>
                  <a:pt x="28825" y="24135"/>
                </a:cubicBezTo>
                <a:lnTo>
                  <a:pt x="28837" y="24135"/>
                </a:lnTo>
                <a:cubicBezTo>
                  <a:pt x="28670" y="23444"/>
                  <a:pt x="28444" y="22885"/>
                  <a:pt x="28242" y="22087"/>
                </a:cubicBezTo>
                <a:lnTo>
                  <a:pt x="28242" y="22087"/>
                </a:lnTo>
                <a:lnTo>
                  <a:pt x="28301" y="22194"/>
                </a:lnTo>
                <a:cubicBezTo>
                  <a:pt x="28254" y="21908"/>
                  <a:pt x="28242" y="22135"/>
                  <a:pt x="28170" y="21789"/>
                </a:cubicBezTo>
                <a:lnTo>
                  <a:pt x="28194" y="21754"/>
                </a:lnTo>
                <a:cubicBezTo>
                  <a:pt x="28075" y="21480"/>
                  <a:pt x="28111" y="21385"/>
                  <a:pt x="28087" y="21182"/>
                </a:cubicBezTo>
                <a:lnTo>
                  <a:pt x="28087" y="21182"/>
                </a:lnTo>
                <a:lnTo>
                  <a:pt x="28063" y="21277"/>
                </a:lnTo>
                <a:lnTo>
                  <a:pt x="27992" y="20896"/>
                </a:lnTo>
                <a:cubicBezTo>
                  <a:pt x="27947" y="20672"/>
                  <a:pt x="27950" y="20610"/>
                  <a:pt x="27969" y="20610"/>
                </a:cubicBezTo>
                <a:cubicBezTo>
                  <a:pt x="27985" y="20610"/>
                  <a:pt x="28011" y="20655"/>
                  <a:pt x="28028" y="20682"/>
                </a:cubicBezTo>
                <a:lnTo>
                  <a:pt x="27932" y="20420"/>
                </a:lnTo>
                <a:lnTo>
                  <a:pt x="27956" y="20361"/>
                </a:lnTo>
                <a:cubicBezTo>
                  <a:pt x="27873" y="20170"/>
                  <a:pt x="27932" y="20146"/>
                  <a:pt x="27825" y="19789"/>
                </a:cubicBezTo>
                <a:cubicBezTo>
                  <a:pt x="27827" y="19786"/>
                  <a:pt x="27828" y="19785"/>
                  <a:pt x="27830" y="19785"/>
                </a:cubicBezTo>
                <a:cubicBezTo>
                  <a:pt x="27834" y="19785"/>
                  <a:pt x="27838" y="19794"/>
                  <a:pt x="27840" y="19794"/>
                </a:cubicBezTo>
                <a:cubicBezTo>
                  <a:pt x="27843" y="19794"/>
                  <a:pt x="27843" y="19780"/>
                  <a:pt x="27837" y="19718"/>
                </a:cubicBezTo>
                <a:lnTo>
                  <a:pt x="27754" y="19420"/>
                </a:lnTo>
                <a:lnTo>
                  <a:pt x="27730" y="19360"/>
                </a:lnTo>
                <a:cubicBezTo>
                  <a:pt x="27718" y="19337"/>
                  <a:pt x="27718" y="19289"/>
                  <a:pt x="27706" y="19253"/>
                </a:cubicBezTo>
                <a:lnTo>
                  <a:pt x="27658" y="19075"/>
                </a:lnTo>
                <a:cubicBezTo>
                  <a:pt x="27647" y="19039"/>
                  <a:pt x="27647" y="19003"/>
                  <a:pt x="27635" y="18979"/>
                </a:cubicBezTo>
                <a:lnTo>
                  <a:pt x="27635" y="18979"/>
                </a:lnTo>
                <a:cubicBezTo>
                  <a:pt x="27647" y="19039"/>
                  <a:pt x="27658" y="19134"/>
                  <a:pt x="27694" y="19241"/>
                </a:cubicBezTo>
                <a:cubicBezTo>
                  <a:pt x="27706" y="19313"/>
                  <a:pt x="27718" y="19372"/>
                  <a:pt x="27730" y="19420"/>
                </a:cubicBezTo>
                <a:cubicBezTo>
                  <a:pt x="27754" y="19456"/>
                  <a:pt x="27754" y="19480"/>
                  <a:pt x="27754" y="19480"/>
                </a:cubicBezTo>
                <a:lnTo>
                  <a:pt x="27670" y="19456"/>
                </a:lnTo>
                <a:cubicBezTo>
                  <a:pt x="27658" y="19420"/>
                  <a:pt x="27658" y="19408"/>
                  <a:pt x="27658" y="19372"/>
                </a:cubicBezTo>
                <a:cubicBezTo>
                  <a:pt x="27647" y="19337"/>
                  <a:pt x="27647" y="19301"/>
                  <a:pt x="27635" y="19277"/>
                </a:cubicBezTo>
                <a:cubicBezTo>
                  <a:pt x="27611" y="19194"/>
                  <a:pt x="27599" y="19134"/>
                  <a:pt x="27587" y="19075"/>
                </a:cubicBezTo>
                <a:cubicBezTo>
                  <a:pt x="27575" y="18956"/>
                  <a:pt x="27551" y="18860"/>
                  <a:pt x="27539" y="18753"/>
                </a:cubicBezTo>
                <a:cubicBezTo>
                  <a:pt x="27516" y="18539"/>
                  <a:pt x="27492" y="18360"/>
                  <a:pt x="27456" y="18146"/>
                </a:cubicBezTo>
                <a:lnTo>
                  <a:pt x="27456" y="18146"/>
                </a:lnTo>
                <a:lnTo>
                  <a:pt x="27516" y="18420"/>
                </a:lnTo>
                <a:cubicBezTo>
                  <a:pt x="27396" y="17682"/>
                  <a:pt x="27408" y="17586"/>
                  <a:pt x="27349" y="17098"/>
                </a:cubicBezTo>
                <a:lnTo>
                  <a:pt x="27349" y="17098"/>
                </a:lnTo>
                <a:cubicBezTo>
                  <a:pt x="27357" y="17220"/>
                  <a:pt x="27365" y="17375"/>
                  <a:pt x="27358" y="17375"/>
                </a:cubicBezTo>
                <a:cubicBezTo>
                  <a:pt x="27355" y="17375"/>
                  <a:pt x="27348" y="17341"/>
                  <a:pt x="27337" y="17253"/>
                </a:cubicBezTo>
                <a:cubicBezTo>
                  <a:pt x="27301" y="17039"/>
                  <a:pt x="27337" y="17051"/>
                  <a:pt x="27301" y="16801"/>
                </a:cubicBezTo>
                <a:cubicBezTo>
                  <a:pt x="27301" y="16813"/>
                  <a:pt x="27300" y="16818"/>
                  <a:pt x="27297" y="16818"/>
                </a:cubicBezTo>
                <a:cubicBezTo>
                  <a:pt x="27293" y="16818"/>
                  <a:pt x="27285" y="16800"/>
                  <a:pt x="27277" y="16777"/>
                </a:cubicBezTo>
                <a:cubicBezTo>
                  <a:pt x="27277" y="16753"/>
                  <a:pt x="27254" y="16729"/>
                  <a:pt x="27254" y="16693"/>
                </a:cubicBezTo>
                <a:cubicBezTo>
                  <a:pt x="27254" y="16675"/>
                  <a:pt x="27252" y="16668"/>
                  <a:pt x="27250" y="16668"/>
                </a:cubicBezTo>
                <a:cubicBezTo>
                  <a:pt x="27242" y="16668"/>
                  <a:pt x="27227" y="16732"/>
                  <a:pt x="27218" y="16777"/>
                </a:cubicBezTo>
                <a:cubicBezTo>
                  <a:pt x="27135" y="16991"/>
                  <a:pt x="27051" y="17229"/>
                  <a:pt x="26980" y="17432"/>
                </a:cubicBezTo>
                <a:cubicBezTo>
                  <a:pt x="26980" y="17396"/>
                  <a:pt x="26980" y="17384"/>
                  <a:pt x="26992" y="17336"/>
                </a:cubicBezTo>
                <a:lnTo>
                  <a:pt x="26992" y="17336"/>
                </a:lnTo>
                <a:cubicBezTo>
                  <a:pt x="26944" y="17467"/>
                  <a:pt x="26932" y="17563"/>
                  <a:pt x="26837" y="17753"/>
                </a:cubicBezTo>
                <a:lnTo>
                  <a:pt x="26885" y="17515"/>
                </a:lnTo>
                <a:lnTo>
                  <a:pt x="26742" y="18039"/>
                </a:lnTo>
                <a:cubicBezTo>
                  <a:pt x="26643" y="18270"/>
                  <a:pt x="26533" y="18654"/>
                  <a:pt x="26508" y="18654"/>
                </a:cubicBezTo>
                <a:cubicBezTo>
                  <a:pt x="26506" y="18654"/>
                  <a:pt x="26504" y="18651"/>
                  <a:pt x="26504" y="18646"/>
                </a:cubicBezTo>
                <a:lnTo>
                  <a:pt x="26539" y="18479"/>
                </a:lnTo>
                <a:lnTo>
                  <a:pt x="26111" y="19956"/>
                </a:lnTo>
                <a:lnTo>
                  <a:pt x="26063" y="19956"/>
                </a:lnTo>
                <a:cubicBezTo>
                  <a:pt x="26075" y="20084"/>
                  <a:pt x="25824" y="20588"/>
                  <a:pt x="25880" y="20588"/>
                </a:cubicBezTo>
                <a:cubicBezTo>
                  <a:pt x="25881" y="20588"/>
                  <a:pt x="25883" y="20587"/>
                  <a:pt x="25884" y="20587"/>
                </a:cubicBezTo>
                <a:lnTo>
                  <a:pt x="25884" y="20587"/>
                </a:lnTo>
                <a:cubicBezTo>
                  <a:pt x="25778" y="20778"/>
                  <a:pt x="25643" y="21351"/>
                  <a:pt x="25599" y="21351"/>
                </a:cubicBezTo>
                <a:cubicBezTo>
                  <a:pt x="25593" y="21351"/>
                  <a:pt x="25589" y="21343"/>
                  <a:pt x="25587" y="21325"/>
                </a:cubicBezTo>
                <a:cubicBezTo>
                  <a:pt x="25325" y="22135"/>
                  <a:pt x="25241" y="22575"/>
                  <a:pt x="24944" y="23563"/>
                </a:cubicBezTo>
                <a:cubicBezTo>
                  <a:pt x="24789" y="23885"/>
                  <a:pt x="24563" y="24873"/>
                  <a:pt x="24432" y="25504"/>
                </a:cubicBezTo>
                <a:cubicBezTo>
                  <a:pt x="24206" y="26778"/>
                  <a:pt x="24098" y="27611"/>
                  <a:pt x="24027" y="28933"/>
                </a:cubicBezTo>
                <a:cubicBezTo>
                  <a:pt x="23872" y="29719"/>
                  <a:pt x="24015" y="30910"/>
                  <a:pt x="24027" y="31755"/>
                </a:cubicBezTo>
                <a:lnTo>
                  <a:pt x="24087" y="31981"/>
                </a:lnTo>
                <a:cubicBezTo>
                  <a:pt x="24087" y="32541"/>
                  <a:pt x="24253" y="33410"/>
                  <a:pt x="24348" y="34196"/>
                </a:cubicBezTo>
                <a:cubicBezTo>
                  <a:pt x="24420" y="34410"/>
                  <a:pt x="24432" y="34493"/>
                  <a:pt x="24444" y="34529"/>
                </a:cubicBezTo>
                <a:cubicBezTo>
                  <a:pt x="24444" y="34493"/>
                  <a:pt x="24432" y="34434"/>
                  <a:pt x="24456" y="34422"/>
                </a:cubicBezTo>
                <a:cubicBezTo>
                  <a:pt x="24490" y="34642"/>
                  <a:pt x="24604" y="35066"/>
                  <a:pt x="24555" y="35066"/>
                </a:cubicBezTo>
                <a:cubicBezTo>
                  <a:pt x="24554" y="35066"/>
                  <a:pt x="24552" y="35065"/>
                  <a:pt x="24551" y="35065"/>
                </a:cubicBezTo>
                <a:lnTo>
                  <a:pt x="24527" y="35005"/>
                </a:lnTo>
                <a:cubicBezTo>
                  <a:pt x="24526" y="35005"/>
                  <a:pt x="24525" y="35005"/>
                  <a:pt x="24524" y="35005"/>
                </a:cubicBezTo>
                <a:cubicBezTo>
                  <a:pt x="24476" y="35005"/>
                  <a:pt x="24706" y="35676"/>
                  <a:pt x="24729" y="35922"/>
                </a:cubicBezTo>
                <a:lnTo>
                  <a:pt x="24741" y="35779"/>
                </a:lnTo>
                <a:lnTo>
                  <a:pt x="24849" y="36196"/>
                </a:lnTo>
                <a:lnTo>
                  <a:pt x="24801" y="36089"/>
                </a:lnTo>
                <a:lnTo>
                  <a:pt x="24801" y="36089"/>
                </a:lnTo>
                <a:cubicBezTo>
                  <a:pt x="25384" y="37863"/>
                  <a:pt x="25515" y="38696"/>
                  <a:pt x="26194" y="40304"/>
                </a:cubicBezTo>
                <a:cubicBezTo>
                  <a:pt x="26172" y="40270"/>
                  <a:pt x="26162" y="40256"/>
                  <a:pt x="26160" y="40256"/>
                </a:cubicBezTo>
                <a:cubicBezTo>
                  <a:pt x="26148" y="40256"/>
                  <a:pt x="26341" y="40621"/>
                  <a:pt x="26301" y="40661"/>
                </a:cubicBezTo>
                <a:cubicBezTo>
                  <a:pt x="26396" y="41089"/>
                  <a:pt x="26599" y="41411"/>
                  <a:pt x="26754" y="41744"/>
                </a:cubicBezTo>
                <a:lnTo>
                  <a:pt x="26765" y="41756"/>
                </a:lnTo>
                <a:lnTo>
                  <a:pt x="26992" y="42339"/>
                </a:lnTo>
                <a:cubicBezTo>
                  <a:pt x="26951" y="42276"/>
                  <a:pt x="26933" y="42251"/>
                  <a:pt x="26930" y="42251"/>
                </a:cubicBezTo>
                <a:cubicBezTo>
                  <a:pt x="26922" y="42251"/>
                  <a:pt x="27075" y="42519"/>
                  <a:pt x="27072" y="42519"/>
                </a:cubicBezTo>
                <a:cubicBezTo>
                  <a:pt x="27071" y="42519"/>
                  <a:pt x="27059" y="42499"/>
                  <a:pt x="27027" y="42447"/>
                </a:cubicBezTo>
                <a:lnTo>
                  <a:pt x="27027" y="42447"/>
                </a:lnTo>
                <a:cubicBezTo>
                  <a:pt x="27563" y="43971"/>
                  <a:pt x="28385" y="45935"/>
                  <a:pt x="28718" y="47769"/>
                </a:cubicBezTo>
                <a:lnTo>
                  <a:pt x="28718" y="47685"/>
                </a:lnTo>
                <a:cubicBezTo>
                  <a:pt x="28801" y="48138"/>
                  <a:pt x="28909" y="48721"/>
                  <a:pt x="28909" y="49078"/>
                </a:cubicBezTo>
                <a:cubicBezTo>
                  <a:pt x="28909" y="49436"/>
                  <a:pt x="29016" y="49852"/>
                  <a:pt x="29016" y="49983"/>
                </a:cubicBezTo>
                <a:cubicBezTo>
                  <a:pt x="29050" y="50316"/>
                  <a:pt x="28996" y="50616"/>
                  <a:pt x="28981" y="50616"/>
                </a:cubicBezTo>
                <a:cubicBezTo>
                  <a:pt x="28981" y="50616"/>
                  <a:pt x="28980" y="50615"/>
                  <a:pt x="28980" y="50614"/>
                </a:cubicBezTo>
                <a:lnTo>
                  <a:pt x="28980" y="50614"/>
                </a:lnTo>
                <a:cubicBezTo>
                  <a:pt x="28980" y="51019"/>
                  <a:pt x="29028" y="51400"/>
                  <a:pt x="28920" y="51972"/>
                </a:cubicBezTo>
                <a:cubicBezTo>
                  <a:pt x="28873" y="52055"/>
                  <a:pt x="28849" y="52460"/>
                  <a:pt x="28790" y="52829"/>
                </a:cubicBezTo>
                <a:cubicBezTo>
                  <a:pt x="28730" y="53198"/>
                  <a:pt x="28659" y="53543"/>
                  <a:pt x="28623" y="53543"/>
                </a:cubicBezTo>
                <a:lnTo>
                  <a:pt x="28623" y="53555"/>
                </a:lnTo>
                <a:cubicBezTo>
                  <a:pt x="28385" y="54258"/>
                  <a:pt x="28242" y="54960"/>
                  <a:pt x="27885" y="55674"/>
                </a:cubicBezTo>
                <a:cubicBezTo>
                  <a:pt x="27885" y="55674"/>
                  <a:pt x="27885" y="55667"/>
                  <a:pt x="27890" y="55648"/>
                </a:cubicBezTo>
                <a:lnTo>
                  <a:pt x="27890" y="55648"/>
                </a:lnTo>
                <a:cubicBezTo>
                  <a:pt x="27863" y="55734"/>
                  <a:pt x="27756" y="56072"/>
                  <a:pt x="27623" y="56401"/>
                </a:cubicBezTo>
                <a:cubicBezTo>
                  <a:pt x="27551" y="56591"/>
                  <a:pt x="27480" y="56794"/>
                  <a:pt x="27420" y="56937"/>
                </a:cubicBezTo>
                <a:cubicBezTo>
                  <a:pt x="27408" y="56972"/>
                  <a:pt x="27408" y="56984"/>
                  <a:pt x="27385" y="56996"/>
                </a:cubicBezTo>
                <a:cubicBezTo>
                  <a:pt x="27362" y="57019"/>
                  <a:pt x="27334" y="57042"/>
                  <a:pt x="27308" y="57068"/>
                </a:cubicBezTo>
                <a:lnTo>
                  <a:pt x="27308" y="57068"/>
                </a:lnTo>
                <a:lnTo>
                  <a:pt x="27361" y="57008"/>
                </a:lnTo>
                <a:lnTo>
                  <a:pt x="27361" y="57008"/>
                </a:lnTo>
                <a:cubicBezTo>
                  <a:pt x="27123" y="57246"/>
                  <a:pt x="27087" y="57246"/>
                  <a:pt x="26944" y="57365"/>
                </a:cubicBezTo>
                <a:cubicBezTo>
                  <a:pt x="26970" y="57352"/>
                  <a:pt x="27007" y="57332"/>
                  <a:pt x="27017" y="57332"/>
                </a:cubicBezTo>
                <a:cubicBezTo>
                  <a:pt x="27026" y="57332"/>
                  <a:pt x="27016" y="57346"/>
                  <a:pt x="26968" y="57389"/>
                </a:cubicBezTo>
                <a:cubicBezTo>
                  <a:pt x="26896" y="57460"/>
                  <a:pt x="26908" y="57401"/>
                  <a:pt x="26837" y="57460"/>
                </a:cubicBezTo>
                <a:cubicBezTo>
                  <a:pt x="26849" y="57508"/>
                  <a:pt x="26694" y="57687"/>
                  <a:pt x="26515" y="57818"/>
                </a:cubicBezTo>
                <a:lnTo>
                  <a:pt x="26515" y="57782"/>
                </a:lnTo>
                <a:cubicBezTo>
                  <a:pt x="26480" y="57829"/>
                  <a:pt x="26468" y="57865"/>
                  <a:pt x="26373" y="57925"/>
                </a:cubicBezTo>
                <a:lnTo>
                  <a:pt x="26396" y="57841"/>
                </a:lnTo>
                <a:lnTo>
                  <a:pt x="26396" y="57841"/>
                </a:lnTo>
                <a:lnTo>
                  <a:pt x="26289" y="58008"/>
                </a:lnTo>
                <a:cubicBezTo>
                  <a:pt x="26196" y="58070"/>
                  <a:pt x="26094" y="58196"/>
                  <a:pt x="26069" y="58196"/>
                </a:cubicBezTo>
                <a:cubicBezTo>
                  <a:pt x="26065" y="58196"/>
                  <a:pt x="26063" y="58193"/>
                  <a:pt x="26063" y="58187"/>
                </a:cubicBezTo>
                <a:lnTo>
                  <a:pt x="26111" y="58127"/>
                </a:lnTo>
                <a:lnTo>
                  <a:pt x="26111" y="58127"/>
                </a:lnTo>
                <a:lnTo>
                  <a:pt x="25384" y="58734"/>
                </a:lnTo>
                <a:lnTo>
                  <a:pt x="25349" y="58722"/>
                </a:lnTo>
                <a:cubicBezTo>
                  <a:pt x="25325" y="58830"/>
                  <a:pt x="24944" y="59032"/>
                  <a:pt x="25003" y="59068"/>
                </a:cubicBezTo>
                <a:cubicBezTo>
                  <a:pt x="24873" y="59138"/>
                  <a:pt x="24580" y="59421"/>
                  <a:pt x="24522" y="59421"/>
                </a:cubicBezTo>
                <a:cubicBezTo>
                  <a:pt x="24511" y="59421"/>
                  <a:pt x="24508" y="59411"/>
                  <a:pt x="24515" y="59389"/>
                </a:cubicBezTo>
                <a:lnTo>
                  <a:pt x="24515" y="59389"/>
                </a:lnTo>
                <a:cubicBezTo>
                  <a:pt x="24027" y="59782"/>
                  <a:pt x="23801" y="60032"/>
                  <a:pt x="23182" y="60449"/>
                </a:cubicBezTo>
                <a:cubicBezTo>
                  <a:pt x="22920" y="60568"/>
                  <a:pt x="22348" y="61020"/>
                  <a:pt x="21932" y="61270"/>
                </a:cubicBezTo>
                <a:cubicBezTo>
                  <a:pt x="21515" y="61580"/>
                  <a:pt x="21181" y="61818"/>
                  <a:pt x="20824" y="62056"/>
                </a:cubicBezTo>
                <a:cubicBezTo>
                  <a:pt x="20943" y="61866"/>
                  <a:pt x="21062" y="61675"/>
                  <a:pt x="21170" y="61461"/>
                </a:cubicBezTo>
                <a:cubicBezTo>
                  <a:pt x="21348" y="61151"/>
                  <a:pt x="21610" y="60723"/>
                  <a:pt x="21670" y="60568"/>
                </a:cubicBezTo>
                <a:cubicBezTo>
                  <a:pt x="21789" y="60366"/>
                  <a:pt x="21872" y="60080"/>
                  <a:pt x="21991" y="59806"/>
                </a:cubicBezTo>
                <a:cubicBezTo>
                  <a:pt x="22146" y="59377"/>
                  <a:pt x="22110" y="59604"/>
                  <a:pt x="22205" y="59389"/>
                </a:cubicBezTo>
                <a:cubicBezTo>
                  <a:pt x="22243" y="59307"/>
                  <a:pt x="22253" y="59281"/>
                  <a:pt x="22250" y="59281"/>
                </a:cubicBezTo>
                <a:cubicBezTo>
                  <a:pt x="22246" y="59281"/>
                  <a:pt x="22205" y="59353"/>
                  <a:pt x="22194" y="59353"/>
                </a:cubicBezTo>
                <a:cubicBezTo>
                  <a:pt x="22190" y="59353"/>
                  <a:pt x="22190" y="59347"/>
                  <a:pt x="22193" y="59330"/>
                </a:cubicBezTo>
                <a:lnTo>
                  <a:pt x="22348" y="59020"/>
                </a:lnTo>
                <a:lnTo>
                  <a:pt x="22348" y="59020"/>
                </a:lnTo>
                <a:cubicBezTo>
                  <a:pt x="22321" y="59108"/>
                  <a:pt x="22314" y="59135"/>
                  <a:pt x="22317" y="59135"/>
                </a:cubicBezTo>
                <a:cubicBezTo>
                  <a:pt x="22322" y="59135"/>
                  <a:pt x="22341" y="59099"/>
                  <a:pt x="22360" y="59080"/>
                </a:cubicBezTo>
                <a:cubicBezTo>
                  <a:pt x="22467" y="58794"/>
                  <a:pt x="22670" y="58365"/>
                  <a:pt x="22646" y="58258"/>
                </a:cubicBezTo>
                <a:cubicBezTo>
                  <a:pt x="22801" y="57889"/>
                  <a:pt x="22824" y="57889"/>
                  <a:pt x="22884" y="57722"/>
                </a:cubicBezTo>
                <a:lnTo>
                  <a:pt x="22884" y="57722"/>
                </a:lnTo>
                <a:cubicBezTo>
                  <a:pt x="22850" y="57768"/>
                  <a:pt x="22805" y="57878"/>
                  <a:pt x="22791" y="57878"/>
                </a:cubicBezTo>
                <a:cubicBezTo>
                  <a:pt x="22790" y="57878"/>
                  <a:pt x="22789" y="57878"/>
                  <a:pt x="22789" y="57877"/>
                </a:cubicBezTo>
                <a:cubicBezTo>
                  <a:pt x="22819" y="57812"/>
                  <a:pt x="22826" y="57789"/>
                  <a:pt x="22823" y="57789"/>
                </a:cubicBezTo>
                <a:cubicBezTo>
                  <a:pt x="22819" y="57789"/>
                  <a:pt x="22804" y="57815"/>
                  <a:pt x="22795" y="57843"/>
                </a:cubicBezTo>
                <a:lnTo>
                  <a:pt x="22795" y="57843"/>
                </a:lnTo>
                <a:cubicBezTo>
                  <a:pt x="22874" y="57573"/>
                  <a:pt x="23312" y="56672"/>
                  <a:pt x="23277" y="56591"/>
                </a:cubicBezTo>
                <a:lnTo>
                  <a:pt x="23301" y="56591"/>
                </a:lnTo>
                <a:cubicBezTo>
                  <a:pt x="23265" y="56520"/>
                  <a:pt x="23205" y="56591"/>
                  <a:pt x="23241" y="56436"/>
                </a:cubicBezTo>
                <a:lnTo>
                  <a:pt x="23301" y="56329"/>
                </a:lnTo>
                <a:lnTo>
                  <a:pt x="23325" y="56151"/>
                </a:lnTo>
                <a:cubicBezTo>
                  <a:pt x="23347" y="56100"/>
                  <a:pt x="23359" y="56087"/>
                  <a:pt x="23365" y="56087"/>
                </a:cubicBezTo>
                <a:cubicBezTo>
                  <a:pt x="23372" y="56087"/>
                  <a:pt x="23372" y="56103"/>
                  <a:pt x="23372" y="56103"/>
                </a:cubicBezTo>
                <a:cubicBezTo>
                  <a:pt x="23432" y="55817"/>
                  <a:pt x="23563" y="55448"/>
                  <a:pt x="23634" y="55103"/>
                </a:cubicBezTo>
                <a:lnTo>
                  <a:pt x="23634" y="55103"/>
                </a:lnTo>
                <a:cubicBezTo>
                  <a:pt x="23634" y="55103"/>
                  <a:pt x="23598" y="55198"/>
                  <a:pt x="23539" y="55270"/>
                </a:cubicBezTo>
                <a:cubicBezTo>
                  <a:pt x="23491" y="55365"/>
                  <a:pt x="23432" y="55436"/>
                  <a:pt x="23432" y="55436"/>
                </a:cubicBezTo>
                <a:cubicBezTo>
                  <a:pt x="23539" y="55163"/>
                  <a:pt x="23682" y="54651"/>
                  <a:pt x="23658" y="54591"/>
                </a:cubicBezTo>
                <a:lnTo>
                  <a:pt x="23717" y="54424"/>
                </a:lnTo>
                <a:cubicBezTo>
                  <a:pt x="23860" y="53841"/>
                  <a:pt x="23729" y="54008"/>
                  <a:pt x="23777" y="53781"/>
                </a:cubicBezTo>
                <a:lnTo>
                  <a:pt x="23837" y="53484"/>
                </a:lnTo>
                <a:lnTo>
                  <a:pt x="23837" y="53484"/>
                </a:lnTo>
                <a:lnTo>
                  <a:pt x="23813" y="53781"/>
                </a:lnTo>
                <a:cubicBezTo>
                  <a:pt x="23848" y="53519"/>
                  <a:pt x="23860" y="53400"/>
                  <a:pt x="23908" y="53127"/>
                </a:cubicBezTo>
                <a:lnTo>
                  <a:pt x="23908" y="53115"/>
                </a:lnTo>
                <a:cubicBezTo>
                  <a:pt x="23896" y="53079"/>
                  <a:pt x="23872" y="52924"/>
                  <a:pt x="23860" y="52710"/>
                </a:cubicBezTo>
                <a:cubicBezTo>
                  <a:pt x="23848" y="52412"/>
                  <a:pt x="23801" y="52186"/>
                  <a:pt x="23801" y="51710"/>
                </a:cubicBezTo>
                <a:lnTo>
                  <a:pt x="23741" y="51614"/>
                </a:lnTo>
                <a:lnTo>
                  <a:pt x="23729" y="51257"/>
                </a:lnTo>
                <a:lnTo>
                  <a:pt x="23753" y="51257"/>
                </a:lnTo>
                <a:cubicBezTo>
                  <a:pt x="23780" y="51447"/>
                  <a:pt x="23823" y="51740"/>
                  <a:pt x="23856" y="52041"/>
                </a:cubicBezTo>
                <a:lnTo>
                  <a:pt x="23856" y="52041"/>
                </a:lnTo>
                <a:cubicBezTo>
                  <a:pt x="23853" y="52007"/>
                  <a:pt x="23850" y="51976"/>
                  <a:pt x="23848" y="51948"/>
                </a:cubicBezTo>
                <a:cubicBezTo>
                  <a:pt x="23848" y="51886"/>
                  <a:pt x="23855" y="51745"/>
                  <a:pt x="23873" y="51745"/>
                </a:cubicBezTo>
                <a:cubicBezTo>
                  <a:pt x="23874" y="51745"/>
                  <a:pt x="23874" y="51745"/>
                  <a:pt x="23875" y="51746"/>
                </a:cubicBezTo>
                <a:lnTo>
                  <a:pt x="23875" y="51746"/>
                </a:lnTo>
                <a:lnTo>
                  <a:pt x="23837" y="51638"/>
                </a:lnTo>
                <a:cubicBezTo>
                  <a:pt x="23717" y="50793"/>
                  <a:pt x="23717" y="50805"/>
                  <a:pt x="23598" y="49852"/>
                </a:cubicBezTo>
                <a:lnTo>
                  <a:pt x="23598" y="49924"/>
                </a:lnTo>
                <a:cubicBezTo>
                  <a:pt x="23551" y="49745"/>
                  <a:pt x="23503" y="49567"/>
                  <a:pt x="23539" y="49531"/>
                </a:cubicBezTo>
                <a:cubicBezTo>
                  <a:pt x="23444" y="48995"/>
                  <a:pt x="23360" y="48424"/>
                  <a:pt x="23336" y="48066"/>
                </a:cubicBezTo>
                <a:lnTo>
                  <a:pt x="23277" y="47995"/>
                </a:lnTo>
                <a:cubicBezTo>
                  <a:pt x="23265" y="47876"/>
                  <a:pt x="23301" y="47697"/>
                  <a:pt x="23217" y="47650"/>
                </a:cubicBezTo>
                <a:lnTo>
                  <a:pt x="23158" y="47412"/>
                </a:lnTo>
                <a:cubicBezTo>
                  <a:pt x="23134" y="47269"/>
                  <a:pt x="23086" y="47162"/>
                  <a:pt x="23086" y="46983"/>
                </a:cubicBezTo>
                <a:lnTo>
                  <a:pt x="23086" y="46947"/>
                </a:lnTo>
                <a:cubicBezTo>
                  <a:pt x="23027" y="46590"/>
                  <a:pt x="23063" y="46971"/>
                  <a:pt x="23003" y="46554"/>
                </a:cubicBezTo>
                <a:cubicBezTo>
                  <a:pt x="23003" y="46411"/>
                  <a:pt x="22920" y="46411"/>
                  <a:pt x="22896" y="46221"/>
                </a:cubicBezTo>
                <a:lnTo>
                  <a:pt x="22908" y="46019"/>
                </a:lnTo>
                <a:cubicBezTo>
                  <a:pt x="22860" y="45661"/>
                  <a:pt x="22801" y="45602"/>
                  <a:pt x="22682" y="45090"/>
                </a:cubicBezTo>
                <a:cubicBezTo>
                  <a:pt x="22665" y="44914"/>
                  <a:pt x="22672" y="44797"/>
                  <a:pt x="22706" y="44797"/>
                </a:cubicBezTo>
                <a:cubicBezTo>
                  <a:pt x="22721" y="44797"/>
                  <a:pt x="22740" y="44818"/>
                  <a:pt x="22765" y="44864"/>
                </a:cubicBezTo>
                <a:cubicBezTo>
                  <a:pt x="22658" y="44661"/>
                  <a:pt x="22705" y="44780"/>
                  <a:pt x="22610" y="44483"/>
                </a:cubicBezTo>
                <a:cubicBezTo>
                  <a:pt x="22614" y="44467"/>
                  <a:pt x="22619" y="44461"/>
                  <a:pt x="22625" y="44461"/>
                </a:cubicBezTo>
                <a:cubicBezTo>
                  <a:pt x="22637" y="44461"/>
                  <a:pt x="22654" y="44490"/>
                  <a:pt x="22670" y="44530"/>
                </a:cubicBezTo>
                <a:cubicBezTo>
                  <a:pt x="22646" y="44256"/>
                  <a:pt x="22610" y="44364"/>
                  <a:pt x="22586" y="44173"/>
                </a:cubicBezTo>
                <a:cubicBezTo>
                  <a:pt x="22527" y="44125"/>
                  <a:pt x="22443" y="44066"/>
                  <a:pt x="22432" y="44006"/>
                </a:cubicBezTo>
                <a:lnTo>
                  <a:pt x="22432" y="44078"/>
                </a:lnTo>
                <a:cubicBezTo>
                  <a:pt x="22360" y="43875"/>
                  <a:pt x="22301" y="43649"/>
                  <a:pt x="22265" y="43399"/>
                </a:cubicBezTo>
                <a:lnTo>
                  <a:pt x="22301" y="43399"/>
                </a:lnTo>
                <a:lnTo>
                  <a:pt x="22229" y="43137"/>
                </a:lnTo>
                <a:lnTo>
                  <a:pt x="22253" y="43125"/>
                </a:lnTo>
                <a:lnTo>
                  <a:pt x="22170" y="42756"/>
                </a:lnTo>
                <a:lnTo>
                  <a:pt x="22170" y="42816"/>
                </a:lnTo>
                <a:cubicBezTo>
                  <a:pt x="22134" y="42720"/>
                  <a:pt x="22074" y="42447"/>
                  <a:pt x="22051" y="42280"/>
                </a:cubicBezTo>
                <a:lnTo>
                  <a:pt x="22062" y="42280"/>
                </a:lnTo>
                <a:cubicBezTo>
                  <a:pt x="22003" y="41804"/>
                  <a:pt x="21848" y="41447"/>
                  <a:pt x="21729" y="40911"/>
                </a:cubicBezTo>
                <a:lnTo>
                  <a:pt x="21729" y="40911"/>
                </a:lnTo>
                <a:lnTo>
                  <a:pt x="21777" y="40970"/>
                </a:lnTo>
                <a:cubicBezTo>
                  <a:pt x="21765" y="40780"/>
                  <a:pt x="21717" y="40923"/>
                  <a:pt x="21693" y="40696"/>
                </a:cubicBezTo>
                <a:lnTo>
                  <a:pt x="21717" y="40685"/>
                </a:lnTo>
                <a:cubicBezTo>
                  <a:pt x="21634" y="40506"/>
                  <a:pt x="21670" y="40435"/>
                  <a:pt x="21658" y="40304"/>
                </a:cubicBezTo>
                <a:lnTo>
                  <a:pt x="21658" y="40304"/>
                </a:lnTo>
                <a:lnTo>
                  <a:pt x="21634" y="40375"/>
                </a:lnTo>
                <a:lnTo>
                  <a:pt x="21586" y="40125"/>
                </a:lnTo>
                <a:cubicBezTo>
                  <a:pt x="21560" y="39970"/>
                  <a:pt x="21566" y="39931"/>
                  <a:pt x="21584" y="39931"/>
                </a:cubicBezTo>
                <a:cubicBezTo>
                  <a:pt x="21600" y="39931"/>
                  <a:pt x="21624" y="39959"/>
                  <a:pt x="21646" y="39970"/>
                </a:cubicBezTo>
                <a:lnTo>
                  <a:pt x="21574" y="39792"/>
                </a:lnTo>
                <a:lnTo>
                  <a:pt x="21598" y="39744"/>
                </a:lnTo>
                <a:cubicBezTo>
                  <a:pt x="21527" y="39625"/>
                  <a:pt x="21574" y="39613"/>
                  <a:pt x="21491" y="39375"/>
                </a:cubicBezTo>
                <a:cubicBezTo>
                  <a:pt x="21496" y="39370"/>
                  <a:pt x="21500" y="39369"/>
                  <a:pt x="21503" y="39369"/>
                </a:cubicBezTo>
                <a:cubicBezTo>
                  <a:pt x="21510" y="39369"/>
                  <a:pt x="21515" y="39374"/>
                  <a:pt x="21519" y="39374"/>
                </a:cubicBezTo>
                <a:cubicBezTo>
                  <a:pt x="21524" y="39374"/>
                  <a:pt x="21527" y="39365"/>
                  <a:pt x="21527" y="39327"/>
                </a:cubicBezTo>
                <a:cubicBezTo>
                  <a:pt x="21527" y="39327"/>
                  <a:pt x="21479" y="39244"/>
                  <a:pt x="21455" y="39137"/>
                </a:cubicBezTo>
                <a:cubicBezTo>
                  <a:pt x="21434" y="39116"/>
                  <a:pt x="21413" y="39031"/>
                  <a:pt x="21384" y="38970"/>
                </a:cubicBezTo>
                <a:lnTo>
                  <a:pt x="21384" y="38970"/>
                </a:lnTo>
                <a:lnTo>
                  <a:pt x="21408" y="39053"/>
                </a:lnTo>
                <a:cubicBezTo>
                  <a:pt x="21431" y="39113"/>
                  <a:pt x="21455" y="39184"/>
                  <a:pt x="21455" y="39184"/>
                </a:cubicBezTo>
                <a:lnTo>
                  <a:pt x="21372" y="39172"/>
                </a:lnTo>
                <a:cubicBezTo>
                  <a:pt x="21348" y="39125"/>
                  <a:pt x="21336" y="39030"/>
                  <a:pt x="21300" y="38946"/>
                </a:cubicBezTo>
                <a:cubicBezTo>
                  <a:pt x="21289" y="38875"/>
                  <a:pt x="21277" y="38791"/>
                  <a:pt x="21253" y="38732"/>
                </a:cubicBezTo>
                <a:cubicBezTo>
                  <a:pt x="21232" y="38615"/>
                  <a:pt x="21220" y="38508"/>
                  <a:pt x="21184" y="38386"/>
                </a:cubicBezTo>
                <a:lnTo>
                  <a:pt x="21184" y="38386"/>
                </a:lnTo>
                <a:lnTo>
                  <a:pt x="21229" y="38530"/>
                </a:lnTo>
                <a:cubicBezTo>
                  <a:pt x="21098" y="38053"/>
                  <a:pt x="21110" y="37982"/>
                  <a:pt x="21050" y="37660"/>
                </a:cubicBezTo>
                <a:lnTo>
                  <a:pt x="21050" y="37660"/>
                </a:lnTo>
                <a:cubicBezTo>
                  <a:pt x="21059" y="37742"/>
                  <a:pt x="21067" y="37846"/>
                  <a:pt x="21060" y="37846"/>
                </a:cubicBezTo>
                <a:cubicBezTo>
                  <a:pt x="21056" y="37846"/>
                  <a:pt x="21050" y="37824"/>
                  <a:pt x="21039" y="37768"/>
                </a:cubicBezTo>
                <a:cubicBezTo>
                  <a:pt x="21003" y="37637"/>
                  <a:pt x="21039" y="37637"/>
                  <a:pt x="20991" y="37482"/>
                </a:cubicBezTo>
                <a:cubicBezTo>
                  <a:pt x="20988" y="37487"/>
                  <a:pt x="20984" y="37490"/>
                  <a:pt x="20979" y="37490"/>
                </a:cubicBezTo>
                <a:cubicBezTo>
                  <a:pt x="20940" y="37490"/>
                  <a:pt x="20866" y="37242"/>
                  <a:pt x="20812" y="36886"/>
                </a:cubicBezTo>
                <a:cubicBezTo>
                  <a:pt x="20812" y="36878"/>
                  <a:pt x="20812" y="36870"/>
                  <a:pt x="20817" y="36870"/>
                </a:cubicBezTo>
                <a:cubicBezTo>
                  <a:pt x="20818" y="36870"/>
                  <a:pt x="20821" y="36871"/>
                  <a:pt x="20824" y="36875"/>
                </a:cubicBezTo>
                <a:cubicBezTo>
                  <a:pt x="20812" y="36815"/>
                  <a:pt x="20800" y="36815"/>
                  <a:pt x="20765" y="36636"/>
                </a:cubicBezTo>
                <a:lnTo>
                  <a:pt x="20800" y="36553"/>
                </a:lnTo>
                <a:lnTo>
                  <a:pt x="20717" y="36434"/>
                </a:lnTo>
                <a:cubicBezTo>
                  <a:pt x="20705" y="36374"/>
                  <a:pt x="20705" y="36339"/>
                  <a:pt x="20693" y="36315"/>
                </a:cubicBezTo>
                <a:cubicBezTo>
                  <a:pt x="20681" y="36339"/>
                  <a:pt x="20681" y="36351"/>
                  <a:pt x="20658" y="36386"/>
                </a:cubicBezTo>
                <a:cubicBezTo>
                  <a:pt x="20646" y="36434"/>
                  <a:pt x="20646" y="36458"/>
                  <a:pt x="20634" y="36494"/>
                </a:cubicBezTo>
                <a:cubicBezTo>
                  <a:pt x="20627" y="36529"/>
                  <a:pt x="20615" y="36552"/>
                  <a:pt x="20607" y="36552"/>
                </a:cubicBezTo>
                <a:cubicBezTo>
                  <a:pt x="20602" y="36552"/>
                  <a:pt x="20598" y="36541"/>
                  <a:pt x="20598" y="36517"/>
                </a:cubicBezTo>
                <a:lnTo>
                  <a:pt x="20634" y="36386"/>
                </a:lnTo>
                <a:lnTo>
                  <a:pt x="20634" y="36386"/>
                </a:lnTo>
                <a:cubicBezTo>
                  <a:pt x="20634" y="36387"/>
                  <a:pt x="20538" y="36708"/>
                  <a:pt x="20443" y="37029"/>
                </a:cubicBezTo>
                <a:cubicBezTo>
                  <a:pt x="20336" y="37351"/>
                  <a:pt x="20241" y="37684"/>
                  <a:pt x="20241" y="37684"/>
                </a:cubicBezTo>
                <a:lnTo>
                  <a:pt x="20217" y="37625"/>
                </a:lnTo>
                <a:cubicBezTo>
                  <a:pt x="20217" y="37839"/>
                  <a:pt x="20003" y="38339"/>
                  <a:pt x="20062" y="38375"/>
                </a:cubicBezTo>
                <a:cubicBezTo>
                  <a:pt x="20027" y="38482"/>
                  <a:pt x="19967" y="38756"/>
                  <a:pt x="19919" y="38958"/>
                </a:cubicBezTo>
                <a:cubicBezTo>
                  <a:pt x="19907" y="39018"/>
                  <a:pt x="19907" y="39065"/>
                  <a:pt x="19884" y="39113"/>
                </a:cubicBezTo>
                <a:cubicBezTo>
                  <a:pt x="19872" y="39149"/>
                  <a:pt x="19872" y="39149"/>
                  <a:pt x="19872" y="39184"/>
                </a:cubicBezTo>
                <a:cubicBezTo>
                  <a:pt x="19864" y="39199"/>
                  <a:pt x="19857" y="39214"/>
                  <a:pt x="19852" y="39214"/>
                </a:cubicBezTo>
                <a:cubicBezTo>
                  <a:pt x="19850" y="39214"/>
                  <a:pt x="19848" y="39209"/>
                  <a:pt x="19848" y="39196"/>
                </a:cubicBezTo>
                <a:cubicBezTo>
                  <a:pt x="19741" y="39744"/>
                  <a:pt x="19765" y="40065"/>
                  <a:pt x="19681" y="40732"/>
                </a:cubicBezTo>
                <a:cubicBezTo>
                  <a:pt x="19586" y="40970"/>
                  <a:pt x="19574" y="41637"/>
                  <a:pt x="19562" y="42066"/>
                </a:cubicBezTo>
                <a:cubicBezTo>
                  <a:pt x="19574" y="42923"/>
                  <a:pt x="19622" y="43471"/>
                  <a:pt x="19693" y="44328"/>
                </a:cubicBezTo>
                <a:cubicBezTo>
                  <a:pt x="19634" y="44852"/>
                  <a:pt x="19824" y="45614"/>
                  <a:pt x="19848" y="46173"/>
                </a:cubicBezTo>
                <a:lnTo>
                  <a:pt x="19907" y="46328"/>
                </a:lnTo>
                <a:cubicBezTo>
                  <a:pt x="19884" y="46697"/>
                  <a:pt x="20038" y="47245"/>
                  <a:pt x="20050" y="47769"/>
                </a:cubicBezTo>
                <a:cubicBezTo>
                  <a:pt x="20086" y="47888"/>
                  <a:pt x="20098" y="47959"/>
                  <a:pt x="20110" y="47995"/>
                </a:cubicBezTo>
                <a:cubicBezTo>
                  <a:pt x="20110" y="47959"/>
                  <a:pt x="20110" y="47935"/>
                  <a:pt x="20122" y="47924"/>
                </a:cubicBezTo>
                <a:cubicBezTo>
                  <a:pt x="20122" y="48064"/>
                  <a:pt x="20202" y="48352"/>
                  <a:pt x="20149" y="48352"/>
                </a:cubicBezTo>
                <a:cubicBezTo>
                  <a:pt x="20148" y="48352"/>
                  <a:pt x="20147" y="48352"/>
                  <a:pt x="20146" y="48352"/>
                </a:cubicBezTo>
                <a:lnTo>
                  <a:pt x="20122" y="48316"/>
                </a:lnTo>
                <a:cubicBezTo>
                  <a:pt x="20121" y="48316"/>
                  <a:pt x="20121" y="48316"/>
                  <a:pt x="20120" y="48316"/>
                </a:cubicBezTo>
                <a:cubicBezTo>
                  <a:pt x="20089" y="48316"/>
                  <a:pt x="20217" y="48771"/>
                  <a:pt x="20205" y="48936"/>
                </a:cubicBezTo>
                <a:lnTo>
                  <a:pt x="20229" y="48840"/>
                </a:lnTo>
                <a:lnTo>
                  <a:pt x="20265" y="49126"/>
                </a:lnTo>
                <a:lnTo>
                  <a:pt x="20265" y="49126"/>
                </a:lnTo>
                <a:lnTo>
                  <a:pt x="20241" y="49055"/>
                </a:lnTo>
                <a:lnTo>
                  <a:pt x="20241" y="49055"/>
                </a:lnTo>
                <a:cubicBezTo>
                  <a:pt x="20527" y="50245"/>
                  <a:pt x="20467" y="50793"/>
                  <a:pt x="20705" y="51912"/>
                </a:cubicBezTo>
                <a:cubicBezTo>
                  <a:pt x="20693" y="51885"/>
                  <a:pt x="20687" y="51874"/>
                  <a:pt x="20684" y="51874"/>
                </a:cubicBezTo>
                <a:cubicBezTo>
                  <a:pt x="20673" y="51874"/>
                  <a:pt x="20754" y="52131"/>
                  <a:pt x="20705" y="52150"/>
                </a:cubicBezTo>
                <a:cubicBezTo>
                  <a:pt x="20681" y="52448"/>
                  <a:pt x="20777" y="52662"/>
                  <a:pt x="20824" y="52900"/>
                </a:cubicBezTo>
                <a:lnTo>
                  <a:pt x="20836" y="52924"/>
                </a:lnTo>
                <a:lnTo>
                  <a:pt x="20872" y="53317"/>
                </a:lnTo>
                <a:cubicBezTo>
                  <a:pt x="20854" y="53271"/>
                  <a:pt x="20845" y="53254"/>
                  <a:pt x="20843" y="53254"/>
                </a:cubicBezTo>
                <a:cubicBezTo>
                  <a:pt x="20837" y="53254"/>
                  <a:pt x="20901" y="53448"/>
                  <a:pt x="20894" y="53448"/>
                </a:cubicBezTo>
                <a:cubicBezTo>
                  <a:pt x="20892" y="53448"/>
                  <a:pt x="20886" y="53434"/>
                  <a:pt x="20872" y="53400"/>
                </a:cubicBezTo>
                <a:lnTo>
                  <a:pt x="20872" y="53400"/>
                </a:lnTo>
                <a:cubicBezTo>
                  <a:pt x="20919" y="54448"/>
                  <a:pt x="21062" y="55853"/>
                  <a:pt x="20979" y="57068"/>
                </a:cubicBezTo>
                <a:lnTo>
                  <a:pt x="20991" y="57008"/>
                </a:lnTo>
                <a:lnTo>
                  <a:pt x="20991" y="57008"/>
                </a:lnTo>
                <a:cubicBezTo>
                  <a:pt x="20979" y="57329"/>
                  <a:pt x="20979" y="57710"/>
                  <a:pt x="20919" y="57937"/>
                </a:cubicBezTo>
                <a:cubicBezTo>
                  <a:pt x="20872" y="58175"/>
                  <a:pt x="20919" y="58461"/>
                  <a:pt x="20896" y="58544"/>
                </a:cubicBezTo>
                <a:cubicBezTo>
                  <a:pt x="20896" y="58765"/>
                  <a:pt x="20842" y="58947"/>
                  <a:pt x="20827" y="58947"/>
                </a:cubicBezTo>
                <a:cubicBezTo>
                  <a:pt x="20823" y="58947"/>
                  <a:pt x="20822" y="58936"/>
                  <a:pt x="20824" y="58913"/>
                </a:cubicBezTo>
                <a:lnTo>
                  <a:pt x="20824" y="58913"/>
                </a:lnTo>
                <a:cubicBezTo>
                  <a:pt x="20777" y="59187"/>
                  <a:pt x="20812" y="59449"/>
                  <a:pt x="20705" y="59830"/>
                </a:cubicBezTo>
                <a:cubicBezTo>
                  <a:pt x="20658" y="59889"/>
                  <a:pt x="20622" y="60139"/>
                  <a:pt x="20574" y="60377"/>
                </a:cubicBezTo>
                <a:cubicBezTo>
                  <a:pt x="20527" y="60616"/>
                  <a:pt x="20467" y="60842"/>
                  <a:pt x="20443" y="60842"/>
                </a:cubicBezTo>
                <a:cubicBezTo>
                  <a:pt x="20241" y="61282"/>
                  <a:pt x="20157" y="61747"/>
                  <a:pt x="19848" y="62151"/>
                </a:cubicBezTo>
                <a:lnTo>
                  <a:pt x="19848" y="62116"/>
                </a:lnTo>
                <a:cubicBezTo>
                  <a:pt x="19848" y="62116"/>
                  <a:pt x="19753" y="62366"/>
                  <a:pt x="19622" y="62592"/>
                </a:cubicBezTo>
                <a:cubicBezTo>
                  <a:pt x="19550" y="62723"/>
                  <a:pt x="19467" y="62842"/>
                  <a:pt x="19407" y="62937"/>
                </a:cubicBezTo>
                <a:cubicBezTo>
                  <a:pt x="18967" y="63199"/>
                  <a:pt x="18479" y="63580"/>
                  <a:pt x="18026" y="63771"/>
                </a:cubicBezTo>
                <a:lnTo>
                  <a:pt x="17895" y="63890"/>
                </a:lnTo>
                <a:cubicBezTo>
                  <a:pt x="17502" y="64033"/>
                  <a:pt x="16990" y="64426"/>
                  <a:pt x="16431" y="64652"/>
                </a:cubicBezTo>
                <a:cubicBezTo>
                  <a:pt x="16312" y="64723"/>
                  <a:pt x="16252" y="64771"/>
                  <a:pt x="16228" y="64783"/>
                </a:cubicBezTo>
                <a:cubicBezTo>
                  <a:pt x="16245" y="64775"/>
                  <a:pt x="16267" y="64761"/>
                  <a:pt x="16287" y="64761"/>
                </a:cubicBezTo>
                <a:cubicBezTo>
                  <a:pt x="16296" y="64761"/>
                  <a:pt x="16304" y="64763"/>
                  <a:pt x="16312" y="64771"/>
                </a:cubicBezTo>
                <a:cubicBezTo>
                  <a:pt x="16185" y="64823"/>
                  <a:pt x="15938" y="64969"/>
                  <a:pt x="15882" y="64969"/>
                </a:cubicBezTo>
                <a:cubicBezTo>
                  <a:pt x="15875" y="64969"/>
                  <a:pt x="15871" y="64967"/>
                  <a:pt x="15871" y="64961"/>
                </a:cubicBezTo>
                <a:lnTo>
                  <a:pt x="15895" y="64926"/>
                </a:lnTo>
                <a:cubicBezTo>
                  <a:pt x="15895" y="64924"/>
                  <a:pt x="15894" y="64923"/>
                  <a:pt x="15891" y="64923"/>
                </a:cubicBezTo>
                <a:cubicBezTo>
                  <a:pt x="15848" y="64923"/>
                  <a:pt x="15456" y="65191"/>
                  <a:pt x="15276" y="65247"/>
                </a:cubicBezTo>
                <a:lnTo>
                  <a:pt x="15395" y="65247"/>
                </a:lnTo>
                <a:lnTo>
                  <a:pt x="15109" y="65378"/>
                </a:lnTo>
                <a:lnTo>
                  <a:pt x="15181" y="65330"/>
                </a:lnTo>
                <a:lnTo>
                  <a:pt x="15181" y="65330"/>
                </a:lnTo>
                <a:cubicBezTo>
                  <a:pt x="14812" y="65557"/>
                  <a:pt x="14502" y="65723"/>
                  <a:pt x="14204" y="65866"/>
                </a:cubicBezTo>
                <a:cubicBezTo>
                  <a:pt x="14026" y="65902"/>
                  <a:pt x="13859" y="65926"/>
                  <a:pt x="13788" y="65961"/>
                </a:cubicBezTo>
                <a:cubicBezTo>
                  <a:pt x="13788" y="65961"/>
                  <a:pt x="13895" y="65938"/>
                  <a:pt x="14050" y="65938"/>
                </a:cubicBezTo>
                <a:cubicBezTo>
                  <a:pt x="13478" y="66223"/>
                  <a:pt x="12954" y="66438"/>
                  <a:pt x="12240" y="66831"/>
                </a:cubicBezTo>
                <a:cubicBezTo>
                  <a:pt x="12268" y="66809"/>
                  <a:pt x="12277" y="66800"/>
                  <a:pt x="12274" y="66800"/>
                </a:cubicBezTo>
                <a:cubicBezTo>
                  <a:pt x="12264" y="66800"/>
                  <a:pt x="12152" y="66870"/>
                  <a:pt x="12073" y="66914"/>
                </a:cubicBezTo>
                <a:cubicBezTo>
                  <a:pt x="12121" y="66866"/>
                  <a:pt x="12168" y="66819"/>
                  <a:pt x="12228" y="66771"/>
                </a:cubicBezTo>
                <a:cubicBezTo>
                  <a:pt x="12442" y="66581"/>
                  <a:pt x="12764" y="66354"/>
                  <a:pt x="12835" y="66271"/>
                </a:cubicBezTo>
                <a:cubicBezTo>
                  <a:pt x="13002" y="66152"/>
                  <a:pt x="13133" y="65938"/>
                  <a:pt x="13311" y="65783"/>
                </a:cubicBezTo>
                <a:cubicBezTo>
                  <a:pt x="13573" y="65497"/>
                  <a:pt x="13478" y="65664"/>
                  <a:pt x="13621" y="65521"/>
                </a:cubicBezTo>
                <a:cubicBezTo>
                  <a:pt x="13680" y="65470"/>
                  <a:pt x="13693" y="65455"/>
                  <a:pt x="13688" y="65455"/>
                </a:cubicBezTo>
                <a:cubicBezTo>
                  <a:pt x="13680" y="65455"/>
                  <a:pt x="13634" y="65485"/>
                  <a:pt x="13622" y="65485"/>
                </a:cubicBezTo>
                <a:cubicBezTo>
                  <a:pt x="13617" y="65485"/>
                  <a:pt x="13618" y="65479"/>
                  <a:pt x="13633" y="65461"/>
                </a:cubicBezTo>
                <a:lnTo>
                  <a:pt x="13859" y="65271"/>
                </a:lnTo>
                <a:lnTo>
                  <a:pt x="13859" y="65271"/>
                </a:lnTo>
                <a:cubicBezTo>
                  <a:pt x="13805" y="65336"/>
                  <a:pt x="13794" y="65354"/>
                  <a:pt x="13800" y="65354"/>
                </a:cubicBezTo>
                <a:cubicBezTo>
                  <a:pt x="13805" y="65354"/>
                  <a:pt x="13829" y="65336"/>
                  <a:pt x="13847" y="65330"/>
                </a:cubicBezTo>
                <a:cubicBezTo>
                  <a:pt x="14026" y="65152"/>
                  <a:pt x="14312" y="64866"/>
                  <a:pt x="14323" y="64783"/>
                </a:cubicBezTo>
                <a:cubicBezTo>
                  <a:pt x="14487" y="64611"/>
                  <a:pt x="14544" y="64563"/>
                  <a:pt x="14598" y="64515"/>
                </a:cubicBezTo>
                <a:lnTo>
                  <a:pt x="14598" y="64515"/>
                </a:lnTo>
                <a:cubicBezTo>
                  <a:pt x="14584" y="64526"/>
                  <a:pt x="14572" y="64534"/>
                  <a:pt x="14565" y="64534"/>
                </a:cubicBezTo>
                <a:cubicBezTo>
                  <a:pt x="14564" y="64534"/>
                  <a:pt x="14562" y="64534"/>
                  <a:pt x="14562" y="64533"/>
                </a:cubicBezTo>
                <a:cubicBezTo>
                  <a:pt x="14613" y="64487"/>
                  <a:pt x="14626" y="64472"/>
                  <a:pt x="14620" y="64472"/>
                </a:cubicBezTo>
                <a:cubicBezTo>
                  <a:pt x="14615" y="64472"/>
                  <a:pt x="14586" y="64490"/>
                  <a:pt x="14562" y="64509"/>
                </a:cubicBezTo>
                <a:cubicBezTo>
                  <a:pt x="14681" y="64330"/>
                  <a:pt x="15300" y="63723"/>
                  <a:pt x="15276" y="63652"/>
                </a:cubicBezTo>
                <a:lnTo>
                  <a:pt x="15288" y="63652"/>
                </a:lnTo>
                <a:cubicBezTo>
                  <a:pt x="15288" y="63592"/>
                  <a:pt x="15204" y="63616"/>
                  <a:pt x="15276" y="63485"/>
                </a:cubicBezTo>
                <a:lnTo>
                  <a:pt x="15347" y="63414"/>
                </a:lnTo>
                <a:lnTo>
                  <a:pt x="15419" y="63283"/>
                </a:lnTo>
                <a:cubicBezTo>
                  <a:pt x="15458" y="63244"/>
                  <a:pt x="15471" y="63233"/>
                  <a:pt x="15475" y="63233"/>
                </a:cubicBezTo>
                <a:cubicBezTo>
                  <a:pt x="15479" y="63233"/>
                  <a:pt x="15472" y="63247"/>
                  <a:pt x="15478" y="63247"/>
                </a:cubicBezTo>
                <a:cubicBezTo>
                  <a:pt x="15597" y="63044"/>
                  <a:pt x="15812" y="62782"/>
                  <a:pt x="15978" y="62532"/>
                </a:cubicBezTo>
                <a:lnTo>
                  <a:pt x="15978" y="62532"/>
                </a:lnTo>
                <a:lnTo>
                  <a:pt x="15705" y="62723"/>
                </a:lnTo>
                <a:cubicBezTo>
                  <a:pt x="15859" y="62532"/>
                  <a:pt x="16133" y="62211"/>
                  <a:pt x="16133" y="62128"/>
                </a:cubicBezTo>
                <a:lnTo>
                  <a:pt x="16240" y="62032"/>
                </a:lnTo>
                <a:cubicBezTo>
                  <a:pt x="16550" y="61639"/>
                  <a:pt x="16395" y="61711"/>
                  <a:pt x="16514" y="61568"/>
                </a:cubicBezTo>
                <a:lnTo>
                  <a:pt x="16669" y="61378"/>
                </a:lnTo>
                <a:lnTo>
                  <a:pt x="16550" y="61580"/>
                </a:lnTo>
                <a:cubicBezTo>
                  <a:pt x="16669" y="61401"/>
                  <a:pt x="16728" y="61318"/>
                  <a:pt x="16871" y="61139"/>
                </a:cubicBezTo>
                <a:lnTo>
                  <a:pt x="16871" y="61139"/>
                </a:lnTo>
                <a:lnTo>
                  <a:pt x="16848" y="61151"/>
                </a:lnTo>
                <a:lnTo>
                  <a:pt x="16871" y="61116"/>
                </a:lnTo>
                <a:cubicBezTo>
                  <a:pt x="16871" y="61092"/>
                  <a:pt x="16907" y="60961"/>
                  <a:pt x="16990" y="60806"/>
                </a:cubicBezTo>
                <a:cubicBezTo>
                  <a:pt x="17109" y="60604"/>
                  <a:pt x="17145" y="60401"/>
                  <a:pt x="17360" y="60068"/>
                </a:cubicBezTo>
                <a:lnTo>
                  <a:pt x="17360" y="59961"/>
                </a:lnTo>
                <a:lnTo>
                  <a:pt x="17502" y="59711"/>
                </a:lnTo>
                <a:lnTo>
                  <a:pt x="17538" y="59723"/>
                </a:lnTo>
                <a:cubicBezTo>
                  <a:pt x="17419" y="59985"/>
                  <a:pt x="17229" y="60496"/>
                  <a:pt x="17050" y="60818"/>
                </a:cubicBezTo>
                <a:lnTo>
                  <a:pt x="17062" y="60842"/>
                </a:lnTo>
                <a:cubicBezTo>
                  <a:pt x="17169" y="60639"/>
                  <a:pt x="17252" y="60401"/>
                  <a:pt x="17312" y="60270"/>
                </a:cubicBezTo>
                <a:cubicBezTo>
                  <a:pt x="17338" y="60227"/>
                  <a:pt x="17407" y="60141"/>
                  <a:pt x="17425" y="60141"/>
                </a:cubicBezTo>
                <a:cubicBezTo>
                  <a:pt x="17426" y="60141"/>
                  <a:pt x="17426" y="60141"/>
                  <a:pt x="17427" y="60141"/>
                </a:cubicBezTo>
                <a:lnTo>
                  <a:pt x="17427" y="60141"/>
                </a:lnTo>
                <a:lnTo>
                  <a:pt x="17443" y="60044"/>
                </a:lnTo>
                <a:cubicBezTo>
                  <a:pt x="17598" y="59723"/>
                  <a:pt x="17657" y="59532"/>
                  <a:pt x="17729" y="59365"/>
                </a:cubicBezTo>
                <a:cubicBezTo>
                  <a:pt x="17800" y="59187"/>
                  <a:pt x="17895" y="59020"/>
                  <a:pt x="18026" y="58651"/>
                </a:cubicBezTo>
                <a:lnTo>
                  <a:pt x="18026" y="58651"/>
                </a:lnTo>
                <a:lnTo>
                  <a:pt x="18002" y="58711"/>
                </a:lnTo>
                <a:cubicBezTo>
                  <a:pt x="18026" y="58556"/>
                  <a:pt x="18074" y="58413"/>
                  <a:pt x="18122" y="58377"/>
                </a:cubicBezTo>
                <a:cubicBezTo>
                  <a:pt x="18264" y="57949"/>
                  <a:pt x="18383" y="57472"/>
                  <a:pt x="18503" y="57187"/>
                </a:cubicBezTo>
                <a:lnTo>
                  <a:pt x="18479" y="57115"/>
                </a:lnTo>
                <a:cubicBezTo>
                  <a:pt x="18491" y="57032"/>
                  <a:pt x="18574" y="56889"/>
                  <a:pt x="18538" y="56829"/>
                </a:cubicBezTo>
                <a:lnTo>
                  <a:pt x="18550" y="56627"/>
                </a:lnTo>
                <a:cubicBezTo>
                  <a:pt x="18574" y="56496"/>
                  <a:pt x="18562" y="56413"/>
                  <a:pt x="18622" y="56270"/>
                </a:cubicBezTo>
                <a:cubicBezTo>
                  <a:pt x="18622" y="56258"/>
                  <a:pt x="18622" y="56258"/>
                  <a:pt x="18633" y="56234"/>
                </a:cubicBezTo>
                <a:cubicBezTo>
                  <a:pt x="18693" y="55936"/>
                  <a:pt x="18610" y="56234"/>
                  <a:pt x="18669" y="55901"/>
                </a:cubicBezTo>
                <a:cubicBezTo>
                  <a:pt x="18717" y="55794"/>
                  <a:pt x="18633" y="55758"/>
                  <a:pt x="18657" y="55603"/>
                </a:cubicBezTo>
                <a:lnTo>
                  <a:pt x="18729" y="55436"/>
                </a:lnTo>
                <a:cubicBezTo>
                  <a:pt x="18788" y="55139"/>
                  <a:pt x="18729" y="55079"/>
                  <a:pt x="18753" y="54627"/>
                </a:cubicBezTo>
                <a:cubicBezTo>
                  <a:pt x="18776" y="54491"/>
                  <a:pt x="18811" y="54398"/>
                  <a:pt x="18838" y="54398"/>
                </a:cubicBezTo>
                <a:cubicBezTo>
                  <a:pt x="18850" y="54398"/>
                  <a:pt x="18860" y="54415"/>
                  <a:pt x="18868" y="54452"/>
                </a:cubicBezTo>
                <a:lnTo>
                  <a:pt x="18868" y="54452"/>
                </a:lnTo>
                <a:cubicBezTo>
                  <a:pt x="18837" y="54276"/>
                  <a:pt x="18847" y="54368"/>
                  <a:pt x="18836" y="54127"/>
                </a:cubicBezTo>
                <a:cubicBezTo>
                  <a:pt x="18844" y="54111"/>
                  <a:pt x="18849" y="54105"/>
                  <a:pt x="18853" y="54105"/>
                </a:cubicBezTo>
                <a:cubicBezTo>
                  <a:pt x="18861" y="54105"/>
                  <a:pt x="18864" y="54134"/>
                  <a:pt x="18872" y="54174"/>
                </a:cubicBezTo>
                <a:cubicBezTo>
                  <a:pt x="18907" y="53948"/>
                  <a:pt x="18860" y="54031"/>
                  <a:pt x="18860" y="53853"/>
                </a:cubicBezTo>
                <a:cubicBezTo>
                  <a:pt x="18812" y="53817"/>
                  <a:pt x="18753" y="53758"/>
                  <a:pt x="18753" y="53698"/>
                </a:cubicBezTo>
                <a:lnTo>
                  <a:pt x="18741" y="53758"/>
                </a:lnTo>
                <a:cubicBezTo>
                  <a:pt x="18729" y="53579"/>
                  <a:pt x="18717" y="53377"/>
                  <a:pt x="18729" y="53174"/>
                </a:cubicBezTo>
                <a:lnTo>
                  <a:pt x="18729" y="53174"/>
                </a:lnTo>
                <a:lnTo>
                  <a:pt x="18741" y="53186"/>
                </a:lnTo>
                <a:lnTo>
                  <a:pt x="18741" y="53186"/>
                </a:lnTo>
                <a:lnTo>
                  <a:pt x="18729" y="52960"/>
                </a:lnTo>
                <a:lnTo>
                  <a:pt x="18753" y="52948"/>
                </a:lnTo>
                <a:lnTo>
                  <a:pt x="18741" y="52638"/>
                </a:lnTo>
                <a:lnTo>
                  <a:pt x="18741" y="52686"/>
                </a:lnTo>
                <a:cubicBezTo>
                  <a:pt x="18741" y="52603"/>
                  <a:pt x="18729" y="52365"/>
                  <a:pt x="18729" y="52222"/>
                </a:cubicBezTo>
                <a:lnTo>
                  <a:pt x="18741" y="52222"/>
                </a:lnTo>
                <a:cubicBezTo>
                  <a:pt x="18788" y="51817"/>
                  <a:pt x="18717" y="51507"/>
                  <a:pt x="18693" y="51043"/>
                </a:cubicBezTo>
                <a:lnTo>
                  <a:pt x="18693" y="51043"/>
                </a:lnTo>
                <a:lnTo>
                  <a:pt x="18729" y="51102"/>
                </a:lnTo>
                <a:cubicBezTo>
                  <a:pt x="18753" y="50936"/>
                  <a:pt x="18681" y="51055"/>
                  <a:pt x="18681" y="50876"/>
                </a:cubicBezTo>
                <a:lnTo>
                  <a:pt x="18729" y="50864"/>
                </a:lnTo>
                <a:cubicBezTo>
                  <a:pt x="18669" y="50698"/>
                  <a:pt x="18729" y="50662"/>
                  <a:pt x="18741" y="50543"/>
                </a:cubicBezTo>
                <a:lnTo>
                  <a:pt x="18741" y="50543"/>
                </a:lnTo>
                <a:lnTo>
                  <a:pt x="18693" y="50602"/>
                </a:lnTo>
                <a:lnTo>
                  <a:pt x="18693" y="50388"/>
                </a:lnTo>
                <a:cubicBezTo>
                  <a:pt x="18705" y="50266"/>
                  <a:pt x="18720" y="50232"/>
                  <a:pt x="18737" y="50232"/>
                </a:cubicBezTo>
                <a:cubicBezTo>
                  <a:pt x="18753" y="50232"/>
                  <a:pt x="18771" y="50263"/>
                  <a:pt x="18788" y="50281"/>
                </a:cubicBezTo>
                <a:lnTo>
                  <a:pt x="18741" y="50126"/>
                </a:lnTo>
                <a:lnTo>
                  <a:pt x="18788" y="50090"/>
                </a:lnTo>
                <a:cubicBezTo>
                  <a:pt x="18729" y="49971"/>
                  <a:pt x="18788" y="49971"/>
                  <a:pt x="18753" y="49781"/>
                </a:cubicBezTo>
                <a:cubicBezTo>
                  <a:pt x="18757" y="49779"/>
                  <a:pt x="18760" y="49778"/>
                  <a:pt x="18763" y="49778"/>
                </a:cubicBezTo>
                <a:cubicBezTo>
                  <a:pt x="18770" y="49778"/>
                  <a:pt x="18775" y="49781"/>
                  <a:pt x="18779" y="49781"/>
                </a:cubicBezTo>
                <a:cubicBezTo>
                  <a:pt x="18785" y="49781"/>
                  <a:pt x="18788" y="49775"/>
                  <a:pt x="18788" y="49745"/>
                </a:cubicBezTo>
                <a:lnTo>
                  <a:pt x="18753" y="49567"/>
                </a:lnTo>
                <a:lnTo>
                  <a:pt x="18753" y="49614"/>
                </a:lnTo>
                <a:lnTo>
                  <a:pt x="18693" y="49590"/>
                </a:lnTo>
                <a:cubicBezTo>
                  <a:pt x="18633" y="49245"/>
                  <a:pt x="18717" y="49078"/>
                  <a:pt x="18693" y="48828"/>
                </a:cubicBezTo>
                <a:lnTo>
                  <a:pt x="18693" y="48828"/>
                </a:lnTo>
                <a:lnTo>
                  <a:pt x="18717" y="48995"/>
                </a:lnTo>
                <a:cubicBezTo>
                  <a:pt x="18717" y="48555"/>
                  <a:pt x="18729" y="48519"/>
                  <a:pt x="18753" y="48221"/>
                </a:cubicBezTo>
                <a:lnTo>
                  <a:pt x="18753" y="48221"/>
                </a:lnTo>
                <a:cubicBezTo>
                  <a:pt x="18744" y="48286"/>
                  <a:pt x="18736" y="48378"/>
                  <a:pt x="18728" y="48378"/>
                </a:cubicBezTo>
                <a:cubicBezTo>
                  <a:pt x="18724" y="48378"/>
                  <a:pt x="18721" y="48358"/>
                  <a:pt x="18717" y="48305"/>
                </a:cubicBezTo>
                <a:cubicBezTo>
                  <a:pt x="18717" y="48185"/>
                  <a:pt x="18741" y="48185"/>
                  <a:pt x="18753" y="48043"/>
                </a:cubicBezTo>
                <a:lnTo>
                  <a:pt x="18753" y="48043"/>
                </a:lnTo>
                <a:cubicBezTo>
                  <a:pt x="18750" y="48045"/>
                  <a:pt x="18748" y="48046"/>
                  <a:pt x="18746" y="48046"/>
                </a:cubicBezTo>
                <a:cubicBezTo>
                  <a:pt x="18714" y="48046"/>
                  <a:pt x="18696" y="47816"/>
                  <a:pt x="18741" y="47483"/>
                </a:cubicBezTo>
                <a:cubicBezTo>
                  <a:pt x="18741" y="47475"/>
                  <a:pt x="18747" y="47466"/>
                  <a:pt x="18750" y="47466"/>
                </a:cubicBezTo>
                <a:cubicBezTo>
                  <a:pt x="18752" y="47466"/>
                  <a:pt x="18753" y="47468"/>
                  <a:pt x="18753" y="47471"/>
                </a:cubicBezTo>
                <a:cubicBezTo>
                  <a:pt x="18753" y="47412"/>
                  <a:pt x="18741" y="47412"/>
                  <a:pt x="18753" y="47245"/>
                </a:cubicBezTo>
                <a:lnTo>
                  <a:pt x="18800" y="47162"/>
                </a:lnTo>
                <a:cubicBezTo>
                  <a:pt x="18800" y="47150"/>
                  <a:pt x="18758" y="47065"/>
                  <a:pt x="18753" y="47065"/>
                </a:cubicBezTo>
                <a:cubicBezTo>
                  <a:pt x="18753" y="47065"/>
                  <a:pt x="18753" y="47065"/>
                  <a:pt x="18753" y="47065"/>
                </a:cubicBezTo>
                <a:lnTo>
                  <a:pt x="18753" y="47065"/>
                </a:lnTo>
                <a:cubicBezTo>
                  <a:pt x="18788" y="46852"/>
                  <a:pt x="18753" y="46757"/>
                  <a:pt x="18788" y="46638"/>
                </a:cubicBezTo>
                <a:lnTo>
                  <a:pt x="18788" y="46697"/>
                </a:lnTo>
                <a:lnTo>
                  <a:pt x="18800" y="46459"/>
                </a:lnTo>
                <a:lnTo>
                  <a:pt x="18800" y="46459"/>
                </a:lnTo>
                <a:cubicBezTo>
                  <a:pt x="18776" y="46507"/>
                  <a:pt x="18753" y="46519"/>
                  <a:pt x="18717" y="46578"/>
                </a:cubicBezTo>
                <a:lnTo>
                  <a:pt x="18598" y="46769"/>
                </a:lnTo>
                <a:lnTo>
                  <a:pt x="18372" y="47173"/>
                </a:lnTo>
                <a:lnTo>
                  <a:pt x="18383" y="47066"/>
                </a:lnTo>
                <a:lnTo>
                  <a:pt x="18383" y="47066"/>
                </a:lnTo>
                <a:cubicBezTo>
                  <a:pt x="18312" y="47328"/>
                  <a:pt x="18074" y="47590"/>
                  <a:pt x="18086" y="47709"/>
                </a:cubicBezTo>
                <a:cubicBezTo>
                  <a:pt x="17994" y="47811"/>
                  <a:pt x="17781" y="48304"/>
                  <a:pt x="17736" y="48304"/>
                </a:cubicBezTo>
                <a:cubicBezTo>
                  <a:pt x="17728" y="48304"/>
                  <a:pt x="17725" y="48290"/>
                  <a:pt x="17729" y="48257"/>
                </a:cubicBezTo>
                <a:lnTo>
                  <a:pt x="17729" y="48257"/>
                </a:lnTo>
                <a:cubicBezTo>
                  <a:pt x="17550" y="48602"/>
                  <a:pt x="17443" y="48888"/>
                  <a:pt x="17312" y="49150"/>
                </a:cubicBezTo>
                <a:cubicBezTo>
                  <a:pt x="17288" y="49233"/>
                  <a:pt x="17252" y="49305"/>
                  <a:pt x="17229" y="49364"/>
                </a:cubicBezTo>
                <a:lnTo>
                  <a:pt x="17169" y="49531"/>
                </a:lnTo>
                <a:cubicBezTo>
                  <a:pt x="17121" y="49626"/>
                  <a:pt x="17074" y="49733"/>
                  <a:pt x="17014" y="49864"/>
                </a:cubicBezTo>
                <a:cubicBezTo>
                  <a:pt x="16883" y="50031"/>
                  <a:pt x="16693" y="50555"/>
                  <a:pt x="16574" y="50876"/>
                </a:cubicBezTo>
                <a:cubicBezTo>
                  <a:pt x="16347" y="51555"/>
                  <a:pt x="16240" y="51995"/>
                  <a:pt x="16050" y="52686"/>
                </a:cubicBezTo>
                <a:cubicBezTo>
                  <a:pt x="15836" y="53067"/>
                  <a:pt x="15776" y="53722"/>
                  <a:pt x="15597" y="54150"/>
                </a:cubicBezTo>
                <a:lnTo>
                  <a:pt x="15597" y="54293"/>
                </a:lnTo>
                <a:cubicBezTo>
                  <a:pt x="15466" y="54567"/>
                  <a:pt x="15407" y="55043"/>
                  <a:pt x="15264" y="55448"/>
                </a:cubicBezTo>
                <a:cubicBezTo>
                  <a:pt x="15248" y="55521"/>
                  <a:pt x="15243" y="55572"/>
                  <a:pt x="15237" y="55601"/>
                </a:cubicBezTo>
                <a:lnTo>
                  <a:pt x="15237" y="55601"/>
                </a:lnTo>
                <a:cubicBezTo>
                  <a:pt x="15245" y="55589"/>
                  <a:pt x="15257" y="55579"/>
                  <a:pt x="15276" y="55579"/>
                </a:cubicBezTo>
                <a:cubicBezTo>
                  <a:pt x="15231" y="55693"/>
                  <a:pt x="15185" y="55914"/>
                  <a:pt x="15160" y="55914"/>
                </a:cubicBezTo>
                <a:cubicBezTo>
                  <a:pt x="15159" y="55914"/>
                  <a:pt x="15158" y="55914"/>
                  <a:pt x="15157" y="55913"/>
                </a:cubicBezTo>
                <a:lnTo>
                  <a:pt x="15157" y="55877"/>
                </a:lnTo>
                <a:cubicBezTo>
                  <a:pt x="15155" y="55876"/>
                  <a:pt x="15154" y="55876"/>
                  <a:pt x="15153" y="55876"/>
                </a:cubicBezTo>
                <a:cubicBezTo>
                  <a:pt x="15108" y="55876"/>
                  <a:pt x="15083" y="56261"/>
                  <a:pt x="15002" y="56377"/>
                </a:cubicBezTo>
                <a:lnTo>
                  <a:pt x="15062" y="56317"/>
                </a:lnTo>
                <a:lnTo>
                  <a:pt x="15002" y="56532"/>
                </a:lnTo>
                <a:lnTo>
                  <a:pt x="15002" y="56472"/>
                </a:lnTo>
                <a:cubicBezTo>
                  <a:pt x="14859" y="57472"/>
                  <a:pt x="14609" y="57877"/>
                  <a:pt x="14442" y="58818"/>
                </a:cubicBezTo>
                <a:cubicBezTo>
                  <a:pt x="14440" y="58792"/>
                  <a:pt x="14438" y="58782"/>
                  <a:pt x="14435" y="58782"/>
                </a:cubicBezTo>
                <a:cubicBezTo>
                  <a:pt x="14422" y="58782"/>
                  <a:pt x="14401" y="58997"/>
                  <a:pt x="14373" y="58997"/>
                </a:cubicBezTo>
                <a:cubicBezTo>
                  <a:pt x="14372" y="58997"/>
                  <a:pt x="14372" y="58997"/>
                  <a:pt x="14371" y="58996"/>
                </a:cubicBezTo>
                <a:cubicBezTo>
                  <a:pt x="14228" y="59199"/>
                  <a:pt x="14264" y="59425"/>
                  <a:pt x="14216" y="59615"/>
                </a:cubicBezTo>
                <a:lnTo>
                  <a:pt x="14216" y="59627"/>
                </a:lnTo>
                <a:lnTo>
                  <a:pt x="14109" y="59961"/>
                </a:lnTo>
                <a:cubicBezTo>
                  <a:pt x="14107" y="59919"/>
                  <a:pt x="14105" y="59903"/>
                  <a:pt x="14103" y="59903"/>
                </a:cubicBezTo>
                <a:cubicBezTo>
                  <a:pt x="14099" y="59903"/>
                  <a:pt x="14097" y="60067"/>
                  <a:pt x="14097" y="60067"/>
                </a:cubicBezTo>
                <a:cubicBezTo>
                  <a:pt x="14097" y="60067"/>
                  <a:pt x="14097" y="60054"/>
                  <a:pt x="14097" y="60020"/>
                </a:cubicBezTo>
                <a:cubicBezTo>
                  <a:pt x="13788" y="60854"/>
                  <a:pt x="13478" y="61973"/>
                  <a:pt x="13038" y="62890"/>
                </a:cubicBezTo>
                <a:lnTo>
                  <a:pt x="13073" y="62866"/>
                </a:lnTo>
                <a:lnTo>
                  <a:pt x="13073" y="62866"/>
                </a:lnTo>
                <a:cubicBezTo>
                  <a:pt x="12966" y="63104"/>
                  <a:pt x="12847" y="63402"/>
                  <a:pt x="12740" y="63556"/>
                </a:cubicBezTo>
                <a:cubicBezTo>
                  <a:pt x="12645" y="63723"/>
                  <a:pt x="12597" y="63961"/>
                  <a:pt x="12561" y="64033"/>
                </a:cubicBezTo>
                <a:cubicBezTo>
                  <a:pt x="12514" y="64204"/>
                  <a:pt x="12406" y="64329"/>
                  <a:pt x="12394" y="64331"/>
                </a:cubicBezTo>
                <a:lnTo>
                  <a:pt x="12394" y="64331"/>
                </a:lnTo>
                <a:cubicBezTo>
                  <a:pt x="12398" y="64323"/>
                  <a:pt x="12402" y="64314"/>
                  <a:pt x="12407" y="64306"/>
                </a:cubicBezTo>
                <a:lnTo>
                  <a:pt x="12407" y="64306"/>
                </a:lnTo>
                <a:cubicBezTo>
                  <a:pt x="12395" y="64323"/>
                  <a:pt x="12391" y="64331"/>
                  <a:pt x="12394" y="64331"/>
                </a:cubicBezTo>
                <a:cubicBezTo>
                  <a:pt x="12394" y="64331"/>
                  <a:pt x="12394" y="64331"/>
                  <a:pt x="12394" y="64331"/>
                </a:cubicBezTo>
                <a:lnTo>
                  <a:pt x="12394" y="64331"/>
                </a:lnTo>
                <a:cubicBezTo>
                  <a:pt x="12296" y="64527"/>
                  <a:pt x="12256" y="64746"/>
                  <a:pt x="12073" y="65009"/>
                </a:cubicBezTo>
                <a:cubicBezTo>
                  <a:pt x="11969" y="65079"/>
                  <a:pt x="11683" y="65748"/>
                  <a:pt x="11614" y="65748"/>
                </a:cubicBezTo>
                <a:cubicBezTo>
                  <a:pt x="11612" y="65748"/>
                  <a:pt x="11610" y="65748"/>
                  <a:pt x="11609" y="65747"/>
                </a:cubicBezTo>
                <a:cubicBezTo>
                  <a:pt x="11347" y="66057"/>
                  <a:pt x="11192" y="66414"/>
                  <a:pt x="10883" y="66747"/>
                </a:cubicBezTo>
                <a:lnTo>
                  <a:pt x="10883" y="66712"/>
                </a:lnTo>
                <a:cubicBezTo>
                  <a:pt x="10883" y="66712"/>
                  <a:pt x="10799" y="66926"/>
                  <a:pt x="10680" y="67128"/>
                </a:cubicBezTo>
                <a:cubicBezTo>
                  <a:pt x="10573" y="67343"/>
                  <a:pt x="10454" y="67533"/>
                  <a:pt x="10454" y="67533"/>
                </a:cubicBezTo>
                <a:lnTo>
                  <a:pt x="10502" y="67533"/>
                </a:lnTo>
                <a:lnTo>
                  <a:pt x="10466" y="67569"/>
                </a:lnTo>
                <a:lnTo>
                  <a:pt x="10478" y="67605"/>
                </a:lnTo>
                <a:cubicBezTo>
                  <a:pt x="9382" y="68057"/>
                  <a:pt x="8025" y="68700"/>
                  <a:pt x="6775" y="69176"/>
                </a:cubicBezTo>
                <a:lnTo>
                  <a:pt x="6834" y="69176"/>
                </a:lnTo>
                <a:cubicBezTo>
                  <a:pt x="6513" y="69307"/>
                  <a:pt x="6096" y="69498"/>
                  <a:pt x="5834" y="69569"/>
                </a:cubicBezTo>
                <a:cubicBezTo>
                  <a:pt x="5572" y="69652"/>
                  <a:pt x="5298" y="69843"/>
                  <a:pt x="5203" y="69891"/>
                </a:cubicBezTo>
                <a:cubicBezTo>
                  <a:pt x="5011" y="69986"/>
                  <a:pt x="4820" y="70044"/>
                  <a:pt x="4765" y="70044"/>
                </a:cubicBezTo>
                <a:cubicBezTo>
                  <a:pt x="4751" y="70044"/>
                  <a:pt x="4746" y="70040"/>
                  <a:pt x="4751" y="70033"/>
                </a:cubicBezTo>
                <a:lnTo>
                  <a:pt x="4751" y="70033"/>
                </a:lnTo>
                <a:cubicBezTo>
                  <a:pt x="4465" y="70152"/>
                  <a:pt x="4215" y="70319"/>
                  <a:pt x="3810" y="70450"/>
                </a:cubicBezTo>
                <a:cubicBezTo>
                  <a:pt x="3664" y="70450"/>
                  <a:pt x="2816" y="70907"/>
                  <a:pt x="2683" y="70907"/>
                </a:cubicBezTo>
                <a:cubicBezTo>
                  <a:pt x="2675" y="70907"/>
                  <a:pt x="2670" y="70906"/>
                  <a:pt x="2667" y="70903"/>
                </a:cubicBezTo>
                <a:cubicBezTo>
                  <a:pt x="2129" y="71055"/>
                  <a:pt x="1672" y="71321"/>
                  <a:pt x="1092" y="71500"/>
                </a:cubicBezTo>
                <a:lnTo>
                  <a:pt x="1092" y="71500"/>
                </a:lnTo>
                <a:lnTo>
                  <a:pt x="1096" y="71498"/>
                </a:lnTo>
                <a:cubicBezTo>
                  <a:pt x="1072" y="71498"/>
                  <a:pt x="1060" y="71510"/>
                  <a:pt x="1060" y="71510"/>
                </a:cubicBezTo>
                <a:cubicBezTo>
                  <a:pt x="1071" y="71507"/>
                  <a:pt x="1081" y="71503"/>
                  <a:pt x="1092" y="71500"/>
                </a:cubicBezTo>
                <a:lnTo>
                  <a:pt x="1092" y="71500"/>
                </a:lnTo>
                <a:lnTo>
                  <a:pt x="0" y="72129"/>
                </a:lnTo>
                <a:lnTo>
                  <a:pt x="417" y="72212"/>
                </a:lnTo>
                <a:lnTo>
                  <a:pt x="1488" y="71986"/>
                </a:lnTo>
                <a:lnTo>
                  <a:pt x="4203" y="70879"/>
                </a:lnTo>
                <a:lnTo>
                  <a:pt x="6406" y="70081"/>
                </a:lnTo>
                <a:cubicBezTo>
                  <a:pt x="6406" y="70081"/>
                  <a:pt x="6727" y="69950"/>
                  <a:pt x="7227" y="69736"/>
                </a:cubicBezTo>
                <a:cubicBezTo>
                  <a:pt x="7715" y="69533"/>
                  <a:pt x="8370" y="69259"/>
                  <a:pt x="9025" y="68962"/>
                </a:cubicBezTo>
                <a:cubicBezTo>
                  <a:pt x="9049" y="68950"/>
                  <a:pt x="9085" y="68938"/>
                  <a:pt x="9108" y="68938"/>
                </a:cubicBezTo>
                <a:lnTo>
                  <a:pt x="8532" y="69319"/>
                </a:lnTo>
                <a:lnTo>
                  <a:pt x="8532" y="69319"/>
                </a:lnTo>
                <a:cubicBezTo>
                  <a:pt x="9065" y="68985"/>
                  <a:pt x="9717" y="68877"/>
                  <a:pt x="10359" y="68855"/>
                </a:cubicBezTo>
                <a:cubicBezTo>
                  <a:pt x="10644" y="68890"/>
                  <a:pt x="10990" y="68950"/>
                  <a:pt x="11109" y="68962"/>
                </a:cubicBezTo>
                <a:cubicBezTo>
                  <a:pt x="11287" y="69021"/>
                  <a:pt x="11514" y="68998"/>
                  <a:pt x="11752" y="69033"/>
                </a:cubicBezTo>
                <a:cubicBezTo>
                  <a:pt x="12109" y="69093"/>
                  <a:pt x="11930" y="69093"/>
                  <a:pt x="12109" y="69152"/>
                </a:cubicBezTo>
                <a:cubicBezTo>
                  <a:pt x="12161" y="69167"/>
                  <a:pt x="12185" y="69172"/>
                  <a:pt x="12192" y="69172"/>
                </a:cubicBezTo>
                <a:cubicBezTo>
                  <a:pt x="12215" y="69172"/>
                  <a:pt x="12102" y="69127"/>
                  <a:pt x="12133" y="69127"/>
                </a:cubicBezTo>
                <a:cubicBezTo>
                  <a:pt x="12136" y="69127"/>
                  <a:pt x="12140" y="69128"/>
                  <a:pt x="12145" y="69129"/>
                </a:cubicBezTo>
                <a:lnTo>
                  <a:pt x="12418" y="69212"/>
                </a:lnTo>
                <a:cubicBezTo>
                  <a:pt x="12373" y="69205"/>
                  <a:pt x="12348" y="69202"/>
                  <a:pt x="12336" y="69202"/>
                </a:cubicBezTo>
                <a:cubicBezTo>
                  <a:pt x="12307" y="69202"/>
                  <a:pt x="12354" y="69219"/>
                  <a:pt x="12371" y="69236"/>
                </a:cubicBezTo>
                <a:cubicBezTo>
                  <a:pt x="12575" y="69266"/>
                  <a:pt x="12859" y="69376"/>
                  <a:pt x="12988" y="69376"/>
                </a:cubicBezTo>
                <a:cubicBezTo>
                  <a:pt x="13009" y="69376"/>
                  <a:pt x="13026" y="69373"/>
                  <a:pt x="13038" y="69367"/>
                </a:cubicBezTo>
                <a:cubicBezTo>
                  <a:pt x="13335" y="69474"/>
                  <a:pt x="13335" y="69486"/>
                  <a:pt x="13478" y="69533"/>
                </a:cubicBezTo>
                <a:cubicBezTo>
                  <a:pt x="13430" y="69510"/>
                  <a:pt x="13335" y="69486"/>
                  <a:pt x="13359" y="69474"/>
                </a:cubicBezTo>
                <a:lnTo>
                  <a:pt x="13359" y="69474"/>
                </a:lnTo>
                <a:cubicBezTo>
                  <a:pt x="13400" y="69494"/>
                  <a:pt x="13420" y="69502"/>
                  <a:pt x="13426" y="69502"/>
                </a:cubicBezTo>
                <a:cubicBezTo>
                  <a:pt x="13439" y="69502"/>
                  <a:pt x="13402" y="69473"/>
                  <a:pt x="13371" y="69450"/>
                </a:cubicBezTo>
                <a:lnTo>
                  <a:pt x="13371" y="69450"/>
                </a:lnTo>
                <a:cubicBezTo>
                  <a:pt x="13555" y="69473"/>
                  <a:pt x="14260" y="69785"/>
                  <a:pt x="14362" y="69785"/>
                </a:cubicBezTo>
                <a:cubicBezTo>
                  <a:pt x="14366" y="69785"/>
                  <a:pt x="14369" y="69784"/>
                  <a:pt x="14371" y="69783"/>
                </a:cubicBezTo>
                <a:lnTo>
                  <a:pt x="14371" y="69795"/>
                </a:lnTo>
                <a:cubicBezTo>
                  <a:pt x="14425" y="69774"/>
                  <a:pt x="14381" y="69722"/>
                  <a:pt x="14471" y="69722"/>
                </a:cubicBezTo>
                <a:cubicBezTo>
                  <a:pt x="14480" y="69722"/>
                  <a:pt x="14490" y="69723"/>
                  <a:pt x="14502" y="69724"/>
                </a:cubicBezTo>
                <a:lnTo>
                  <a:pt x="14573" y="69771"/>
                </a:lnTo>
                <a:lnTo>
                  <a:pt x="14704" y="69795"/>
                </a:lnTo>
                <a:cubicBezTo>
                  <a:pt x="14800" y="69843"/>
                  <a:pt x="14740" y="69843"/>
                  <a:pt x="14740" y="69843"/>
                </a:cubicBezTo>
                <a:cubicBezTo>
                  <a:pt x="14966" y="69891"/>
                  <a:pt x="15240" y="70021"/>
                  <a:pt x="15502" y="70105"/>
                </a:cubicBezTo>
                <a:lnTo>
                  <a:pt x="15276" y="69902"/>
                </a:lnTo>
                <a:lnTo>
                  <a:pt x="15276" y="69902"/>
                </a:lnTo>
                <a:cubicBezTo>
                  <a:pt x="15472" y="70006"/>
                  <a:pt x="15837" y="70189"/>
                  <a:pt x="15891" y="70189"/>
                </a:cubicBezTo>
                <a:cubicBezTo>
                  <a:pt x="15893" y="70189"/>
                  <a:pt x="15894" y="70189"/>
                  <a:pt x="15895" y="70188"/>
                </a:cubicBezTo>
                <a:lnTo>
                  <a:pt x="16014" y="70272"/>
                </a:lnTo>
                <a:cubicBezTo>
                  <a:pt x="16252" y="70412"/>
                  <a:pt x="16321" y="70420"/>
                  <a:pt x="16370" y="70420"/>
                </a:cubicBezTo>
                <a:cubicBezTo>
                  <a:pt x="16376" y="70420"/>
                  <a:pt x="16382" y="70420"/>
                  <a:pt x="16388" y="70420"/>
                </a:cubicBezTo>
                <a:cubicBezTo>
                  <a:pt x="16414" y="70420"/>
                  <a:pt x="16439" y="70422"/>
                  <a:pt x="16490" y="70450"/>
                </a:cubicBezTo>
                <a:lnTo>
                  <a:pt x="16693" y="70569"/>
                </a:lnTo>
                <a:lnTo>
                  <a:pt x="16478" y="70486"/>
                </a:lnTo>
                <a:lnTo>
                  <a:pt x="16478" y="70486"/>
                </a:lnTo>
                <a:cubicBezTo>
                  <a:pt x="16684" y="70577"/>
                  <a:pt x="16758" y="70625"/>
                  <a:pt x="16910" y="70712"/>
                </a:cubicBezTo>
                <a:lnTo>
                  <a:pt x="16910" y="70712"/>
                </a:lnTo>
                <a:cubicBezTo>
                  <a:pt x="16907" y="70706"/>
                  <a:pt x="16907" y="70700"/>
                  <a:pt x="16907" y="70700"/>
                </a:cubicBezTo>
                <a:lnTo>
                  <a:pt x="16907" y="70700"/>
                </a:lnTo>
                <a:lnTo>
                  <a:pt x="16943" y="70724"/>
                </a:lnTo>
                <a:cubicBezTo>
                  <a:pt x="16948" y="70719"/>
                  <a:pt x="16957" y="70717"/>
                  <a:pt x="16970" y="70717"/>
                </a:cubicBezTo>
                <a:cubicBezTo>
                  <a:pt x="17018" y="70717"/>
                  <a:pt x="17118" y="70751"/>
                  <a:pt x="17240" y="70807"/>
                </a:cubicBezTo>
                <a:cubicBezTo>
                  <a:pt x="17443" y="70903"/>
                  <a:pt x="17621" y="70938"/>
                  <a:pt x="17955" y="71117"/>
                </a:cubicBezTo>
                <a:lnTo>
                  <a:pt x="18062" y="71117"/>
                </a:lnTo>
                <a:lnTo>
                  <a:pt x="18300" y="71260"/>
                </a:lnTo>
                <a:lnTo>
                  <a:pt x="18276" y="71284"/>
                </a:lnTo>
                <a:cubicBezTo>
                  <a:pt x="18026" y="71176"/>
                  <a:pt x="17550" y="70998"/>
                  <a:pt x="17240" y="70867"/>
                </a:cubicBezTo>
                <a:lnTo>
                  <a:pt x="17229" y="70879"/>
                </a:lnTo>
                <a:cubicBezTo>
                  <a:pt x="17419" y="70962"/>
                  <a:pt x="17645" y="71034"/>
                  <a:pt x="17764" y="71093"/>
                </a:cubicBezTo>
                <a:cubicBezTo>
                  <a:pt x="17817" y="71114"/>
                  <a:pt x="17933" y="71199"/>
                  <a:pt x="17872" y="71203"/>
                </a:cubicBezTo>
                <a:lnTo>
                  <a:pt x="17872" y="71203"/>
                </a:lnTo>
                <a:lnTo>
                  <a:pt x="17836" y="71200"/>
                </a:lnTo>
                <a:lnTo>
                  <a:pt x="17836" y="71200"/>
                </a:lnTo>
                <a:cubicBezTo>
                  <a:pt x="17849" y="71203"/>
                  <a:pt x="17859" y="71204"/>
                  <a:pt x="17867" y="71204"/>
                </a:cubicBezTo>
                <a:cubicBezTo>
                  <a:pt x="17869" y="71204"/>
                  <a:pt x="17870" y="71204"/>
                  <a:pt x="17872" y="71203"/>
                </a:cubicBezTo>
                <a:lnTo>
                  <a:pt x="17872" y="71203"/>
                </a:lnTo>
                <a:lnTo>
                  <a:pt x="17967" y="71212"/>
                </a:lnTo>
                <a:cubicBezTo>
                  <a:pt x="18610" y="71462"/>
                  <a:pt x="18610" y="71462"/>
                  <a:pt x="19265" y="71772"/>
                </a:cubicBezTo>
                <a:lnTo>
                  <a:pt x="19217" y="71736"/>
                </a:lnTo>
                <a:lnTo>
                  <a:pt x="19217" y="71736"/>
                </a:lnTo>
                <a:cubicBezTo>
                  <a:pt x="19348" y="71772"/>
                  <a:pt x="19491" y="71819"/>
                  <a:pt x="19515" y="71867"/>
                </a:cubicBezTo>
                <a:cubicBezTo>
                  <a:pt x="19919" y="72034"/>
                  <a:pt x="20324" y="72212"/>
                  <a:pt x="20574" y="72343"/>
                </a:cubicBezTo>
                <a:lnTo>
                  <a:pt x="20646" y="72331"/>
                </a:lnTo>
                <a:cubicBezTo>
                  <a:pt x="20727" y="72352"/>
                  <a:pt x="20809" y="72434"/>
                  <a:pt x="20869" y="72434"/>
                </a:cubicBezTo>
                <a:cubicBezTo>
                  <a:pt x="20878" y="72434"/>
                  <a:pt x="20887" y="72432"/>
                  <a:pt x="20896" y="72427"/>
                </a:cubicBezTo>
                <a:lnTo>
                  <a:pt x="21098" y="72474"/>
                </a:lnTo>
                <a:cubicBezTo>
                  <a:pt x="21217" y="72522"/>
                  <a:pt x="21289" y="72522"/>
                  <a:pt x="21420" y="72593"/>
                </a:cubicBezTo>
                <a:cubicBezTo>
                  <a:pt x="21431" y="72593"/>
                  <a:pt x="21431" y="72605"/>
                  <a:pt x="21455" y="72605"/>
                </a:cubicBezTo>
                <a:cubicBezTo>
                  <a:pt x="21547" y="72643"/>
                  <a:pt x="21576" y="72651"/>
                  <a:pt x="21588" y="72651"/>
                </a:cubicBezTo>
                <a:cubicBezTo>
                  <a:pt x="21597" y="72651"/>
                  <a:pt x="21595" y="72646"/>
                  <a:pt x="21605" y="72646"/>
                </a:cubicBezTo>
                <a:cubicBezTo>
                  <a:pt x="21618" y="72646"/>
                  <a:pt x="21653" y="72656"/>
                  <a:pt x="21765" y="72700"/>
                </a:cubicBezTo>
                <a:cubicBezTo>
                  <a:pt x="21794" y="72721"/>
                  <a:pt x="21817" y="72726"/>
                  <a:pt x="21841" y="72726"/>
                </a:cubicBezTo>
                <a:cubicBezTo>
                  <a:pt x="21862" y="72726"/>
                  <a:pt x="21883" y="72722"/>
                  <a:pt x="21910" y="72722"/>
                </a:cubicBezTo>
                <a:cubicBezTo>
                  <a:pt x="21940" y="72722"/>
                  <a:pt x="21977" y="72727"/>
                  <a:pt x="22027" y="72748"/>
                </a:cubicBezTo>
                <a:lnTo>
                  <a:pt x="22170" y="72843"/>
                </a:lnTo>
                <a:cubicBezTo>
                  <a:pt x="22432" y="72962"/>
                  <a:pt x="22491" y="72927"/>
                  <a:pt x="22896" y="73022"/>
                </a:cubicBezTo>
                <a:cubicBezTo>
                  <a:pt x="23086" y="73081"/>
                  <a:pt x="23158" y="73165"/>
                  <a:pt x="23027" y="73177"/>
                </a:cubicBezTo>
                <a:cubicBezTo>
                  <a:pt x="23106" y="73172"/>
                  <a:pt x="23136" y="73169"/>
                  <a:pt x="23161" y="73169"/>
                </a:cubicBezTo>
                <a:cubicBezTo>
                  <a:pt x="23196" y="73169"/>
                  <a:pt x="23221" y="73175"/>
                  <a:pt x="23360" y="73189"/>
                </a:cubicBezTo>
                <a:cubicBezTo>
                  <a:pt x="23384" y="73224"/>
                  <a:pt x="23360" y="73224"/>
                  <a:pt x="23313" y="73224"/>
                </a:cubicBezTo>
                <a:cubicBezTo>
                  <a:pt x="23396" y="73254"/>
                  <a:pt x="23433" y="73261"/>
                  <a:pt x="23459" y="73261"/>
                </a:cubicBezTo>
                <a:cubicBezTo>
                  <a:pt x="23484" y="73261"/>
                  <a:pt x="23500" y="73254"/>
                  <a:pt x="23538" y="73254"/>
                </a:cubicBezTo>
                <a:cubicBezTo>
                  <a:pt x="23556" y="73254"/>
                  <a:pt x="23579" y="73255"/>
                  <a:pt x="23610" y="73260"/>
                </a:cubicBezTo>
                <a:cubicBezTo>
                  <a:pt x="23664" y="73238"/>
                  <a:pt x="23719" y="73187"/>
                  <a:pt x="23773" y="73187"/>
                </a:cubicBezTo>
                <a:cubicBezTo>
                  <a:pt x="23778" y="73187"/>
                  <a:pt x="23784" y="73187"/>
                  <a:pt x="23789" y="73189"/>
                </a:cubicBezTo>
                <a:lnTo>
                  <a:pt x="23729" y="73165"/>
                </a:lnTo>
                <a:lnTo>
                  <a:pt x="23729" y="73165"/>
                </a:lnTo>
                <a:cubicBezTo>
                  <a:pt x="23908" y="73177"/>
                  <a:pt x="24087" y="73189"/>
                  <a:pt x="24277" y="73248"/>
                </a:cubicBezTo>
                <a:lnTo>
                  <a:pt x="24265" y="73260"/>
                </a:lnTo>
                <a:lnTo>
                  <a:pt x="24468" y="73296"/>
                </a:lnTo>
                <a:lnTo>
                  <a:pt x="24491" y="73319"/>
                </a:lnTo>
                <a:lnTo>
                  <a:pt x="24789" y="73355"/>
                </a:lnTo>
                <a:lnTo>
                  <a:pt x="24789" y="73355"/>
                </a:lnTo>
                <a:lnTo>
                  <a:pt x="24741" y="73343"/>
                </a:lnTo>
                <a:lnTo>
                  <a:pt x="24741" y="73343"/>
                </a:lnTo>
                <a:cubicBezTo>
                  <a:pt x="24813" y="73355"/>
                  <a:pt x="25051" y="73367"/>
                  <a:pt x="25182" y="73379"/>
                </a:cubicBezTo>
                <a:lnTo>
                  <a:pt x="25182" y="73403"/>
                </a:lnTo>
                <a:cubicBezTo>
                  <a:pt x="25345" y="73433"/>
                  <a:pt x="25498" y="73442"/>
                  <a:pt x="25654" y="73442"/>
                </a:cubicBezTo>
                <a:cubicBezTo>
                  <a:pt x="25863" y="73442"/>
                  <a:pt x="26078" y="73427"/>
                  <a:pt x="26337" y="73427"/>
                </a:cubicBezTo>
                <a:lnTo>
                  <a:pt x="26277" y="73462"/>
                </a:lnTo>
                <a:cubicBezTo>
                  <a:pt x="26298" y="73466"/>
                  <a:pt x="26313" y="73467"/>
                  <a:pt x="26325" y="73467"/>
                </a:cubicBezTo>
                <a:cubicBezTo>
                  <a:pt x="26389" y="73467"/>
                  <a:pt x="26348" y="73425"/>
                  <a:pt x="26455" y="73425"/>
                </a:cubicBezTo>
                <a:cubicBezTo>
                  <a:pt x="26465" y="73425"/>
                  <a:pt x="26478" y="73426"/>
                  <a:pt x="26492" y="73427"/>
                </a:cubicBezTo>
                <a:lnTo>
                  <a:pt x="26515" y="73474"/>
                </a:lnTo>
                <a:cubicBezTo>
                  <a:pt x="26565" y="73455"/>
                  <a:pt x="26604" y="73448"/>
                  <a:pt x="26637" y="73448"/>
                </a:cubicBezTo>
                <a:cubicBezTo>
                  <a:pt x="26707" y="73448"/>
                  <a:pt x="26752" y="73478"/>
                  <a:pt x="26825" y="73486"/>
                </a:cubicBezTo>
                <a:lnTo>
                  <a:pt x="26765" y="73439"/>
                </a:lnTo>
                <a:lnTo>
                  <a:pt x="26968" y="73439"/>
                </a:lnTo>
                <a:cubicBezTo>
                  <a:pt x="27194" y="73439"/>
                  <a:pt x="27123" y="73486"/>
                  <a:pt x="27087" y="73522"/>
                </a:cubicBezTo>
                <a:lnTo>
                  <a:pt x="27242" y="73462"/>
                </a:lnTo>
                <a:lnTo>
                  <a:pt x="27266" y="73498"/>
                </a:lnTo>
                <a:cubicBezTo>
                  <a:pt x="27319" y="73468"/>
                  <a:pt x="27349" y="73468"/>
                  <a:pt x="27391" y="73468"/>
                </a:cubicBezTo>
                <a:cubicBezTo>
                  <a:pt x="27432" y="73468"/>
                  <a:pt x="27486" y="73468"/>
                  <a:pt x="27587" y="73439"/>
                </a:cubicBezTo>
                <a:lnTo>
                  <a:pt x="27587" y="73439"/>
                </a:lnTo>
                <a:cubicBezTo>
                  <a:pt x="27599" y="73462"/>
                  <a:pt x="27551" y="73474"/>
                  <a:pt x="27623" y="73474"/>
                </a:cubicBezTo>
                <a:cubicBezTo>
                  <a:pt x="27623" y="73474"/>
                  <a:pt x="27706" y="73439"/>
                  <a:pt x="27789" y="73415"/>
                </a:cubicBezTo>
                <a:cubicBezTo>
                  <a:pt x="27810" y="73404"/>
                  <a:pt x="27833" y="73395"/>
                  <a:pt x="27856" y="73387"/>
                </a:cubicBezTo>
                <a:lnTo>
                  <a:pt x="27856" y="73387"/>
                </a:lnTo>
                <a:lnTo>
                  <a:pt x="27766" y="73415"/>
                </a:lnTo>
                <a:lnTo>
                  <a:pt x="27777" y="73343"/>
                </a:lnTo>
                <a:cubicBezTo>
                  <a:pt x="27968" y="73248"/>
                  <a:pt x="28063" y="73296"/>
                  <a:pt x="28206" y="73236"/>
                </a:cubicBezTo>
                <a:lnTo>
                  <a:pt x="28206" y="73236"/>
                </a:lnTo>
                <a:lnTo>
                  <a:pt x="28099" y="73284"/>
                </a:lnTo>
                <a:cubicBezTo>
                  <a:pt x="28337" y="73200"/>
                  <a:pt x="28361" y="73224"/>
                  <a:pt x="28504" y="73189"/>
                </a:cubicBezTo>
                <a:cubicBezTo>
                  <a:pt x="28456" y="73189"/>
                  <a:pt x="28385" y="73189"/>
                  <a:pt x="28492" y="73165"/>
                </a:cubicBezTo>
                <a:cubicBezTo>
                  <a:pt x="28514" y="73154"/>
                  <a:pt x="28527" y="73151"/>
                  <a:pt x="28537" y="73151"/>
                </a:cubicBezTo>
                <a:cubicBezTo>
                  <a:pt x="28548" y="73151"/>
                  <a:pt x="28555" y="73155"/>
                  <a:pt x="28566" y="73155"/>
                </a:cubicBezTo>
                <a:cubicBezTo>
                  <a:pt x="28576" y="73155"/>
                  <a:pt x="28589" y="73152"/>
                  <a:pt x="28611" y="73141"/>
                </a:cubicBezTo>
                <a:cubicBezTo>
                  <a:pt x="28576" y="73117"/>
                  <a:pt x="28830" y="73001"/>
                  <a:pt x="29065" y="72895"/>
                </a:cubicBezTo>
                <a:lnTo>
                  <a:pt x="29065" y="72895"/>
                </a:lnTo>
                <a:cubicBezTo>
                  <a:pt x="29107" y="72872"/>
                  <a:pt x="29143" y="72840"/>
                  <a:pt x="29218" y="72808"/>
                </a:cubicBezTo>
                <a:lnTo>
                  <a:pt x="29218" y="72867"/>
                </a:lnTo>
                <a:lnTo>
                  <a:pt x="29337" y="72724"/>
                </a:lnTo>
                <a:cubicBezTo>
                  <a:pt x="29455" y="72660"/>
                  <a:pt x="29545" y="72566"/>
                  <a:pt x="29596" y="72566"/>
                </a:cubicBezTo>
                <a:cubicBezTo>
                  <a:pt x="29601" y="72566"/>
                  <a:pt x="29606" y="72567"/>
                  <a:pt x="29611" y="72569"/>
                </a:cubicBezTo>
                <a:lnTo>
                  <a:pt x="29563" y="72605"/>
                </a:lnTo>
                <a:cubicBezTo>
                  <a:pt x="29563" y="72605"/>
                  <a:pt x="29766" y="72462"/>
                  <a:pt x="29992" y="72307"/>
                </a:cubicBezTo>
                <a:cubicBezTo>
                  <a:pt x="29921" y="72248"/>
                  <a:pt x="29790" y="72212"/>
                  <a:pt x="29706" y="72165"/>
                </a:cubicBezTo>
                <a:cubicBezTo>
                  <a:pt x="29623" y="72117"/>
                  <a:pt x="29575" y="72093"/>
                  <a:pt x="29575" y="72093"/>
                </a:cubicBezTo>
                <a:lnTo>
                  <a:pt x="29623" y="72069"/>
                </a:lnTo>
                <a:cubicBezTo>
                  <a:pt x="29475" y="72059"/>
                  <a:pt x="29204" y="71869"/>
                  <a:pt x="29112" y="71869"/>
                </a:cubicBezTo>
                <a:cubicBezTo>
                  <a:pt x="29101" y="71869"/>
                  <a:pt x="29092" y="71872"/>
                  <a:pt x="29087" y="71879"/>
                </a:cubicBezTo>
                <a:cubicBezTo>
                  <a:pt x="29040" y="71855"/>
                  <a:pt x="28968" y="71819"/>
                  <a:pt x="28873" y="71796"/>
                </a:cubicBezTo>
                <a:lnTo>
                  <a:pt x="28659" y="71700"/>
                </a:lnTo>
                <a:cubicBezTo>
                  <a:pt x="28563" y="71676"/>
                  <a:pt x="28504" y="71641"/>
                  <a:pt x="28551" y="71617"/>
                </a:cubicBezTo>
                <a:cubicBezTo>
                  <a:pt x="28158" y="71450"/>
                  <a:pt x="27908" y="71415"/>
                  <a:pt x="27444" y="71164"/>
                </a:cubicBezTo>
                <a:cubicBezTo>
                  <a:pt x="27301" y="71034"/>
                  <a:pt x="26837" y="70843"/>
                  <a:pt x="26527" y="70688"/>
                </a:cubicBezTo>
                <a:cubicBezTo>
                  <a:pt x="25920" y="70438"/>
                  <a:pt x="25527" y="70272"/>
                  <a:pt x="24920" y="70010"/>
                </a:cubicBezTo>
                <a:cubicBezTo>
                  <a:pt x="24587" y="69748"/>
                  <a:pt x="23991" y="69605"/>
                  <a:pt x="23622" y="69367"/>
                </a:cubicBezTo>
                <a:lnTo>
                  <a:pt x="23503" y="69355"/>
                </a:lnTo>
                <a:cubicBezTo>
                  <a:pt x="23265" y="69176"/>
                  <a:pt x="22836" y="69057"/>
                  <a:pt x="22479" y="68843"/>
                </a:cubicBezTo>
                <a:cubicBezTo>
                  <a:pt x="22372" y="68819"/>
                  <a:pt x="22324" y="68795"/>
                  <a:pt x="22313" y="68795"/>
                </a:cubicBezTo>
                <a:cubicBezTo>
                  <a:pt x="22324" y="68819"/>
                  <a:pt x="22360" y="68831"/>
                  <a:pt x="22360" y="68843"/>
                </a:cubicBezTo>
                <a:cubicBezTo>
                  <a:pt x="22253" y="68783"/>
                  <a:pt x="22027" y="68712"/>
                  <a:pt x="22062" y="68676"/>
                </a:cubicBezTo>
                <a:lnTo>
                  <a:pt x="22062" y="68676"/>
                </a:lnTo>
                <a:lnTo>
                  <a:pt x="22086" y="68700"/>
                </a:lnTo>
                <a:cubicBezTo>
                  <a:pt x="22122" y="68664"/>
                  <a:pt x="21753" y="68581"/>
                  <a:pt x="21646" y="68486"/>
                </a:cubicBezTo>
                <a:lnTo>
                  <a:pt x="21646" y="68486"/>
                </a:lnTo>
                <a:lnTo>
                  <a:pt x="21693" y="68557"/>
                </a:lnTo>
                <a:lnTo>
                  <a:pt x="21479" y="68474"/>
                </a:lnTo>
                <a:lnTo>
                  <a:pt x="21539" y="68486"/>
                </a:lnTo>
                <a:cubicBezTo>
                  <a:pt x="20598" y="68224"/>
                  <a:pt x="20241" y="67938"/>
                  <a:pt x="19348" y="67759"/>
                </a:cubicBezTo>
                <a:cubicBezTo>
                  <a:pt x="19491" y="67747"/>
                  <a:pt x="19169" y="67724"/>
                  <a:pt x="19169" y="67664"/>
                </a:cubicBezTo>
                <a:cubicBezTo>
                  <a:pt x="18979" y="67533"/>
                  <a:pt x="18753" y="67569"/>
                  <a:pt x="18574" y="67533"/>
                </a:cubicBezTo>
                <a:lnTo>
                  <a:pt x="18562" y="67533"/>
                </a:lnTo>
                <a:cubicBezTo>
                  <a:pt x="18562" y="67533"/>
                  <a:pt x="18491" y="67509"/>
                  <a:pt x="18395" y="67485"/>
                </a:cubicBezTo>
                <a:cubicBezTo>
                  <a:pt x="18324" y="67474"/>
                  <a:pt x="18241" y="67450"/>
                  <a:pt x="18241" y="67450"/>
                </a:cubicBezTo>
                <a:cubicBezTo>
                  <a:pt x="18319" y="67436"/>
                  <a:pt x="18301" y="67433"/>
                  <a:pt x="18260" y="67433"/>
                </a:cubicBezTo>
                <a:cubicBezTo>
                  <a:pt x="18226" y="67433"/>
                  <a:pt x="18177" y="67435"/>
                  <a:pt x="18153" y="67435"/>
                </a:cubicBezTo>
                <a:cubicBezTo>
                  <a:pt x="18130" y="67435"/>
                  <a:pt x="18128" y="67433"/>
                  <a:pt x="18181" y="67426"/>
                </a:cubicBezTo>
                <a:cubicBezTo>
                  <a:pt x="17360" y="67176"/>
                  <a:pt x="16228" y="67045"/>
                  <a:pt x="15228" y="66985"/>
                </a:cubicBezTo>
                <a:lnTo>
                  <a:pt x="15228" y="66985"/>
                </a:lnTo>
                <a:lnTo>
                  <a:pt x="15276" y="66997"/>
                </a:lnTo>
                <a:cubicBezTo>
                  <a:pt x="15213" y="66994"/>
                  <a:pt x="15146" y="66994"/>
                  <a:pt x="15078" y="66994"/>
                </a:cubicBezTo>
                <a:cubicBezTo>
                  <a:pt x="15010" y="66994"/>
                  <a:pt x="14940" y="66994"/>
                  <a:pt x="14873" y="66994"/>
                </a:cubicBezTo>
                <a:cubicBezTo>
                  <a:pt x="14737" y="66994"/>
                  <a:pt x="14609" y="66991"/>
                  <a:pt x="14514" y="66973"/>
                </a:cubicBezTo>
                <a:cubicBezTo>
                  <a:pt x="14490" y="66971"/>
                  <a:pt x="14466" y="66969"/>
                  <a:pt x="14442" y="66969"/>
                </a:cubicBezTo>
                <a:cubicBezTo>
                  <a:pt x="14270" y="66969"/>
                  <a:pt x="14088" y="67034"/>
                  <a:pt x="14026" y="67045"/>
                </a:cubicBezTo>
                <a:cubicBezTo>
                  <a:pt x="13954" y="67053"/>
                  <a:pt x="13886" y="67056"/>
                  <a:pt x="13829" y="67056"/>
                </a:cubicBezTo>
                <a:cubicBezTo>
                  <a:pt x="13757" y="67056"/>
                  <a:pt x="13705" y="67051"/>
                  <a:pt x="13693" y="67048"/>
                </a:cubicBezTo>
                <a:lnTo>
                  <a:pt x="13693" y="67048"/>
                </a:lnTo>
                <a:cubicBezTo>
                  <a:pt x="13522" y="67073"/>
                  <a:pt x="13350" y="67118"/>
                  <a:pt x="13145" y="67152"/>
                </a:cubicBezTo>
                <a:cubicBezTo>
                  <a:pt x="13895" y="66795"/>
                  <a:pt x="14669" y="66390"/>
                  <a:pt x="15383" y="66057"/>
                </a:cubicBezTo>
                <a:cubicBezTo>
                  <a:pt x="15859" y="66057"/>
                  <a:pt x="16312" y="66092"/>
                  <a:pt x="16788" y="66152"/>
                </a:cubicBezTo>
                <a:cubicBezTo>
                  <a:pt x="16871" y="66164"/>
                  <a:pt x="16955" y="66176"/>
                  <a:pt x="17026" y="66211"/>
                </a:cubicBezTo>
                <a:cubicBezTo>
                  <a:pt x="17360" y="66283"/>
                  <a:pt x="17681" y="66402"/>
                  <a:pt x="17800" y="66438"/>
                </a:cubicBezTo>
                <a:cubicBezTo>
                  <a:pt x="18062" y="66533"/>
                  <a:pt x="18383" y="66557"/>
                  <a:pt x="18717" y="66628"/>
                </a:cubicBezTo>
                <a:cubicBezTo>
                  <a:pt x="19229" y="66700"/>
                  <a:pt x="18967" y="66700"/>
                  <a:pt x="19229" y="66759"/>
                </a:cubicBezTo>
                <a:cubicBezTo>
                  <a:pt x="19303" y="66772"/>
                  <a:pt x="19341" y="66777"/>
                  <a:pt x="19357" y="66777"/>
                </a:cubicBezTo>
                <a:cubicBezTo>
                  <a:pt x="19406" y="66777"/>
                  <a:pt x="19253" y="66732"/>
                  <a:pt x="19284" y="66732"/>
                </a:cubicBezTo>
                <a:cubicBezTo>
                  <a:pt x="19288" y="66732"/>
                  <a:pt x="19297" y="66733"/>
                  <a:pt x="19312" y="66735"/>
                </a:cubicBezTo>
                <a:lnTo>
                  <a:pt x="19693" y="66807"/>
                </a:lnTo>
                <a:cubicBezTo>
                  <a:pt x="19650" y="66805"/>
                  <a:pt x="19619" y="66804"/>
                  <a:pt x="19598" y="66804"/>
                </a:cubicBezTo>
                <a:cubicBezTo>
                  <a:pt x="19510" y="66804"/>
                  <a:pt x="19595" y="66821"/>
                  <a:pt x="19634" y="66831"/>
                </a:cubicBezTo>
                <a:cubicBezTo>
                  <a:pt x="19918" y="66870"/>
                  <a:pt x="20325" y="66950"/>
                  <a:pt x="20512" y="66950"/>
                </a:cubicBezTo>
                <a:cubicBezTo>
                  <a:pt x="20552" y="66950"/>
                  <a:pt x="20581" y="66946"/>
                  <a:pt x="20598" y="66938"/>
                </a:cubicBezTo>
                <a:cubicBezTo>
                  <a:pt x="21050" y="67033"/>
                  <a:pt x="21050" y="67045"/>
                  <a:pt x="21241" y="67069"/>
                </a:cubicBezTo>
                <a:cubicBezTo>
                  <a:pt x="21181" y="67057"/>
                  <a:pt x="21050" y="67033"/>
                  <a:pt x="21050" y="67009"/>
                </a:cubicBezTo>
                <a:lnTo>
                  <a:pt x="21050" y="67009"/>
                </a:lnTo>
                <a:cubicBezTo>
                  <a:pt x="21108" y="67024"/>
                  <a:pt x="21137" y="67030"/>
                  <a:pt x="21148" y="67030"/>
                </a:cubicBezTo>
                <a:cubicBezTo>
                  <a:pt x="21170" y="67030"/>
                  <a:pt x="21111" y="67005"/>
                  <a:pt x="21062" y="66997"/>
                </a:cubicBezTo>
                <a:lnTo>
                  <a:pt x="21062" y="66997"/>
                </a:lnTo>
                <a:cubicBezTo>
                  <a:pt x="21329" y="67008"/>
                  <a:pt x="22332" y="67300"/>
                  <a:pt x="22513" y="67300"/>
                </a:cubicBezTo>
                <a:cubicBezTo>
                  <a:pt x="22526" y="67300"/>
                  <a:pt x="22535" y="67298"/>
                  <a:pt x="22539" y="67295"/>
                </a:cubicBezTo>
                <a:lnTo>
                  <a:pt x="22539" y="67307"/>
                </a:lnTo>
                <a:cubicBezTo>
                  <a:pt x="22604" y="67285"/>
                  <a:pt x="22540" y="67234"/>
                  <a:pt x="22673" y="67234"/>
                </a:cubicBezTo>
                <a:cubicBezTo>
                  <a:pt x="22685" y="67234"/>
                  <a:pt x="22700" y="67234"/>
                  <a:pt x="22717" y="67235"/>
                </a:cubicBezTo>
                <a:lnTo>
                  <a:pt x="22836" y="67283"/>
                </a:lnTo>
                <a:lnTo>
                  <a:pt x="23027" y="67295"/>
                </a:lnTo>
                <a:cubicBezTo>
                  <a:pt x="23146" y="67343"/>
                  <a:pt x="23086" y="67343"/>
                  <a:pt x="23086" y="67343"/>
                </a:cubicBezTo>
                <a:cubicBezTo>
                  <a:pt x="23396" y="67390"/>
                  <a:pt x="23837" y="67509"/>
                  <a:pt x="24206" y="67605"/>
                </a:cubicBezTo>
                <a:lnTo>
                  <a:pt x="23837" y="67402"/>
                </a:lnTo>
                <a:lnTo>
                  <a:pt x="23837" y="67402"/>
                </a:lnTo>
                <a:cubicBezTo>
                  <a:pt x="24120" y="67500"/>
                  <a:pt x="24614" y="67668"/>
                  <a:pt x="24740" y="67668"/>
                </a:cubicBezTo>
                <a:cubicBezTo>
                  <a:pt x="24752" y="67668"/>
                  <a:pt x="24760" y="67667"/>
                  <a:pt x="24765" y="67664"/>
                </a:cubicBezTo>
                <a:lnTo>
                  <a:pt x="24944" y="67759"/>
                </a:lnTo>
                <a:cubicBezTo>
                  <a:pt x="25288" y="67892"/>
                  <a:pt x="25389" y="67903"/>
                  <a:pt x="25454" y="67903"/>
                </a:cubicBezTo>
                <a:cubicBezTo>
                  <a:pt x="25467" y="67903"/>
                  <a:pt x="25479" y="67902"/>
                  <a:pt x="25491" y="67902"/>
                </a:cubicBezTo>
                <a:cubicBezTo>
                  <a:pt x="25526" y="67902"/>
                  <a:pt x="25563" y="67906"/>
                  <a:pt x="25646" y="67938"/>
                </a:cubicBezTo>
                <a:lnTo>
                  <a:pt x="25956" y="68069"/>
                </a:lnTo>
                <a:lnTo>
                  <a:pt x="25646" y="67986"/>
                </a:lnTo>
                <a:lnTo>
                  <a:pt x="25646" y="67986"/>
                </a:lnTo>
                <a:cubicBezTo>
                  <a:pt x="25948" y="68078"/>
                  <a:pt x="26069" y="68126"/>
                  <a:pt x="26318" y="68228"/>
                </a:cubicBezTo>
                <a:lnTo>
                  <a:pt x="26318" y="68228"/>
                </a:lnTo>
                <a:lnTo>
                  <a:pt x="26301" y="68224"/>
                </a:lnTo>
                <a:lnTo>
                  <a:pt x="26301" y="68224"/>
                </a:lnTo>
                <a:cubicBezTo>
                  <a:pt x="26301" y="68224"/>
                  <a:pt x="26313" y="68236"/>
                  <a:pt x="26337" y="68236"/>
                </a:cubicBezTo>
                <a:cubicBezTo>
                  <a:pt x="26330" y="68233"/>
                  <a:pt x="26324" y="68230"/>
                  <a:pt x="26318" y="68228"/>
                </a:cubicBezTo>
                <a:lnTo>
                  <a:pt x="26318" y="68228"/>
                </a:lnTo>
                <a:lnTo>
                  <a:pt x="26349" y="68236"/>
                </a:lnTo>
                <a:cubicBezTo>
                  <a:pt x="26356" y="68234"/>
                  <a:pt x="26367" y="68233"/>
                  <a:pt x="26380" y="68233"/>
                </a:cubicBezTo>
                <a:cubicBezTo>
                  <a:pt x="26448" y="68233"/>
                  <a:pt x="26588" y="68259"/>
                  <a:pt x="26777" y="68319"/>
                </a:cubicBezTo>
                <a:cubicBezTo>
                  <a:pt x="27087" y="68414"/>
                  <a:pt x="27349" y="68462"/>
                  <a:pt x="27837" y="68652"/>
                </a:cubicBezTo>
                <a:lnTo>
                  <a:pt x="27968" y="68652"/>
                </a:lnTo>
                <a:lnTo>
                  <a:pt x="28337" y="68783"/>
                </a:lnTo>
                <a:lnTo>
                  <a:pt x="28325" y="68819"/>
                </a:lnTo>
                <a:cubicBezTo>
                  <a:pt x="27956" y="68712"/>
                  <a:pt x="27254" y="68521"/>
                  <a:pt x="26777" y="68378"/>
                </a:cubicBezTo>
                <a:lnTo>
                  <a:pt x="26765" y="68402"/>
                </a:lnTo>
                <a:cubicBezTo>
                  <a:pt x="27051" y="68474"/>
                  <a:pt x="27373" y="68545"/>
                  <a:pt x="27551" y="68605"/>
                </a:cubicBezTo>
                <a:cubicBezTo>
                  <a:pt x="27633" y="68635"/>
                  <a:pt x="27804" y="68710"/>
                  <a:pt x="27735" y="68715"/>
                </a:cubicBezTo>
                <a:lnTo>
                  <a:pt x="27735" y="68715"/>
                </a:lnTo>
                <a:lnTo>
                  <a:pt x="27682" y="68712"/>
                </a:lnTo>
                <a:lnTo>
                  <a:pt x="27682" y="68712"/>
                </a:lnTo>
                <a:cubicBezTo>
                  <a:pt x="27702" y="68714"/>
                  <a:pt x="27716" y="68716"/>
                  <a:pt x="27727" y="68716"/>
                </a:cubicBezTo>
                <a:cubicBezTo>
                  <a:pt x="27730" y="68716"/>
                  <a:pt x="27733" y="68715"/>
                  <a:pt x="27735" y="68715"/>
                </a:cubicBezTo>
                <a:lnTo>
                  <a:pt x="27735" y="68715"/>
                </a:lnTo>
                <a:lnTo>
                  <a:pt x="27861" y="68724"/>
                </a:lnTo>
                <a:cubicBezTo>
                  <a:pt x="28801" y="68998"/>
                  <a:pt x="28813" y="68998"/>
                  <a:pt x="29790" y="69319"/>
                </a:cubicBezTo>
                <a:lnTo>
                  <a:pt x="29706" y="69271"/>
                </a:lnTo>
                <a:lnTo>
                  <a:pt x="29706" y="69271"/>
                </a:lnTo>
                <a:cubicBezTo>
                  <a:pt x="29909" y="69319"/>
                  <a:pt x="30111" y="69367"/>
                  <a:pt x="30159" y="69414"/>
                </a:cubicBezTo>
                <a:cubicBezTo>
                  <a:pt x="30754" y="69593"/>
                  <a:pt x="31361" y="69783"/>
                  <a:pt x="31730" y="69926"/>
                </a:cubicBezTo>
                <a:lnTo>
                  <a:pt x="31826" y="69914"/>
                </a:lnTo>
                <a:cubicBezTo>
                  <a:pt x="31925" y="69944"/>
                  <a:pt x="32067" y="70033"/>
                  <a:pt x="32152" y="70033"/>
                </a:cubicBezTo>
                <a:cubicBezTo>
                  <a:pt x="32169" y="70033"/>
                  <a:pt x="32183" y="70029"/>
                  <a:pt x="32195" y="70021"/>
                </a:cubicBezTo>
                <a:lnTo>
                  <a:pt x="32469" y="70081"/>
                </a:lnTo>
                <a:cubicBezTo>
                  <a:pt x="32647" y="70129"/>
                  <a:pt x="32742" y="70129"/>
                  <a:pt x="32945" y="70200"/>
                </a:cubicBezTo>
                <a:cubicBezTo>
                  <a:pt x="32957" y="70200"/>
                  <a:pt x="32969" y="70212"/>
                  <a:pt x="32969" y="70212"/>
                </a:cubicBezTo>
                <a:cubicBezTo>
                  <a:pt x="33106" y="70254"/>
                  <a:pt x="33147" y="70263"/>
                  <a:pt x="33162" y="70263"/>
                </a:cubicBezTo>
                <a:cubicBezTo>
                  <a:pt x="33175" y="70263"/>
                  <a:pt x="33168" y="70256"/>
                  <a:pt x="33187" y="70256"/>
                </a:cubicBezTo>
                <a:cubicBezTo>
                  <a:pt x="33208" y="70256"/>
                  <a:pt x="33263" y="70266"/>
                  <a:pt x="33421" y="70307"/>
                </a:cubicBezTo>
                <a:cubicBezTo>
                  <a:pt x="33460" y="70325"/>
                  <a:pt x="33491" y="70330"/>
                  <a:pt x="33522" y="70330"/>
                </a:cubicBezTo>
                <a:cubicBezTo>
                  <a:pt x="33563" y="70330"/>
                  <a:pt x="33603" y="70320"/>
                  <a:pt x="33657" y="70320"/>
                </a:cubicBezTo>
                <a:cubicBezTo>
                  <a:pt x="33696" y="70320"/>
                  <a:pt x="33742" y="70325"/>
                  <a:pt x="33802" y="70343"/>
                </a:cubicBezTo>
                <a:lnTo>
                  <a:pt x="34016" y="70450"/>
                </a:lnTo>
                <a:cubicBezTo>
                  <a:pt x="34397" y="70569"/>
                  <a:pt x="34493" y="70545"/>
                  <a:pt x="35064" y="70641"/>
                </a:cubicBezTo>
                <a:cubicBezTo>
                  <a:pt x="35338" y="70724"/>
                  <a:pt x="35469" y="70795"/>
                  <a:pt x="35278" y="70807"/>
                </a:cubicBezTo>
                <a:cubicBezTo>
                  <a:pt x="35366" y="70807"/>
                  <a:pt x="35408" y="70806"/>
                  <a:pt x="35438" y="70806"/>
                </a:cubicBezTo>
                <a:cubicBezTo>
                  <a:pt x="35499" y="70806"/>
                  <a:pt x="35513" y="70811"/>
                  <a:pt x="35743" y="70843"/>
                </a:cubicBezTo>
                <a:cubicBezTo>
                  <a:pt x="35778" y="70867"/>
                  <a:pt x="35755" y="70867"/>
                  <a:pt x="35659" y="70867"/>
                </a:cubicBezTo>
                <a:cubicBezTo>
                  <a:pt x="35808" y="70903"/>
                  <a:pt x="35859" y="70906"/>
                  <a:pt x="35899" y="70906"/>
                </a:cubicBezTo>
                <a:cubicBezTo>
                  <a:pt x="35907" y="70906"/>
                  <a:pt x="35915" y="70905"/>
                  <a:pt x="35923" y="70905"/>
                </a:cubicBezTo>
                <a:cubicBezTo>
                  <a:pt x="35954" y="70905"/>
                  <a:pt x="35990" y="70907"/>
                  <a:pt x="36076" y="70926"/>
                </a:cubicBezTo>
                <a:cubicBezTo>
                  <a:pt x="36152" y="70905"/>
                  <a:pt x="36228" y="70853"/>
                  <a:pt x="36295" y="70853"/>
                </a:cubicBezTo>
                <a:cubicBezTo>
                  <a:pt x="36301" y="70853"/>
                  <a:pt x="36308" y="70854"/>
                  <a:pt x="36314" y="70855"/>
                </a:cubicBezTo>
                <a:lnTo>
                  <a:pt x="36231" y="70819"/>
                </a:lnTo>
                <a:lnTo>
                  <a:pt x="36231" y="70819"/>
                </a:lnTo>
                <a:cubicBezTo>
                  <a:pt x="36469" y="70843"/>
                  <a:pt x="36731" y="70867"/>
                  <a:pt x="37017" y="70926"/>
                </a:cubicBezTo>
                <a:lnTo>
                  <a:pt x="37005" y="70938"/>
                </a:lnTo>
                <a:lnTo>
                  <a:pt x="37302" y="70974"/>
                </a:lnTo>
                <a:lnTo>
                  <a:pt x="37314" y="70998"/>
                </a:lnTo>
                <a:lnTo>
                  <a:pt x="37743" y="71045"/>
                </a:lnTo>
                <a:lnTo>
                  <a:pt x="37683" y="71034"/>
                </a:lnTo>
                <a:lnTo>
                  <a:pt x="37683" y="71034"/>
                </a:lnTo>
                <a:cubicBezTo>
                  <a:pt x="37791" y="71045"/>
                  <a:pt x="38124" y="71057"/>
                  <a:pt x="38315" y="71093"/>
                </a:cubicBezTo>
                <a:lnTo>
                  <a:pt x="38303" y="71105"/>
                </a:lnTo>
                <a:cubicBezTo>
                  <a:pt x="38609" y="71159"/>
                  <a:pt x="38884" y="71171"/>
                  <a:pt x="39181" y="71171"/>
                </a:cubicBezTo>
                <a:cubicBezTo>
                  <a:pt x="39404" y="71171"/>
                  <a:pt x="39639" y="71164"/>
                  <a:pt x="39910" y="71164"/>
                </a:cubicBezTo>
                <a:lnTo>
                  <a:pt x="39815" y="71200"/>
                </a:lnTo>
                <a:cubicBezTo>
                  <a:pt x="39846" y="71204"/>
                  <a:pt x="39869" y="71205"/>
                  <a:pt x="39887" y="71205"/>
                </a:cubicBezTo>
                <a:cubicBezTo>
                  <a:pt x="39983" y="71205"/>
                  <a:pt x="39924" y="71163"/>
                  <a:pt x="40073" y="71163"/>
                </a:cubicBezTo>
                <a:cubicBezTo>
                  <a:pt x="40088" y="71163"/>
                  <a:pt x="40105" y="71164"/>
                  <a:pt x="40124" y="71164"/>
                </a:cubicBezTo>
                <a:lnTo>
                  <a:pt x="40148" y="71212"/>
                </a:lnTo>
                <a:cubicBezTo>
                  <a:pt x="40208" y="71199"/>
                  <a:pt x="40257" y="71194"/>
                  <a:pt x="40301" y="71194"/>
                </a:cubicBezTo>
                <a:cubicBezTo>
                  <a:pt x="40413" y="71194"/>
                  <a:pt x="40485" y="71227"/>
                  <a:pt x="40589" y="71236"/>
                </a:cubicBezTo>
                <a:lnTo>
                  <a:pt x="40517" y="71200"/>
                </a:lnTo>
                <a:lnTo>
                  <a:pt x="40815" y="71200"/>
                </a:lnTo>
                <a:cubicBezTo>
                  <a:pt x="41136" y="71200"/>
                  <a:pt x="41005" y="71260"/>
                  <a:pt x="40958" y="71284"/>
                </a:cubicBezTo>
                <a:lnTo>
                  <a:pt x="41184" y="71236"/>
                </a:lnTo>
                <a:lnTo>
                  <a:pt x="41232" y="71284"/>
                </a:lnTo>
                <a:cubicBezTo>
                  <a:pt x="41300" y="71259"/>
                  <a:pt x="41340" y="71255"/>
                  <a:pt x="41382" y="71255"/>
                </a:cubicBezTo>
                <a:cubicBezTo>
                  <a:pt x="41407" y="71255"/>
                  <a:pt x="41432" y="71256"/>
                  <a:pt x="41464" y="71256"/>
                </a:cubicBezTo>
                <a:cubicBezTo>
                  <a:pt x="41512" y="71256"/>
                  <a:pt x="41575" y="71253"/>
                  <a:pt x="41672" y="71236"/>
                </a:cubicBezTo>
                <a:lnTo>
                  <a:pt x="41672" y="71236"/>
                </a:lnTo>
                <a:cubicBezTo>
                  <a:pt x="41708" y="71260"/>
                  <a:pt x="41636" y="71272"/>
                  <a:pt x="41732" y="71272"/>
                </a:cubicBezTo>
                <a:lnTo>
                  <a:pt x="41935" y="71221"/>
                </a:lnTo>
                <a:lnTo>
                  <a:pt x="41935" y="71221"/>
                </a:lnTo>
                <a:lnTo>
                  <a:pt x="41958" y="71153"/>
                </a:lnTo>
                <a:cubicBezTo>
                  <a:pt x="42255" y="71057"/>
                  <a:pt x="42363" y="71093"/>
                  <a:pt x="42565" y="71034"/>
                </a:cubicBezTo>
                <a:lnTo>
                  <a:pt x="42565" y="71034"/>
                </a:lnTo>
                <a:lnTo>
                  <a:pt x="42422" y="71093"/>
                </a:lnTo>
                <a:cubicBezTo>
                  <a:pt x="42741" y="70994"/>
                  <a:pt x="42786" y="70997"/>
                  <a:pt x="42959" y="70970"/>
                </a:cubicBezTo>
                <a:lnTo>
                  <a:pt x="42959" y="70970"/>
                </a:lnTo>
                <a:cubicBezTo>
                  <a:pt x="42948" y="70971"/>
                  <a:pt x="42937" y="70972"/>
                  <a:pt x="42928" y="70972"/>
                </a:cubicBezTo>
                <a:cubicBezTo>
                  <a:pt x="42898" y="70972"/>
                  <a:pt x="42892" y="70962"/>
                  <a:pt x="42970" y="70926"/>
                </a:cubicBezTo>
                <a:cubicBezTo>
                  <a:pt x="43008" y="70909"/>
                  <a:pt x="43025" y="70906"/>
                  <a:pt x="43037" y="70906"/>
                </a:cubicBezTo>
                <a:cubicBezTo>
                  <a:pt x="43045" y="70906"/>
                  <a:pt x="43051" y="70907"/>
                  <a:pt x="43059" y="70907"/>
                </a:cubicBezTo>
                <a:cubicBezTo>
                  <a:pt x="43073" y="70907"/>
                  <a:pt x="43095" y="70903"/>
                  <a:pt x="43148" y="70879"/>
                </a:cubicBezTo>
                <a:cubicBezTo>
                  <a:pt x="43160" y="70819"/>
                  <a:pt x="43506" y="70641"/>
                  <a:pt x="43756" y="70438"/>
                </a:cubicBezTo>
                <a:lnTo>
                  <a:pt x="43756" y="70462"/>
                </a:lnTo>
                <a:cubicBezTo>
                  <a:pt x="43803" y="70402"/>
                  <a:pt x="43815" y="70379"/>
                  <a:pt x="43934" y="70283"/>
                </a:cubicBezTo>
                <a:lnTo>
                  <a:pt x="43934" y="70343"/>
                </a:lnTo>
                <a:lnTo>
                  <a:pt x="44077" y="70152"/>
                </a:lnTo>
                <a:cubicBezTo>
                  <a:pt x="44113" y="70129"/>
                  <a:pt x="44149" y="70081"/>
                  <a:pt x="44172" y="70045"/>
                </a:cubicBezTo>
                <a:cubicBezTo>
                  <a:pt x="44208" y="70021"/>
                  <a:pt x="44280" y="69974"/>
                  <a:pt x="44196" y="69962"/>
                </a:cubicBezTo>
                <a:cubicBezTo>
                  <a:pt x="44101" y="69926"/>
                  <a:pt x="44041" y="69914"/>
                  <a:pt x="44089" y="69914"/>
                </a:cubicBezTo>
                <a:lnTo>
                  <a:pt x="44208" y="69950"/>
                </a:lnTo>
                <a:cubicBezTo>
                  <a:pt x="44208" y="69950"/>
                  <a:pt x="43875" y="69807"/>
                  <a:pt x="43541" y="69688"/>
                </a:cubicBezTo>
                <a:cubicBezTo>
                  <a:pt x="43363" y="69629"/>
                  <a:pt x="43208" y="69557"/>
                  <a:pt x="43041" y="69510"/>
                </a:cubicBezTo>
                <a:cubicBezTo>
                  <a:pt x="42958" y="69486"/>
                  <a:pt x="42898" y="69474"/>
                  <a:pt x="42898" y="69474"/>
                </a:cubicBezTo>
                <a:lnTo>
                  <a:pt x="42898" y="69426"/>
                </a:lnTo>
                <a:cubicBezTo>
                  <a:pt x="42895" y="69427"/>
                  <a:pt x="42892" y="69427"/>
                  <a:pt x="42888" y="69427"/>
                </a:cubicBezTo>
                <a:cubicBezTo>
                  <a:pt x="42789" y="69427"/>
                  <a:pt x="42530" y="69303"/>
                  <a:pt x="42455" y="69303"/>
                </a:cubicBezTo>
                <a:cubicBezTo>
                  <a:pt x="42440" y="69303"/>
                  <a:pt x="42432" y="69308"/>
                  <a:pt x="42434" y="69319"/>
                </a:cubicBezTo>
                <a:cubicBezTo>
                  <a:pt x="42291" y="69236"/>
                  <a:pt x="41779" y="69117"/>
                  <a:pt x="41898" y="69081"/>
                </a:cubicBezTo>
                <a:cubicBezTo>
                  <a:pt x="41339" y="68855"/>
                  <a:pt x="40993" y="68819"/>
                  <a:pt x="40327" y="68486"/>
                </a:cubicBezTo>
                <a:cubicBezTo>
                  <a:pt x="40100" y="68319"/>
                  <a:pt x="39434" y="68057"/>
                  <a:pt x="38993" y="67843"/>
                </a:cubicBezTo>
                <a:cubicBezTo>
                  <a:pt x="38136" y="67474"/>
                  <a:pt x="37553" y="67235"/>
                  <a:pt x="36695" y="66866"/>
                </a:cubicBezTo>
                <a:cubicBezTo>
                  <a:pt x="36195" y="66533"/>
                  <a:pt x="35350" y="66295"/>
                  <a:pt x="34802" y="66021"/>
                </a:cubicBezTo>
                <a:lnTo>
                  <a:pt x="34624" y="65985"/>
                </a:lnTo>
                <a:cubicBezTo>
                  <a:pt x="34254" y="65783"/>
                  <a:pt x="33635" y="65604"/>
                  <a:pt x="33100" y="65366"/>
                </a:cubicBezTo>
                <a:cubicBezTo>
                  <a:pt x="32969" y="65330"/>
                  <a:pt x="32897" y="65307"/>
                  <a:pt x="32850" y="65307"/>
                </a:cubicBezTo>
                <a:cubicBezTo>
                  <a:pt x="32885" y="65319"/>
                  <a:pt x="32909" y="65330"/>
                  <a:pt x="32909" y="65366"/>
                </a:cubicBezTo>
                <a:cubicBezTo>
                  <a:pt x="32766" y="65283"/>
                  <a:pt x="32433" y="65199"/>
                  <a:pt x="32469" y="65164"/>
                </a:cubicBezTo>
                <a:lnTo>
                  <a:pt x="32469" y="65164"/>
                </a:lnTo>
                <a:lnTo>
                  <a:pt x="32504" y="65188"/>
                </a:lnTo>
                <a:cubicBezTo>
                  <a:pt x="32540" y="65152"/>
                  <a:pt x="32016" y="65045"/>
                  <a:pt x="31849" y="64961"/>
                </a:cubicBezTo>
                <a:lnTo>
                  <a:pt x="31849" y="64961"/>
                </a:lnTo>
                <a:lnTo>
                  <a:pt x="31945" y="65033"/>
                </a:lnTo>
                <a:lnTo>
                  <a:pt x="31945" y="65033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702" y="64944"/>
                  <a:pt x="31716" y="64946"/>
                  <a:pt x="31730" y="64949"/>
                </a:cubicBezTo>
                <a:lnTo>
                  <a:pt x="31647" y="64926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032" y="64801"/>
                  <a:pt x="30566" y="64661"/>
                  <a:pt x="30099" y="64557"/>
                </a:cubicBezTo>
                <a:cubicBezTo>
                  <a:pt x="29623" y="64426"/>
                  <a:pt x="29147" y="64330"/>
                  <a:pt x="28504" y="64271"/>
                </a:cubicBezTo>
                <a:cubicBezTo>
                  <a:pt x="28682" y="64247"/>
                  <a:pt x="28254" y="64259"/>
                  <a:pt x="28242" y="64199"/>
                </a:cubicBezTo>
                <a:cubicBezTo>
                  <a:pt x="28055" y="64130"/>
                  <a:pt x="27877" y="64121"/>
                  <a:pt x="27711" y="64121"/>
                </a:cubicBezTo>
                <a:cubicBezTo>
                  <a:pt x="27653" y="64121"/>
                  <a:pt x="27596" y="64122"/>
                  <a:pt x="27542" y="64122"/>
                </a:cubicBezTo>
                <a:cubicBezTo>
                  <a:pt x="27483" y="64122"/>
                  <a:pt x="27427" y="64121"/>
                  <a:pt x="27373" y="64116"/>
                </a:cubicBezTo>
                <a:lnTo>
                  <a:pt x="27361" y="64128"/>
                </a:lnTo>
                <a:lnTo>
                  <a:pt x="26896" y="64080"/>
                </a:lnTo>
                <a:cubicBezTo>
                  <a:pt x="26965" y="64069"/>
                  <a:pt x="26981" y="64065"/>
                  <a:pt x="26969" y="64065"/>
                </a:cubicBezTo>
                <a:cubicBezTo>
                  <a:pt x="26944" y="64065"/>
                  <a:pt x="26787" y="64084"/>
                  <a:pt x="26759" y="64084"/>
                </a:cubicBezTo>
                <a:cubicBezTo>
                  <a:pt x="26746" y="64084"/>
                  <a:pt x="26760" y="64080"/>
                  <a:pt x="26825" y="64068"/>
                </a:cubicBezTo>
                <a:cubicBezTo>
                  <a:pt x="26119" y="63963"/>
                  <a:pt x="25273" y="63924"/>
                  <a:pt x="24408" y="63924"/>
                </a:cubicBezTo>
                <a:cubicBezTo>
                  <a:pt x="23800" y="63924"/>
                  <a:pt x="23183" y="63944"/>
                  <a:pt x="22598" y="63973"/>
                </a:cubicBezTo>
                <a:lnTo>
                  <a:pt x="22658" y="63997"/>
                </a:lnTo>
                <a:cubicBezTo>
                  <a:pt x="22301" y="64021"/>
                  <a:pt x="21848" y="64068"/>
                  <a:pt x="21586" y="64068"/>
                </a:cubicBezTo>
                <a:cubicBezTo>
                  <a:pt x="21312" y="64068"/>
                  <a:pt x="21003" y="64187"/>
                  <a:pt x="20896" y="64199"/>
                </a:cubicBezTo>
                <a:cubicBezTo>
                  <a:pt x="20713" y="64236"/>
                  <a:pt x="20544" y="64250"/>
                  <a:pt x="20468" y="64250"/>
                </a:cubicBezTo>
                <a:cubicBezTo>
                  <a:pt x="20420" y="64250"/>
                  <a:pt x="20409" y="64244"/>
                  <a:pt x="20455" y="64235"/>
                </a:cubicBezTo>
                <a:lnTo>
                  <a:pt x="20455" y="64235"/>
                </a:lnTo>
                <a:cubicBezTo>
                  <a:pt x="20146" y="64295"/>
                  <a:pt x="19860" y="64390"/>
                  <a:pt x="19407" y="64449"/>
                </a:cubicBezTo>
                <a:cubicBezTo>
                  <a:pt x="19402" y="64449"/>
                  <a:pt x="19395" y="64448"/>
                  <a:pt x="19388" y="64448"/>
                </a:cubicBezTo>
                <a:cubicBezTo>
                  <a:pt x="19193" y="64448"/>
                  <a:pt x="18351" y="64714"/>
                  <a:pt x="18230" y="64714"/>
                </a:cubicBezTo>
                <a:cubicBezTo>
                  <a:pt x="18223" y="64714"/>
                  <a:pt x="18219" y="64713"/>
                  <a:pt x="18217" y="64711"/>
                </a:cubicBezTo>
                <a:cubicBezTo>
                  <a:pt x="18062" y="64735"/>
                  <a:pt x="17907" y="64771"/>
                  <a:pt x="17764" y="64807"/>
                </a:cubicBezTo>
                <a:cubicBezTo>
                  <a:pt x="19074" y="64068"/>
                  <a:pt x="20336" y="63283"/>
                  <a:pt x="21539" y="62485"/>
                </a:cubicBezTo>
                <a:cubicBezTo>
                  <a:pt x="22313" y="62342"/>
                  <a:pt x="23098" y="62235"/>
                  <a:pt x="23872" y="62163"/>
                </a:cubicBezTo>
                <a:cubicBezTo>
                  <a:pt x="24011" y="62159"/>
                  <a:pt x="24163" y="62158"/>
                  <a:pt x="24311" y="62158"/>
                </a:cubicBezTo>
                <a:cubicBezTo>
                  <a:pt x="24605" y="62158"/>
                  <a:pt x="24880" y="62163"/>
                  <a:pt x="24991" y="62163"/>
                </a:cubicBezTo>
                <a:cubicBezTo>
                  <a:pt x="25024" y="62165"/>
                  <a:pt x="25058" y="62165"/>
                  <a:pt x="25092" y="62165"/>
                </a:cubicBezTo>
                <a:cubicBezTo>
                  <a:pt x="25295" y="62165"/>
                  <a:pt x="25523" y="62145"/>
                  <a:pt x="25762" y="62145"/>
                </a:cubicBezTo>
                <a:cubicBezTo>
                  <a:pt x="25833" y="62145"/>
                  <a:pt x="25906" y="62147"/>
                  <a:pt x="25980" y="62151"/>
                </a:cubicBezTo>
                <a:cubicBezTo>
                  <a:pt x="26539" y="62151"/>
                  <a:pt x="26253" y="62175"/>
                  <a:pt x="26539" y="62211"/>
                </a:cubicBezTo>
                <a:cubicBezTo>
                  <a:pt x="26597" y="62215"/>
                  <a:pt x="26633" y="62217"/>
                  <a:pt x="26654" y="62217"/>
                </a:cubicBezTo>
                <a:cubicBezTo>
                  <a:pt x="26761" y="62217"/>
                  <a:pt x="26492" y="62175"/>
                  <a:pt x="26611" y="62175"/>
                </a:cubicBezTo>
                <a:lnTo>
                  <a:pt x="27027" y="62223"/>
                </a:lnTo>
                <a:cubicBezTo>
                  <a:pt x="26789" y="62223"/>
                  <a:pt x="26908" y="62235"/>
                  <a:pt x="26956" y="62247"/>
                </a:cubicBezTo>
                <a:cubicBezTo>
                  <a:pt x="27234" y="62247"/>
                  <a:pt x="27641" y="62297"/>
                  <a:pt x="27865" y="62297"/>
                </a:cubicBezTo>
                <a:cubicBezTo>
                  <a:pt x="27928" y="62297"/>
                  <a:pt x="27977" y="62293"/>
                  <a:pt x="28004" y="62282"/>
                </a:cubicBezTo>
                <a:cubicBezTo>
                  <a:pt x="28492" y="62330"/>
                  <a:pt x="28492" y="62354"/>
                  <a:pt x="28694" y="62366"/>
                </a:cubicBezTo>
                <a:cubicBezTo>
                  <a:pt x="28623" y="62354"/>
                  <a:pt x="28492" y="62342"/>
                  <a:pt x="28492" y="62330"/>
                </a:cubicBezTo>
                <a:lnTo>
                  <a:pt x="28492" y="62330"/>
                </a:lnTo>
                <a:cubicBezTo>
                  <a:pt x="28548" y="62337"/>
                  <a:pt x="28578" y="62340"/>
                  <a:pt x="28591" y="62340"/>
                </a:cubicBezTo>
                <a:cubicBezTo>
                  <a:pt x="28623" y="62340"/>
                  <a:pt x="28554" y="62323"/>
                  <a:pt x="28504" y="62306"/>
                </a:cubicBezTo>
                <a:cubicBezTo>
                  <a:pt x="28511" y="62306"/>
                  <a:pt x="28520" y="62306"/>
                  <a:pt x="28529" y="62306"/>
                </a:cubicBezTo>
                <a:cubicBezTo>
                  <a:pt x="28831" y="62306"/>
                  <a:pt x="29819" y="62480"/>
                  <a:pt x="30061" y="62480"/>
                </a:cubicBezTo>
                <a:cubicBezTo>
                  <a:pt x="30087" y="62480"/>
                  <a:pt x="30104" y="62477"/>
                  <a:pt x="30111" y="62473"/>
                </a:cubicBezTo>
                <a:lnTo>
                  <a:pt x="30111" y="62485"/>
                </a:lnTo>
                <a:cubicBezTo>
                  <a:pt x="30183" y="62461"/>
                  <a:pt x="30087" y="62401"/>
                  <a:pt x="30290" y="62401"/>
                </a:cubicBezTo>
                <a:lnTo>
                  <a:pt x="30421" y="62425"/>
                </a:lnTo>
                <a:lnTo>
                  <a:pt x="30635" y="62425"/>
                </a:lnTo>
                <a:cubicBezTo>
                  <a:pt x="30766" y="62461"/>
                  <a:pt x="30706" y="62461"/>
                  <a:pt x="30706" y="62473"/>
                </a:cubicBezTo>
                <a:cubicBezTo>
                  <a:pt x="31052" y="62485"/>
                  <a:pt x="31528" y="62568"/>
                  <a:pt x="31933" y="62628"/>
                </a:cubicBezTo>
                <a:lnTo>
                  <a:pt x="31516" y="62461"/>
                </a:lnTo>
                <a:lnTo>
                  <a:pt x="31516" y="62461"/>
                </a:lnTo>
                <a:cubicBezTo>
                  <a:pt x="31822" y="62527"/>
                  <a:pt x="32380" y="62642"/>
                  <a:pt x="32524" y="62642"/>
                </a:cubicBezTo>
                <a:cubicBezTo>
                  <a:pt x="32537" y="62642"/>
                  <a:pt x="32546" y="62642"/>
                  <a:pt x="32552" y="62640"/>
                </a:cubicBezTo>
                <a:lnTo>
                  <a:pt x="32766" y="62711"/>
                </a:lnTo>
                <a:cubicBezTo>
                  <a:pt x="33062" y="62784"/>
                  <a:pt x="33192" y="62800"/>
                  <a:pt x="33268" y="62800"/>
                </a:cubicBezTo>
                <a:cubicBezTo>
                  <a:pt x="33328" y="62800"/>
                  <a:pt x="33352" y="62789"/>
                  <a:pt x="33397" y="62789"/>
                </a:cubicBezTo>
                <a:cubicBezTo>
                  <a:pt x="33424" y="62789"/>
                  <a:pt x="33460" y="62793"/>
                  <a:pt x="33516" y="62806"/>
                </a:cubicBezTo>
                <a:lnTo>
                  <a:pt x="33862" y="62890"/>
                </a:lnTo>
                <a:lnTo>
                  <a:pt x="33516" y="62842"/>
                </a:lnTo>
                <a:lnTo>
                  <a:pt x="33516" y="62842"/>
                </a:lnTo>
                <a:cubicBezTo>
                  <a:pt x="33857" y="62924"/>
                  <a:pt x="33989" y="62949"/>
                  <a:pt x="34268" y="63018"/>
                </a:cubicBezTo>
                <a:lnTo>
                  <a:pt x="34268" y="63018"/>
                </a:lnTo>
                <a:cubicBezTo>
                  <a:pt x="34260" y="63014"/>
                  <a:pt x="34254" y="63009"/>
                  <a:pt x="34254" y="63009"/>
                </a:cubicBezTo>
                <a:lnTo>
                  <a:pt x="34290" y="63009"/>
                </a:lnTo>
                <a:cubicBezTo>
                  <a:pt x="34302" y="63006"/>
                  <a:pt x="34322" y="63004"/>
                  <a:pt x="34350" y="63004"/>
                </a:cubicBezTo>
                <a:cubicBezTo>
                  <a:pt x="34432" y="63004"/>
                  <a:pt x="34579" y="63018"/>
                  <a:pt x="34766" y="63044"/>
                </a:cubicBezTo>
                <a:cubicBezTo>
                  <a:pt x="35112" y="63104"/>
                  <a:pt x="35397" y="63116"/>
                  <a:pt x="35945" y="63235"/>
                </a:cubicBezTo>
                <a:lnTo>
                  <a:pt x="36100" y="63223"/>
                </a:lnTo>
                <a:lnTo>
                  <a:pt x="36517" y="63306"/>
                </a:lnTo>
                <a:lnTo>
                  <a:pt x="36517" y="63342"/>
                </a:lnTo>
                <a:cubicBezTo>
                  <a:pt x="36112" y="63283"/>
                  <a:pt x="35338" y="63163"/>
                  <a:pt x="34814" y="63080"/>
                </a:cubicBezTo>
                <a:lnTo>
                  <a:pt x="34802" y="63104"/>
                </a:lnTo>
                <a:cubicBezTo>
                  <a:pt x="35112" y="63140"/>
                  <a:pt x="35469" y="63187"/>
                  <a:pt x="35683" y="63223"/>
                </a:cubicBezTo>
                <a:cubicBezTo>
                  <a:pt x="35764" y="63243"/>
                  <a:pt x="35946" y="63297"/>
                  <a:pt x="35893" y="63306"/>
                </a:cubicBezTo>
                <a:lnTo>
                  <a:pt x="36040" y="63306"/>
                </a:lnTo>
                <a:cubicBezTo>
                  <a:pt x="37076" y="63473"/>
                  <a:pt x="37076" y="63473"/>
                  <a:pt x="38160" y="63664"/>
                </a:cubicBezTo>
                <a:lnTo>
                  <a:pt x="38076" y="63640"/>
                </a:lnTo>
                <a:lnTo>
                  <a:pt x="38076" y="63640"/>
                </a:lnTo>
                <a:cubicBezTo>
                  <a:pt x="38303" y="63652"/>
                  <a:pt x="38505" y="63675"/>
                  <a:pt x="38565" y="63711"/>
                </a:cubicBezTo>
                <a:cubicBezTo>
                  <a:pt x="39219" y="63818"/>
                  <a:pt x="39898" y="63914"/>
                  <a:pt x="40303" y="64021"/>
                </a:cubicBezTo>
                <a:lnTo>
                  <a:pt x="40410" y="63997"/>
                </a:lnTo>
                <a:cubicBezTo>
                  <a:pt x="40518" y="64007"/>
                  <a:pt x="40683" y="64065"/>
                  <a:pt x="40778" y="64065"/>
                </a:cubicBezTo>
                <a:cubicBezTo>
                  <a:pt x="40797" y="64065"/>
                  <a:pt x="40814" y="64063"/>
                  <a:pt x="40827" y="64056"/>
                </a:cubicBezTo>
                <a:lnTo>
                  <a:pt x="41124" y="64068"/>
                </a:lnTo>
                <a:cubicBezTo>
                  <a:pt x="41327" y="64092"/>
                  <a:pt x="41434" y="64080"/>
                  <a:pt x="41648" y="64128"/>
                </a:cubicBezTo>
                <a:cubicBezTo>
                  <a:pt x="41660" y="64128"/>
                  <a:pt x="41672" y="64128"/>
                  <a:pt x="41696" y="64140"/>
                </a:cubicBezTo>
                <a:cubicBezTo>
                  <a:pt x="41823" y="64157"/>
                  <a:pt x="41874" y="64163"/>
                  <a:pt x="41897" y="64163"/>
                </a:cubicBezTo>
                <a:cubicBezTo>
                  <a:pt x="41928" y="64163"/>
                  <a:pt x="41904" y="64153"/>
                  <a:pt x="41946" y="64153"/>
                </a:cubicBezTo>
                <a:cubicBezTo>
                  <a:pt x="41975" y="64153"/>
                  <a:pt x="42040" y="64158"/>
                  <a:pt x="42184" y="64176"/>
                </a:cubicBezTo>
                <a:cubicBezTo>
                  <a:pt x="42217" y="64183"/>
                  <a:pt x="42244" y="64186"/>
                  <a:pt x="42268" y="64186"/>
                </a:cubicBezTo>
                <a:cubicBezTo>
                  <a:pt x="42334" y="64186"/>
                  <a:pt x="42381" y="64165"/>
                  <a:pt x="42475" y="64165"/>
                </a:cubicBezTo>
                <a:cubicBezTo>
                  <a:pt x="42510" y="64165"/>
                  <a:pt x="42550" y="64168"/>
                  <a:pt x="42601" y="64176"/>
                </a:cubicBezTo>
                <a:lnTo>
                  <a:pt x="42839" y="64247"/>
                </a:lnTo>
                <a:cubicBezTo>
                  <a:pt x="43268" y="64306"/>
                  <a:pt x="43351" y="64259"/>
                  <a:pt x="43982" y="64306"/>
                </a:cubicBezTo>
                <a:cubicBezTo>
                  <a:pt x="44280" y="64354"/>
                  <a:pt x="44434" y="64390"/>
                  <a:pt x="44220" y="64437"/>
                </a:cubicBezTo>
                <a:cubicBezTo>
                  <a:pt x="44363" y="64414"/>
                  <a:pt x="44399" y="64408"/>
                  <a:pt x="44443" y="64408"/>
                </a:cubicBezTo>
                <a:cubicBezTo>
                  <a:pt x="44488" y="64408"/>
                  <a:pt x="44541" y="64414"/>
                  <a:pt x="44720" y="64414"/>
                </a:cubicBezTo>
                <a:cubicBezTo>
                  <a:pt x="44780" y="64437"/>
                  <a:pt x="44732" y="64437"/>
                  <a:pt x="44661" y="64449"/>
                </a:cubicBezTo>
                <a:cubicBezTo>
                  <a:pt x="44751" y="64459"/>
                  <a:pt x="44807" y="64463"/>
                  <a:pt x="44846" y="64463"/>
                </a:cubicBezTo>
                <a:cubicBezTo>
                  <a:pt x="44927" y="64463"/>
                  <a:pt x="44932" y="64447"/>
                  <a:pt x="45031" y="64447"/>
                </a:cubicBezTo>
                <a:cubicBezTo>
                  <a:pt x="45051" y="64447"/>
                  <a:pt x="45073" y="64448"/>
                  <a:pt x="45101" y="64449"/>
                </a:cubicBezTo>
                <a:cubicBezTo>
                  <a:pt x="45173" y="64414"/>
                  <a:pt x="45268" y="64354"/>
                  <a:pt x="45339" y="64354"/>
                </a:cubicBezTo>
                <a:lnTo>
                  <a:pt x="45256" y="64330"/>
                </a:lnTo>
                <a:cubicBezTo>
                  <a:pt x="45387" y="64324"/>
                  <a:pt x="45524" y="64321"/>
                  <a:pt x="45665" y="64321"/>
                </a:cubicBezTo>
                <a:cubicBezTo>
                  <a:pt x="45807" y="64321"/>
                  <a:pt x="45952" y="64324"/>
                  <a:pt x="46101" y="64330"/>
                </a:cubicBezTo>
                <a:lnTo>
                  <a:pt x="46089" y="64354"/>
                </a:lnTo>
                <a:lnTo>
                  <a:pt x="46411" y="64330"/>
                </a:lnTo>
                <a:lnTo>
                  <a:pt x="46423" y="64366"/>
                </a:lnTo>
                <a:lnTo>
                  <a:pt x="46649" y="64366"/>
                </a:lnTo>
                <a:cubicBezTo>
                  <a:pt x="46768" y="64366"/>
                  <a:pt x="46875" y="64354"/>
                  <a:pt x="46875" y="64354"/>
                </a:cubicBezTo>
                <a:lnTo>
                  <a:pt x="46816" y="64354"/>
                </a:lnTo>
                <a:cubicBezTo>
                  <a:pt x="46907" y="64354"/>
                  <a:pt x="47183" y="64328"/>
                  <a:pt x="47387" y="64328"/>
                </a:cubicBezTo>
                <a:cubicBezTo>
                  <a:pt x="47421" y="64328"/>
                  <a:pt x="47453" y="64329"/>
                  <a:pt x="47482" y="64330"/>
                </a:cubicBezTo>
                <a:lnTo>
                  <a:pt x="47482" y="64354"/>
                </a:lnTo>
                <a:cubicBezTo>
                  <a:pt x="47516" y="64355"/>
                  <a:pt x="47549" y="64355"/>
                  <a:pt x="47582" y="64355"/>
                </a:cubicBezTo>
                <a:cubicBezTo>
                  <a:pt x="48120" y="64355"/>
                  <a:pt x="48568" y="64267"/>
                  <a:pt x="49197" y="64199"/>
                </a:cubicBezTo>
                <a:lnTo>
                  <a:pt x="49197" y="64199"/>
                </a:lnTo>
                <a:lnTo>
                  <a:pt x="49102" y="64247"/>
                </a:lnTo>
                <a:cubicBezTo>
                  <a:pt x="49340" y="64247"/>
                  <a:pt x="49161" y="64187"/>
                  <a:pt x="49435" y="64187"/>
                </a:cubicBezTo>
                <a:lnTo>
                  <a:pt x="49447" y="64211"/>
                </a:lnTo>
                <a:cubicBezTo>
                  <a:pt x="49555" y="64179"/>
                  <a:pt x="49629" y="64171"/>
                  <a:pt x="49693" y="64171"/>
                </a:cubicBezTo>
                <a:cubicBezTo>
                  <a:pt x="49753" y="64171"/>
                  <a:pt x="49804" y="64178"/>
                  <a:pt x="49866" y="64178"/>
                </a:cubicBezTo>
                <a:cubicBezTo>
                  <a:pt x="49884" y="64178"/>
                  <a:pt x="49903" y="64177"/>
                  <a:pt x="49923" y="64176"/>
                </a:cubicBezTo>
                <a:lnTo>
                  <a:pt x="49840" y="64128"/>
                </a:lnTo>
                <a:lnTo>
                  <a:pt x="50149" y="64092"/>
                </a:lnTo>
                <a:cubicBezTo>
                  <a:pt x="50205" y="64088"/>
                  <a:pt x="50249" y="64087"/>
                  <a:pt x="50283" y="64087"/>
                </a:cubicBezTo>
                <a:cubicBezTo>
                  <a:pt x="50458" y="64087"/>
                  <a:pt x="50368" y="64132"/>
                  <a:pt x="50328" y="64152"/>
                </a:cubicBezTo>
                <a:lnTo>
                  <a:pt x="50447" y="64128"/>
                </a:lnTo>
                <a:cubicBezTo>
                  <a:pt x="50507" y="64116"/>
                  <a:pt x="50566" y="64080"/>
                  <a:pt x="50566" y="64080"/>
                </a:cubicBezTo>
                <a:lnTo>
                  <a:pt x="50626" y="64116"/>
                </a:lnTo>
                <a:cubicBezTo>
                  <a:pt x="50792" y="64033"/>
                  <a:pt x="50792" y="64080"/>
                  <a:pt x="51090" y="64009"/>
                </a:cubicBezTo>
                <a:lnTo>
                  <a:pt x="51090" y="64009"/>
                </a:lnTo>
                <a:cubicBezTo>
                  <a:pt x="51114" y="64021"/>
                  <a:pt x="51042" y="64033"/>
                  <a:pt x="51149" y="64033"/>
                </a:cubicBezTo>
                <a:cubicBezTo>
                  <a:pt x="51149" y="64033"/>
                  <a:pt x="51269" y="63997"/>
                  <a:pt x="51388" y="63961"/>
                </a:cubicBezTo>
                <a:lnTo>
                  <a:pt x="51626" y="63878"/>
                </a:lnTo>
                <a:lnTo>
                  <a:pt x="51626" y="63878"/>
                </a:lnTo>
                <a:cubicBezTo>
                  <a:pt x="51626" y="63878"/>
                  <a:pt x="51542" y="63902"/>
                  <a:pt x="51471" y="63914"/>
                </a:cubicBezTo>
                <a:cubicBezTo>
                  <a:pt x="51399" y="63937"/>
                  <a:pt x="51328" y="63961"/>
                  <a:pt x="51328" y="63961"/>
                </a:cubicBezTo>
                <a:lnTo>
                  <a:pt x="51352" y="63890"/>
                </a:lnTo>
                <a:cubicBezTo>
                  <a:pt x="51650" y="63771"/>
                  <a:pt x="51780" y="63795"/>
                  <a:pt x="51995" y="63711"/>
                </a:cubicBezTo>
                <a:lnTo>
                  <a:pt x="51995" y="63711"/>
                </a:lnTo>
                <a:lnTo>
                  <a:pt x="51840" y="63783"/>
                </a:lnTo>
                <a:cubicBezTo>
                  <a:pt x="52197" y="63652"/>
                  <a:pt x="52233" y="63664"/>
                  <a:pt x="52435" y="63580"/>
                </a:cubicBezTo>
                <a:lnTo>
                  <a:pt x="52435" y="63580"/>
                </a:lnTo>
                <a:cubicBezTo>
                  <a:pt x="52402" y="63586"/>
                  <a:pt x="52362" y="63594"/>
                  <a:pt x="52343" y="63594"/>
                </a:cubicBezTo>
                <a:cubicBezTo>
                  <a:pt x="52321" y="63594"/>
                  <a:pt x="52328" y="63583"/>
                  <a:pt x="52412" y="63544"/>
                </a:cubicBezTo>
                <a:cubicBezTo>
                  <a:pt x="52519" y="63485"/>
                  <a:pt x="52483" y="63533"/>
                  <a:pt x="52590" y="63485"/>
                </a:cubicBezTo>
                <a:cubicBezTo>
                  <a:pt x="52590" y="63461"/>
                  <a:pt x="52650" y="63414"/>
                  <a:pt x="52733" y="63342"/>
                </a:cubicBezTo>
                <a:cubicBezTo>
                  <a:pt x="52793" y="63294"/>
                  <a:pt x="52840" y="63259"/>
                  <a:pt x="52888" y="63223"/>
                </a:cubicBezTo>
                <a:cubicBezTo>
                  <a:pt x="52912" y="63199"/>
                  <a:pt x="52935" y="63175"/>
                  <a:pt x="52959" y="63140"/>
                </a:cubicBezTo>
                <a:lnTo>
                  <a:pt x="53066" y="63044"/>
                </a:lnTo>
                <a:lnTo>
                  <a:pt x="53066" y="63044"/>
                </a:lnTo>
                <a:cubicBezTo>
                  <a:pt x="53066" y="63044"/>
                  <a:pt x="53066" y="63052"/>
                  <a:pt x="53060" y="63061"/>
                </a:cubicBezTo>
                <a:lnTo>
                  <a:pt x="53060" y="63061"/>
                </a:lnTo>
                <a:cubicBezTo>
                  <a:pt x="53115" y="62993"/>
                  <a:pt x="53130" y="62945"/>
                  <a:pt x="53233" y="62818"/>
                </a:cubicBezTo>
                <a:lnTo>
                  <a:pt x="53233" y="62818"/>
                </a:lnTo>
                <a:lnTo>
                  <a:pt x="53209" y="62925"/>
                </a:lnTo>
                <a:cubicBezTo>
                  <a:pt x="53233" y="62925"/>
                  <a:pt x="53328" y="62628"/>
                  <a:pt x="53316" y="62628"/>
                </a:cubicBezTo>
                <a:cubicBezTo>
                  <a:pt x="53364" y="62532"/>
                  <a:pt x="53388" y="62413"/>
                  <a:pt x="53424" y="62330"/>
                </a:cubicBezTo>
                <a:cubicBezTo>
                  <a:pt x="53424" y="62294"/>
                  <a:pt x="53435" y="62282"/>
                  <a:pt x="53435" y="62271"/>
                </a:cubicBezTo>
                <a:cubicBezTo>
                  <a:pt x="53447" y="62247"/>
                  <a:pt x="53447" y="62235"/>
                  <a:pt x="53424" y="62235"/>
                </a:cubicBezTo>
                <a:cubicBezTo>
                  <a:pt x="53388" y="62223"/>
                  <a:pt x="53388" y="62223"/>
                  <a:pt x="53400" y="62223"/>
                </a:cubicBezTo>
                <a:cubicBezTo>
                  <a:pt x="53400" y="62223"/>
                  <a:pt x="53423" y="62223"/>
                  <a:pt x="53444" y="62229"/>
                </a:cubicBezTo>
                <a:lnTo>
                  <a:pt x="53444" y="62229"/>
                </a:lnTo>
                <a:cubicBezTo>
                  <a:pt x="53408" y="62214"/>
                  <a:pt x="53356" y="62186"/>
                  <a:pt x="53304" y="62175"/>
                </a:cubicBezTo>
                <a:cubicBezTo>
                  <a:pt x="53162" y="62116"/>
                  <a:pt x="52971" y="62056"/>
                  <a:pt x="52781" y="61985"/>
                </a:cubicBezTo>
                <a:cubicBezTo>
                  <a:pt x="52507" y="61913"/>
                  <a:pt x="52233" y="61830"/>
                  <a:pt x="52233" y="61830"/>
                </a:cubicBezTo>
                <a:lnTo>
                  <a:pt x="52233" y="61794"/>
                </a:lnTo>
                <a:cubicBezTo>
                  <a:pt x="52226" y="61796"/>
                  <a:pt x="52218" y="61796"/>
                  <a:pt x="52209" y="61796"/>
                </a:cubicBezTo>
                <a:cubicBezTo>
                  <a:pt x="52098" y="61796"/>
                  <a:pt x="51825" y="61694"/>
                  <a:pt x="51737" y="61694"/>
                </a:cubicBezTo>
                <a:cubicBezTo>
                  <a:pt x="51718" y="61694"/>
                  <a:pt x="51707" y="61699"/>
                  <a:pt x="51709" y="61711"/>
                </a:cubicBezTo>
                <a:cubicBezTo>
                  <a:pt x="51530" y="61639"/>
                  <a:pt x="50959" y="61592"/>
                  <a:pt x="51078" y="61556"/>
                </a:cubicBezTo>
                <a:cubicBezTo>
                  <a:pt x="50423" y="61437"/>
                  <a:pt x="50054" y="61461"/>
                  <a:pt x="49256" y="61330"/>
                </a:cubicBezTo>
                <a:cubicBezTo>
                  <a:pt x="48971" y="61223"/>
                  <a:pt x="48197" y="61163"/>
                  <a:pt x="47685" y="61104"/>
                </a:cubicBezTo>
                <a:cubicBezTo>
                  <a:pt x="46697" y="61020"/>
                  <a:pt x="46054" y="60961"/>
                  <a:pt x="45053" y="60782"/>
                </a:cubicBezTo>
                <a:cubicBezTo>
                  <a:pt x="44470" y="60568"/>
                  <a:pt x="43553" y="60461"/>
                  <a:pt x="42922" y="60246"/>
                </a:cubicBezTo>
                <a:lnTo>
                  <a:pt x="42744" y="60223"/>
                </a:lnTo>
                <a:cubicBezTo>
                  <a:pt x="42327" y="60068"/>
                  <a:pt x="41672" y="59925"/>
                  <a:pt x="41077" y="59711"/>
                </a:cubicBezTo>
                <a:cubicBezTo>
                  <a:pt x="40934" y="59675"/>
                  <a:pt x="40862" y="59663"/>
                  <a:pt x="40815" y="59651"/>
                </a:cubicBezTo>
                <a:lnTo>
                  <a:pt x="40815" y="59651"/>
                </a:lnTo>
                <a:cubicBezTo>
                  <a:pt x="40839" y="59663"/>
                  <a:pt x="40874" y="59675"/>
                  <a:pt x="40886" y="59711"/>
                </a:cubicBezTo>
                <a:cubicBezTo>
                  <a:pt x="40720" y="59651"/>
                  <a:pt x="40362" y="59556"/>
                  <a:pt x="40410" y="59532"/>
                </a:cubicBezTo>
                <a:lnTo>
                  <a:pt x="40410" y="59532"/>
                </a:lnTo>
                <a:lnTo>
                  <a:pt x="40458" y="59544"/>
                </a:lnTo>
                <a:cubicBezTo>
                  <a:pt x="40505" y="59508"/>
                  <a:pt x="39934" y="59413"/>
                  <a:pt x="39755" y="59318"/>
                </a:cubicBezTo>
                <a:lnTo>
                  <a:pt x="39755" y="59318"/>
                </a:lnTo>
                <a:lnTo>
                  <a:pt x="39850" y="59389"/>
                </a:lnTo>
                <a:lnTo>
                  <a:pt x="39517" y="59294"/>
                </a:lnTo>
                <a:lnTo>
                  <a:pt x="39612" y="59306"/>
                </a:lnTo>
                <a:cubicBezTo>
                  <a:pt x="38172" y="59020"/>
                  <a:pt x="37553" y="58711"/>
                  <a:pt x="36159" y="58580"/>
                </a:cubicBezTo>
                <a:cubicBezTo>
                  <a:pt x="36350" y="58544"/>
                  <a:pt x="35886" y="58556"/>
                  <a:pt x="35874" y="58496"/>
                </a:cubicBezTo>
                <a:cubicBezTo>
                  <a:pt x="35682" y="58430"/>
                  <a:pt x="35501" y="58415"/>
                  <a:pt x="35329" y="58415"/>
                </a:cubicBezTo>
                <a:cubicBezTo>
                  <a:pt x="35192" y="58415"/>
                  <a:pt x="35060" y="58425"/>
                  <a:pt x="34933" y="58425"/>
                </a:cubicBezTo>
                <a:lnTo>
                  <a:pt x="34921" y="58437"/>
                </a:lnTo>
                <a:lnTo>
                  <a:pt x="34421" y="58401"/>
                </a:lnTo>
                <a:cubicBezTo>
                  <a:pt x="34503" y="58388"/>
                  <a:pt x="34511" y="58384"/>
                  <a:pt x="34485" y="58384"/>
                </a:cubicBezTo>
                <a:cubicBezTo>
                  <a:pt x="34443" y="58384"/>
                  <a:pt x="34313" y="58394"/>
                  <a:pt x="34269" y="58394"/>
                </a:cubicBezTo>
                <a:cubicBezTo>
                  <a:pt x="34242" y="58394"/>
                  <a:pt x="34247" y="58390"/>
                  <a:pt x="34326" y="58377"/>
                </a:cubicBezTo>
                <a:cubicBezTo>
                  <a:pt x="33952" y="58340"/>
                  <a:pt x="33546" y="58323"/>
                  <a:pt x="33121" y="58323"/>
                </a:cubicBezTo>
                <a:cubicBezTo>
                  <a:pt x="32056" y="58323"/>
                  <a:pt x="30874" y="58430"/>
                  <a:pt x="29802" y="58591"/>
                </a:cubicBezTo>
                <a:lnTo>
                  <a:pt x="29873" y="58591"/>
                </a:lnTo>
                <a:cubicBezTo>
                  <a:pt x="29504" y="58663"/>
                  <a:pt x="29028" y="58758"/>
                  <a:pt x="28742" y="58794"/>
                </a:cubicBezTo>
                <a:cubicBezTo>
                  <a:pt x="28444" y="58830"/>
                  <a:pt x="28135" y="58972"/>
                  <a:pt x="28028" y="59020"/>
                </a:cubicBezTo>
                <a:cubicBezTo>
                  <a:pt x="27826" y="59107"/>
                  <a:pt x="27609" y="59131"/>
                  <a:pt x="27551" y="59131"/>
                </a:cubicBezTo>
                <a:cubicBezTo>
                  <a:pt x="27537" y="59131"/>
                  <a:pt x="27532" y="59130"/>
                  <a:pt x="27539" y="59127"/>
                </a:cubicBezTo>
                <a:lnTo>
                  <a:pt x="27539" y="59127"/>
                </a:lnTo>
                <a:cubicBezTo>
                  <a:pt x="27230" y="59211"/>
                  <a:pt x="26944" y="59377"/>
                  <a:pt x="26492" y="59496"/>
                </a:cubicBezTo>
                <a:cubicBezTo>
                  <a:pt x="26321" y="59496"/>
                  <a:pt x="25389" y="59964"/>
                  <a:pt x="25286" y="59964"/>
                </a:cubicBezTo>
                <a:cubicBezTo>
                  <a:pt x="25281" y="59964"/>
                  <a:pt x="25278" y="59963"/>
                  <a:pt x="25277" y="59961"/>
                </a:cubicBezTo>
                <a:cubicBezTo>
                  <a:pt x="25241" y="59973"/>
                  <a:pt x="25206" y="59985"/>
                  <a:pt x="25170" y="60008"/>
                </a:cubicBezTo>
                <a:cubicBezTo>
                  <a:pt x="25837" y="59425"/>
                  <a:pt x="26432" y="58901"/>
                  <a:pt x="27027" y="58401"/>
                </a:cubicBezTo>
                <a:lnTo>
                  <a:pt x="27027" y="58401"/>
                </a:lnTo>
                <a:lnTo>
                  <a:pt x="27004" y="58425"/>
                </a:lnTo>
                <a:lnTo>
                  <a:pt x="27313" y="58127"/>
                </a:lnTo>
                <a:cubicBezTo>
                  <a:pt x="27319" y="58121"/>
                  <a:pt x="27322" y="58118"/>
                  <a:pt x="27324" y="58118"/>
                </a:cubicBezTo>
                <a:cubicBezTo>
                  <a:pt x="27325" y="58118"/>
                  <a:pt x="27325" y="58121"/>
                  <a:pt x="27325" y="58127"/>
                </a:cubicBezTo>
                <a:cubicBezTo>
                  <a:pt x="27563" y="57877"/>
                  <a:pt x="27920" y="57544"/>
                  <a:pt x="28289" y="57234"/>
                </a:cubicBezTo>
                <a:cubicBezTo>
                  <a:pt x="28730" y="57032"/>
                  <a:pt x="29194" y="56853"/>
                  <a:pt x="29659" y="56687"/>
                </a:cubicBezTo>
                <a:cubicBezTo>
                  <a:pt x="29694" y="56675"/>
                  <a:pt x="29742" y="56651"/>
                  <a:pt x="29790" y="56651"/>
                </a:cubicBezTo>
                <a:cubicBezTo>
                  <a:pt x="30183" y="56556"/>
                  <a:pt x="30623" y="56460"/>
                  <a:pt x="30766" y="56413"/>
                </a:cubicBezTo>
                <a:cubicBezTo>
                  <a:pt x="31099" y="56353"/>
                  <a:pt x="31480" y="56222"/>
                  <a:pt x="31885" y="56163"/>
                </a:cubicBezTo>
                <a:cubicBezTo>
                  <a:pt x="32155" y="56113"/>
                  <a:pt x="32255" y="56100"/>
                  <a:pt x="32305" y="56100"/>
                </a:cubicBezTo>
                <a:cubicBezTo>
                  <a:pt x="32352" y="56100"/>
                  <a:pt x="32354" y="56112"/>
                  <a:pt x="32415" y="56112"/>
                </a:cubicBezTo>
                <a:cubicBezTo>
                  <a:pt x="32442" y="56112"/>
                  <a:pt x="32481" y="56109"/>
                  <a:pt x="32540" y="56103"/>
                </a:cubicBezTo>
                <a:cubicBezTo>
                  <a:pt x="32742" y="56073"/>
                  <a:pt x="32722" y="56070"/>
                  <a:pt x="32669" y="56070"/>
                </a:cubicBezTo>
                <a:cubicBezTo>
                  <a:pt x="32656" y="56070"/>
                  <a:pt x="32641" y="56071"/>
                  <a:pt x="32628" y="56071"/>
                </a:cubicBezTo>
                <a:cubicBezTo>
                  <a:pt x="32586" y="56071"/>
                  <a:pt x="32553" y="56069"/>
                  <a:pt x="32611" y="56055"/>
                </a:cubicBezTo>
                <a:lnTo>
                  <a:pt x="33111" y="56020"/>
                </a:lnTo>
                <a:lnTo>
                  <a:pt x="33111" y="56020"/>
                </a:lnTo>
                <a:cubicBezTo>
                  <a:pt x="32826" y="56055"/>
                  <a:pt x="32992" y="56055"/>
                  <a:pt x="33028" y="56055"/>
                </a:cubicBezTo>
                <a:cubicBezTo>
                  <a:pt x="33445" y="55996"/>
                  <a:pt x="34124" y="55960"/>
                  <a:pt x="34243" y="55901"/>
                </a:cubicBezTo>
                <a:cubicBezTo>
                  <a:pt x="34802" y="55865"/>
                  <a:pt x="34802" y="55877"/>
                  <a:pt x="35052" y="55865"/>
                </a:cubicBezTo>
                <a:lnTo>
                  <a:pt x="34802" y="55865"/>
                </a:lnTo>
                <a:cubicBezTo>
                  <a:pt x="35028" y="55865"/>
                  <a:pt x="34909" y="55853"/>
                  <a:pt x="34814" y="55853"/>
                </a:cubicBezTo>
                <a:cubicBezTo>
                  <a:pt x="35159" y="55794"/>
                  <a:pt x="36636" y="55805"/>
                  <a:pt x="36695" y="55746"/>
                </a:cubicBezTo>
                <a:lnTo>
                  <a:pt x="36695" y="55758"/>
                </a:lnTo>
                <a:cubicBezTo>
                  <a:pt x="36767" y="55722"/>
                  <a:pt x="36636" y="55674"/>
                  <a:pt x="36886" y="55639"/>
                </a:cubicBezTo>
                <a:lnTo>
                  <a:pt x="37052" y="55663"/>
                </a:lnTo>
                <a:lnTo>
                  <a:pt x="37291" y="55627"/>
                </a:lnTo>
                <a:cubicBezTo>
                  <a:pt x="37457" y="55627"/>
                  <a:pt x="37374" y="55639"/>
                  <a:pt x="37374" y="55663"/>
                </a:cubicBezTo>
                <a:cubicBezTo>
                  <a:pt x="37779" y="55615"/>
                  <a:pt x="38326" y="55627"/>
                  <a:pt x="38815" y="55615"/>
                </a:cubicBezTo>
                <a:lnTo>
                  <a:pt x="38303" y="55508"/>
                </a:lnTo>
                <a:lnTo>
                  <a:pt x="38303" y="55508"/>
                </a:lnTo>
                <a:cubicBezTo>
                  <a:pt x="38562" y="55515"/>
                  <a:pt x="38942" y="55532"/>
                  <a:pt x="39214" y="55532"/>
                </a:cubicBezTo>
                <a:cubicBezTo>
                  <a:pt x="39379" y="55532"/>
                  <a:pt x="39505" y="55526"/>
                  <a:pt x="39541" y="55508"/>
                </a:cubicBezTo>
                <a:lnTo>
                  <a:pt x="39791" y="55544"/>
                </a:lnTo>
                <a:cubicBezTo>
                  <a:pt x="39920" y="55549"/>
                  <a:pt x="40022" y="55552"/>
                  <a:pt x="40104" y="55552"/>
                </a:cubicBezTo>
                <a:cubicBezTo>
                  <a:pt x="40505" y="55552"/>
                  <a:pt x="40419" y="55495"/>
                  <a:pt x="40630" y="55495"/>
                </a:cubicBezTo>
                <a:cubicBezTo>
                  <a:pt x="40646" y="55495"/>
                  <a:pt x="40664" y="55495"/>
                  <a:pt x="40684" y="55496"/>
                </a:cubicBezTo>
                <a:lnTo>
                  <a:pt x="41101" y="55520"/>
                </a:lnTo>
                <a:lnTo>
                  <a:pt x="40684" y="55544"/>
                </a:lnTo>
                <a:cubicBezTo>
                  <a:pt x="41065" y="55544"/>
                  <a:pt x="41232" y="55555"/>
                  <a:pt x="41589" y="55555"/>
                </a:cubicBezTo>
                <a:lnTo>
                  <a:pt x="41601" y="55555"/>
                </a:lnTo>
                <a:cubicBezTo>
                  <a:pt x="41648" y="55520"/>
                  <a:pt x="41874" y="55508"/>
                  <a:pt x="42148" y="55484"/>
                </a:cubicBezTo>
                <a:cubicBezTo>
                  <a:pt x="42565" y="55448"/>
                  <a:pt x="42887" y="55401"/>
                  <a:pt x="43541" y="55377"/>
                </a:cubicBezTo>
                <a:lnTo>
                  <a:pt x="43708" y="55317"/>
                </a:lnTo>
                <a:lnTo>
                  <a:pt x="44196" y="55282"/>
                </a:lnTo>
                <a:lnTo>
                  <a:pt x="44196" y="55317"/>
                </a:lnTo>
                <a:cubicBezTo>
                  <a:pt x="43720" y="55377"/>
                  <a:pt x="42815" y="55484"/>
                  <a:pt x="42184" y="55520"/>
                </a:cubicBezTo>
                <a:lnTo>
                  <a:pt x="42172" y="55544"/>
                </a:lnTo>
                <a:cubicBezTo>
                  <a:pt x="42541" y="55508"/>
                  <a:pt x="42958" y="55460"/>
                  <a:pt x="43196" y="55436"/>
                </a:cubicBezTo>
                <a:cubicBezTo>
                  <a:pt x="43300" y="55436"/>
                  <a:pt x="43547" y="55436"/>
                  <a:pt x="43469" y="55468"/>
                </a:cubicBezTo>
                <a:lnTo>
                  <a:pt x="43469" y="55468"/>
                </a:lnTo>
                <a:lnTo>
                  <a:pt x="43625" y="55424"/>
                </a:lnTo>
                <a:cubicBezTo>
                  <a:pt x="44851" y="55270"/>
                  <a:pt x="44863" y="55270"/>
                  <a:pt x="46137" y="55067"/>
                </a:cubicBezTo>
                <a:lnTo>
                  <a:pt x="46018" y="55067"/>
                </a:lnTo>
                <a:cubicBezTo>
                  <a:pt x="46280" y="55008"/>
                  <a:pt x="46518" y="54948"/>
                  <a:pt x="46601" y="54948"/>
                </a:cubicBezTo>
                <a:cubicBezTo>
                  <a:pt x="47304" y="54782"/>
                  <a:pt x="48030" y="54615"/>
                  <a:pt x="48637" y="54472"/>
                </a:cubicBezTo>
                <a:lnTo>
                  <a:pt x="48732" y="54389"/>
                </a:lnTo>
                <a:cubicBezTo>
                  <a:pt x="48899" y="54353"/>
                  <a:pt x="49149" y="54329"/>
                  <a:pt x="49209" y="54246"/>
                </a:cubicBezTo>
                <a:cubicBezTo>
                  <a:pt x="49209" y="54246"/>
                  <a:pt x="49280" y="54210"/>
                  <a:pt x="49375" y="54186"/>
                </a:cubicBezTo>
                <a:cubicBezTo>
                  <a:pt x="49447" y="54150"/>
                  <a:pt x="49530" y="54115"/>
                  <a:pt x="49530" y="54115"/>
                </a:cubicBezTo>
                <a:cubicBezTo>
                  <a:pt x="49745" y="54031"/>
                  <a:pt x="49864" y="53960"/>
                  <a:pt x="50114" y="53900"/>
                </a:cubicBezTo>
                <a:cubicBezTo>
                  <a:pt x="50126" y="53900"/>
                  <a:pt x="50149" y="53889"/>
                  <a:pt x="50161" y="53889"/>
                </a:cubicBezTo>
                <a:cubicBezTo>
                  <a:pt x="50637" y="53710"/>
                  <a:pt x="50149" y="53853"/>
                  <a:pt x="50697" y="53662"/>
                </a:cubicBezTo>
                <a:cubicBezTo>
                  <a:pt x="50876" y="53615"/>
                  <a:pt x="50876" y="53543"/>
                  <a:pt x="51126" y="53436"/>
                </a:cubicBezTo>
                <a:lnTo>
                  <a:pt x="51411" y="53377"/>
                </a:lnTo>
                <a:cubicBezTo>
                  <a:pt x="51900" y="53198"/>
                  <a:pt x="51947" y="53115"/>
                  <a:pt x="52614" y="52781"/>
                </a:cubicBezTo>
                <a:cubicBezTo>
                  <a:pt x="52797" y="52703"/>
                  <a:pt x="52933" y="52657"/>
                  <a:pt x="52988" y="52657"/>
                </a:cubicBezTo>
                <a:cubicBezTo>
                  <a:pt x="53031" y="52657"/>
                  <a:pt x="53022" y="52686"/>
                  <a:pt x="52941" y="52753"/>
                </a:cubicBezTo>
                <a:lnTo>
                  <a:pt x="52941" y="52753"/>
                </a:lnTo>
                <a:cubicBezTo>
                  <a:pt x="53195" y="52545"/>
                  <a:pt x="53057" y="52649"/>
                  <a:pt x="53400" y="52424"/>
                </a:cubicBezTo>
                <a:cubicBezTo>
                  <a:pt x="53410" y="52423"/>
                  <a:pt x="53419" y="52422"/>
                  <a:pt x="53426" y="52422"/>
                </a:cubicBezTo>
                <a:cubicBezTo>
                  <a:pt x="53470" y="52422"/>
                  <a:pt x="53426" y="52456"/>
                  <a:pt x="53364" y="52507"/>
                </a:cubicBezTo>
                <a:cubicBezTo>
                  <a:pt x="53721" y="52341"/>
                  <a:pt x="53555" y="52365"/>
                  <a:pt x="53805" y="52234"/>
                </a:cubicBezTo>
                <a:cubicBezTo>
                  <a:pt x="53852" y="52162"/>
                  <a:pt x="53912" y="52055"/>
                  <a:pt x="53983" y="51995"/>
                </a:cubicBezTo>
                <a:lnTo>
                  <a:pt x="53983" y="51995"/>
                </a:lnTo>
                <a:lnTo>
                  <a:pt x="53888" y="52043"/>
                </a:lnTo>
                <a:cubicBezTo>
                  <a:pt x="54138" y="51876"/>
                  <a:pt x="54424" y="51686"/>
                  <a:pt x="54733" y="51519"/>
                </a:cubicBezTo>
                <a:lnTo>
                  <a:pt x="54733" y="51555"/>
                </a:lnTo>
                <a:lnTo>
                  <a:pt x="55043" y="51341"/>
                </a:lnTo>
                <a:lnTo>
                  <a:pt x="55079" y="51353"/>
                </a:lnTo>
                <a:lnTo>
                  <a:pt x="55519" y="51043"/>
                </a:lnTo>
                <a:lnTo>
                  <a:pt x="55519" y="51043"/>
                </a:lnTo>
                <a:lnTo>
                  <a:pt x="55460" y="51079"/>
                </a:lnTo>
                <a:cubicBezTo>
                  <a:pt x="55567" y="50995"/>
                  <a:pt x="55876" y="50781"/>
                  <a:pt x="56102" y="50626"/>
                </a:cubicBezTo>
                <a:lnTo>
                  <a:pt x="56102" y="50638"/>
                </a:lnTo>
                <a:cubicBezTo>
                  <a:pt x="56662" y="50281"/>
                  <a:pt x="57079" y="49900"/>
                  <a:pt x="57662" y="49376"/>
                </a:cubicBezTo>
                <a:lnTo>
                  <a:pt x="57662" y="49376"/>
                </a:lnTo>
                <a:lnTo>
                  <a:pt x="57603" y="49471"/>
                </a:lnTo>
                <a:cubicBezTo>
                  <a:pt x="57829" y="49317"/>
                  <a:pt x="57638" y="49376"/>
                  <a:pt x="57888" y="49186"/>
                </a:cubicBezTo>
                <a:lnTo>
                  <a:pt x="57912" y="49197"/>
                </a:lnTo>
                <a:cubicBezTo>
                  <a:pt x="58091" y="48971"/>
                  <a:pt x="58198" y="48959"/>
                  <a:pt x="58353" y="48852"/>
                </a:cubicBezTo>
                <a:lnTo>
                  <a:pt x="58353" y="48852"/>
                </a:lnTo>
                <a:lnTo>
                  <a:pt x="58246" y="48888"/>
                </a:lnTo>
                <a:lnTo>
                  <a:pt x="58519" y="48650"/>
                </a:lnTo>
                <a:cubicBezTo>
                  <a:pt x="58652" y="48538"/>
                  <a:pt x="58712" y="48502"/>
                  <a:pt x="58734" y="48502"/>
                </a:cubicBezTo>
                <a:cubicBezTo>
                  <a:pt x="58763" y="48502"/>
                  <a:pt x="58735" y="48557"/>
                  <a:pt x="58722" y="48590"/>
                </a:cubicBezTo>
                <a:lnTo>
                  <a:pt x="58900" y="48376"/>
                </a:lnTo>
                <a:lnTo>
                  <a:pt x="58972" y="48376"/>
                </a:lnTo>
                <a:cubicBezTo>
                  <a:pt x="59079" y="48197"/>
                  <a:pt x="59115" y="48245"/>
                  <a:pt x="59365" y="47995"/>
                </a:cubicBezTo>
                <a:cubicBezTo>
                  <a:pt x="59380" y="47995"/>
                  <a:pt x="59362" y="48018"/>
                  <a:pt x="59367" y="48018"/>
                </a:cubicBezTo>
                <a:cubicBezTo>
                  <a:pt x="59370" y="48018"/>
                  <a:pt x="59381" y="48010"/>
                  <a:pt x="59412" y="47983"/>
                </a:cubicBezTo>
                <a:lnTo>
                  <a:pt x="59793" y="47543"/>
                </a:lnTo>
                <a:lnTo>
                  <a:pt x="59555" y="47804"/>
                </a:lnTo>
                <a:lnTo>
                  <a:pt x="59531" y="47721"/>
                </a:lnTo>
                <a:cubicBezTo>
                  <a:pt x="59758" y="47447"/>
                  <a:pt x="59889" y="47400"/>
                  <a:pt x="60067" y="47221"/>
                </a:cubicBezTo>
                <a:lnTo>
                  <a:pt x="60067" y="47221"/>
                </a:lnTo>
                <a:lnTo>
                  <a:pt x="59948" y="47352"/>
                </a:lnTo>
                <a:cubicBezTo>
                  <a:pt x="60228" y="47073"/>
                  <a:pt x="60276" y="47066"/>
                  <a:pt x="60439" y="46948"/>
                </a:cubicBezTo>
                <a:lnTo>
                  <a:pt x="60439" y="46948"/>
                </a:lnTo>
                <a:cubicBezTo>
                  <a:pt x="60412" y="46966"/>
                  <a:pt x="60386" y="46981"/>
                  <a:pt x="60379" y="46981"/>
                </a:cubicBezTo>
                <a:cubicBezTo>
                  <a:pt x="60371" y="46981"/>
                  <a:pt x="60386" y="46963"/>
                  <a:pt x="60448" y="46911"/>
                </a:cubicBezTo>
                <a:cubicBezTo>
                  <a:pt x="60532" y="46816"/>
                  <a:pt x="60508" y="46876"/>
                  <a:pt x="60603" y="46816"/>
                </a:cubicBezTo>
                <a:cubicBezTo>
                  <a:pt x="60603" y="46769"/>
                  <a:pt x="60817" y="46566"/>
                  <a:pt x="61044" y="46400"/>
                </a:cubicBezTo>
                <a:lnTo>
                  <a:pt x="61044" y="46400"/>
                </a:lnTo>
                <a:cubicBezTo>
                  <a:pt x="61044" y="46400"/>
                  <a:pt x="61044" y="46411"/>
                  <a:pt x="61020" y="46435"/>
                </a:cubicBezTo>
                <a:cubicBezTo>
                  <a:pt x="61079" y="46376"/>
                  <a:pt x="61067" y="46376"/>
                  <a:pt x="61246" y="46233"/>
                </a:cubicBezTo>
                <a:lnTo>
                  <a:pt x="61246" y="46233"/>
                </a:lnTo>
                <a:lnTo>
                  <a:pt x="61186" y="46340"/>
                </a:lnTo>
                <a:lnTo>
                  <a:pt x="61341" y="46197"/>
                </a:lnTo>
                <a:cubicBezTo>
                  <a:pt x="61413" y="46138"/>
                  <a:pt x="61484" y="46066"/>
                  <a:pt x="61484" y="46066"/>
                </a:cubicBezTo>
                <a:cubicBezTo>
                  <a:pt x="61705" y="45904"/>
                  <a:pt x="62004" y="45685"/>
                  <a:pt x="62052" y="45685"/>
                </a:cubicBezTo>
                <a:cubicBezTo>
                  <a:pt x="62053" y="45685"/>
                  <a:pt x="62054" y="45685"/>
                  <a:pt x="62055" y="45685"/>
                </a:cubicBezTo>
                <a:lnTo>
                  <a:pt x="62055" y="45685"/>
                </a:lnTo>
                <a:lnTo>
                  <a:pt x="63437" y="44673"/>
                </a:lnTo>
                <a:lnTo>
                  <a:pt x="63270" y="44673"/>
                </a:lnTo>
                <a:lnTo>
                  <a:pt x="63056" y="44697"/>
                </a:lnTo>
                <a:lnTo>
                  <a:pt x="63139" y="44649"/>
                </a:lnTo>
                <a:lnTo>
                  <a:pt x="63139" y="44649"/>
                </a:lnTo>
                <a:cubicBezTo>
                  <a:pt x="62949" y="44697"/>
                  <a:pt x="62675" y="44709"/>
                  <a:pt x="62437" y="44721"/>
                </a:cubicBezTo>
                <a:cubicBezTo>
                  <a:pt x="62187" y="44733"/>
                  <a:pt x="61984" y="44756"/>
                  <a:pt x="61948" y="44792"/>
                </a:cubicBezTo>
                <a:cubicBezTo>
                  <a:pt x="61687" y="44792"/>
                  <a:pt x="60942" y="44888"/>
                  <a:pt x="60698" y="44888"/>
                </a:cubicBezTo>
                <a:cubicBezTo>
                  <a:pt x="60619" y="44888"/>
                  <a:pt x="60593" y="44878"/>
                  <a:pt x="60651" y="44852"/>
                </a:cubicBezTo>
                <a:lnTo>
                  <a:pt x="60651" y="44852"/>
                </a:lnTo>
                <a:cubicBezTo>
                  <a:pt x="60532" y="44876"/>
                  <a:pt x="60436" y="44876"/>
                  <a:pt x="60317" y="44887"/>
                </a:cubicBezTo>
                <a:cubicBezTo>
                  <a:pt x="60222" y="44899"/>
                  <a:pt x="60151" y="44899"/>
                  <a:pt x="60055" y="44911"/>
                </a:cubicBezTo>
                <a:lnTo>
                  <a:pt x="59579" y="44995"/>
                </a:lnTo>
                <a:cubicBezTo>
                  <a:pt x="59270" y="45030"/>
                  <a:pt x="58924" y="45078"/>
                  <a:pt x="58448" y="45126"/>
                </a:cubicBezTo>
                <a:cubicBezTo>
                  <a:pt x="58435" y="45125"/>
                  <a:pt x="58421" y="45125"/>
                  <a:pt x="58406" y="45125"/>
                </a:cubicBezTo>
                <a:cubicBezTo>
                  <a:pt x="58043" y="45125"/>
                  <a:pt x="57174" y="45261"/>
                  <a:pt x="56591" y="45376"/>
                </a:cubicBezTo>
                <a:cubicBezTo>
                  <a:pt x="55436" y="45649"/>
                  <a:pt x="54674" y="45840"/>
                  <a:pt x="53531" y="46269"/>
                </a:cubicBezTo>
                <a:cubicBezTo>
                  <a:pt x="52793" y="46435"/>
                  <a:pt x="51828" y="46995"/>
                  <a:pt x="51126" y="47340"/>
                </a:cubicBezTo>
                <a:lnTo>
                  <a:pt x="50947" y="47471"/>
                </a:lnTo>
                <a:cubicBezTo>
                  <a:pt x="50459" y="47685"/>
                  <a:pt x="49804" y="48126"/>
                  <a:pt x="49161" y="48459"/>
                </a:cubicBezTo>
                <a:cubicBezTo>
                  <a:pt x="48994" y="48566"/>
                  <a:pt x="48935" y="48602"/>
                  <a:pt x="48911" y="48638"/>
                </a:cubicBezTo>
                <a:cubicBezTo>
                  <a:pt x="48935" y="48626"/>
                  <a:pt x="48983" y="48602"/>
                  <a:pt x="49018" y="48602"/>
                </a:cubicBezTo>
                <a:cubicBezTo>
                  <a:pt x="48835" y="48689"/>
                  <a:pt x="48544" y="48883"/>
                  <a:pt x="48491" y="48883"/>
                </a:cubicBezTo>
                <a:cubicBezTo>
                  <a:pt x="48485" y="48883"/>
                  <a:pt x="48482" y="48880"/>
                  <a:pt x="48482" y="48876"/>
                </a:cubicBezTo>
                <a:lnTo>
                  <a:pt x="48518" y="48840"/>
                </a:lnTo>
                <a:cubicBezTo>
                  <a:pt x="48518" y="48839"/>
                  <a:pt x="48517" y="48838"/>
                  <a:pt x="48515" y="48838"/>
                </a:cubicBezTo>
                <a:cubicBezTo>
                  <a:pt x="48470" y="48838"/>
                  <a:pt x="47973" y="49177"/>
                  <a:pt x="47768" y="49245"/>
                </a:cubicBezTo>
                <a:lnTo>
                  <a:pt x="47899" y="49233"/>
                </a:lnTo>
                <a:lnTo>
                  <a:pt x="47554" y="49412"/>
                </a:lnTo>
                <a:lnTo>
                  <a:pt x="47649" y="49352"/>
                </a:lnTo>
                <a:lnTo>
                  <a:pt x="47649" y="49352"/>
                </a:lnTo>
                <a:cubicBezTo>
                  <a:pt x="46935" y="49793"/>
                  <a:pt x="46363" y="50031"/>
                  <a:pt x="45815" y="50245"/>
                </a:cubicBezTo>
                <a:cubicBezTo>
                  <a:pt x="45244" y="50448"/>
                  <a:pt x="44696" y="50614"/>
                  <a:pt x="43958" y="50852"/>
                </a:cubicBezTo>
                <a:cubicBezTo>
                  <a:pt x="43997" y="50830"/>
                  <a:pt x="44008" y="50822"/>
                  <a:pt x="43999" y="50822"/>
                </a:cubicBezTo>
                <a:cubicBezTo>
                  <a:pt x="43972" y="50822"/>
                  <a:pt x="43745" y="50911"/>
                  <a:pt x="43657" y="50911"/>
                </a:cubicBezTo>
                <a:cubicBezTo>
                  <a:pt x="43641" y="50911"/>
                  <a:pt x="43629" y="50908"/>
                  <a:pt x="43625" y="50900"/>
                </a:cubicBezTo>
                <a:cubicBezTo>
                  <a:pt x="43220" y="50924"/>
                  <a:pt x="42910" y="51079"/>
                  <a:pt x="42589" y="51150"/>
                </a:cubicBezTo>
                <a:lnTo>
                  <a:pt x="42565" y="51162"/>
                </a:lnTo>
                <a:lnTo>
                  <a:pt x="42005" y="51269"/>
                </a:lnTo>
                <a:cubicBezTo>
                  <a:pt x="42073" y="51242"/>
                  <a:pt x="42094" y="51231"/>
                  <a:pt x="42089" y="51231"/>
                </a:cubicBezTo>
                <a:cubicBezTo>
                  <a:pt x="42072" y="51231"/>
                  <a:pt x="41839" y="51313"/>
                  <a:pt x="41826" y="51313"/>
                </a:cubicBezTo>
                <a:cubicBezTo>
                  <a:pt x="41821" y="51313"/>
                  <a:pt x="41840" y="51304"/>
                  <a:pt x="41898" y="51281"/>
                </a:cubicBezTo>
                <a:lnTo>
                  <a:pt x="41898" y="51281"/>
                </a:lnTo>
                <a:cubicBezTo>
                  <a:pt x="40410" y="51495"/>
                  <a:pt x="38457" y="51745"/>
                  <a:pt x="36719" y="52031"/>
                </a:cubicBezTo>
                <a:lnTo>
                  <a:pt x="36791" y="52031"/>
                </a:lnTo>
                <a:cubicBezTo>
                  <a:pt x="36350" y="52103"/>
                  <a:pt x="35814" y="52234"/>
                  <a:pt x="35469" y="52281"/>
                </a:cubicBezTo>
                <a:cubicBezTo>
                  <a:pt x="35124" y="52329"/>
                  <a:pt x="34755" y="52507"/>
                  <a:pt x="34635" y="52531"/>
                </a:cubicBezTo>
                <a:cubicBezTo>
                  <a:pt x="34368" y="52628"/>
                  <a:pt x="34100" y="52676"/>
                  <a:pt x="34057" y="52676"/>
                </a:cubicBezTo>
                <a:cubicBezTo>
                  <a:pt x="34053" y="52676"/>
                  <a:pt x="34051" y="52675"/>
                  <a:pt x="34052" y="52674"/>
                </a:cubicBezTo>
                <a:lnTo>
                  <a:pt x="34052" y="52674"/>
                </a:lnTo>
                <a:cubicBezTo>
                  <a:pt x="33683" y="52793"/>
                  <a:pt x="33362" y="52972"/>
                  <a:pt x="32850" y="53127"/>
                </a:cubicBezTo>
                <a:cubicBezTo>
                  <a:pt x="32742" y="53150"/>
                  <a:pt x="32409" y="53281"/>
                  <a:pt x="32076" y="53448"/>
                </a:cubicBezTo>
                <a:cubicBezTo>
                  <a:pt x="31774" y="53582"/>
                  <a:pt x="31503" y="53748"/>
                  <a:pt x="31442" y="53748"/>
                </a:cubicBezTo>
                <a:cubicBezTo>
                  <a:pt x="31438" y="53748"/>
                  <a:pt x="31435" y="53747"/>
                  <a:pt x="31433" y="53746"/>
                </a:cubicBezTo>
                <a:lnTo>
                  <a:pt x="31433" y="53758"/>
                </a:lnTo>
                <a:cubicBezTo>
                  <a:pt x="31361" y="53781"/>
                  <a:pt x="31290" y="53829"/>
                  <a:pt x="31218" y="53877"/>
                </a:cubicBezTo>
                <a:cubicBezTo>
                  <a:pt x="31659" y="53341"/>
                  <a:pt x="32088" y="52793"/>
                  <a:pt x="32504" y="52234"/>
                </a:cubicBezTo>
                <a:cubicBezTo>
                  <a:pt x="32969" y="51972"/>
                  <a:pt x="33433" y="51698"/>
                  <a:pt x="33909" y="51460"/>
                </a:cubicBezTo>
                <a:cubicBezTo>
                  <a:pt x="34266" y="51317"/>
                  <a:pt x="34695" y="51162"/>
                  <a:pt x="34850" y="51102"/>
                </a:cubicBezTo>
                <a:cubicBezTo>
                  <a:pt x="35100" y="51031"/>
                  <a:pt x="35362" y="50864"/>
                  <a:pt x="35683" y="50745"/>
                </a:cubicBezTo>
                <a:cubicBezTo>
                  <a:pt x="35921" y="50650"/>
                  <a:pt x="35984" y="50635"/>
                  <a:pt x="36018" y="50635"/>
                </a:cubicBezTo>
                <a:cubicBezTo>
                  <a:pt x="36034" y="50635"/>
                  <a:pt x="36043" y="50638"/>
                  <a:pt x="36061" y="50638"/>
                </a:cubicBezTo>
                <a:cubicBezTo>
                  <a:pt x="36082" y="50638"/>
                  <a:pt x="36115" y="50634"/>
                  <a:pt x="36183" y="50614"/>
                </a:cubicBezTo>
                <a:cubicBezTo>
                  <a:pt x="36299" y="50574"/>
                  <a:pt x="36318" y="50564"/>
                  <a:pt x="36303" y="50564"/>
                </a:cubicBezTo>
                <a:cubicBezTo>
                  <a:pt x="36288" y="50564"/>
                  <a:pt x="36238" y="50574"/>
                  <a:pt x="36217" y="50574"/>
                </a:cubicBezTo>
                <a:cubicBezTo>
                  <a:pt x="36203" y="50574"/>
                  <a:pt x="36201" y="50570"/>
                  <a:pt x="36231" y="50555"/>
                </a:cubicBezTo>
                <a:lnTo>
                  <a:pt x="36600" y="50448"/>
                </a:lnTo>
                <a:lnTo>
                  <a:pt x="36600" y="50448"/>
                </a:lnTo>
                <a:cubicBezTo>
                  <a:pt x="36493" y="50498"/>
                  <a:pt x="36476" y="50512"/>
                  <a:pt x="36489" y="50512"/>
                </a:cubicBezTo>
                <a:cubicBezTo>
                  <a:pt x="36500" y="50512"/>
                  <a:pt x="36536" y="50501"/>
                  <a:pt x="36552" y="50495"/>
                </a:cubicBezTo>
                <a:cubicBezTo>
                  <a:pt x="36874" y="50376"/>
                  <a:pt x="37374" y="50245"/>
                  <a:pt x="37469" y="50150"/>
                </a:cubicBezTo>
                <a:cubicBezTo>
                  <a:pt x="37898" y="50019"/>
                  <a:pt x="37910" y="50055"/>
                  <a:pt x="38088" y="49971"/>
                </a:cubicBezTo>
                <a:lnTo>
                  <a:pt x="38088" y="49971"/>
                </a:lnTo>
                <a:cubicBezTo>
                  <a:pt x="38029" y="49995"/>
                  <a:pt x="37898" y="50019"/>
                  <a:pt x="37898" y="50019"/>
                </a:cubicBezTo>
                <a:cubicBezTo>
                  <a:pt x="37979" y="49997"/>
                  <a:pt x="38001" y="49991"/>
                  <a:pt x="37996" y="49991"/>
                </a:cubicBezTo>
                <a:cubicBezTo>
                  <a:pt x="37989" y="49991"/>
                  <a:pt x="37942" y="50001"/>
                  <a:pt x="37910" y="50007"/>
                </a:cubicBezTo>
                <a:cubicBezTo>
                  <a:pt x="38160" y="49888"/>
                  <a:pt x="39291" y="49614"/>
                  <a:pt x="39327" y="49543"/>
                </a:cubicBezTo>
                <a:lnTo>
                  <a:pt x="39327" y="49555"/>
                </a:lnTo>
                <a:cubicBezTo>
                  <a:pt x="39374" y="49495"/>
                  <a:pt x="39267" y="49483"/>
                  <a:pt x="39434" y="49412"/>
                </a:cubicBezTo>
                <a:lnTo>
                  <a:pt x="39565" y="49376"/>
                </a:lnTo>
                <a:lnTo>
                  <a:pt x="39743" y="49305"/>
                </a:lnTo>
                <a:cubicBezTo>
                  <a:pt x="39784" y="49297"/>
                  <a:pt x="39806" y="49294"/>
                  <a:pt x="39818" y="49294"/>
                </a:cubicBezTo>
                <a:cubicBezTo>
                  <a:pt x="39843" y="49294"/>
                  <a:pt x="39815" y="49308"/>
                  <a:pt x="39815" y="49317"/>
                </a:cubicBezTo>
                <a:cubicBezTo>
                  <a:pt x="40112" y="49197"/>
                  <a:pt x="40529" y="49078"/>
                  <a:pt x="40886" y="48959"/>
                </a:cubicBezTo>
                <a:lnTo>
                  <a:pt x="40886" y="48959"/>
                </a:lnTo>
                <a:lnTo>
                  <a:pt x="40470" y="48983"/>
                </a:lnTo>
                <a:cubicBezTo>
                  <a:pt x="40779" y="48900"/>
                  <a:pt x="41351" y="48757"/>
                  <a:pt x="41398" y="48697"/>
                </a:cubicBezTo>
                <a:lnTo>
                  <a:pt x="41589" y="48662"/>
                </a:lnTo>
                <a:cubicBezTo>
                  <a:pt x="42232" y="48519"/>
                  <a:pt x="42005" y="48483"/>
                  <a:pt x="42255" y="48412"/>
                </a:cubicBezTo>
                <a:lnTo>
                  <a:pt x="42565" y="48340"/>
                </a:lnTo>
                <a:lnTo>
                  <a:pt x="42565" y="48340"/>
                </a:lnTo>
                <a:lnTo>
                  <a:pt x="42267" y="48459"/>
                </a:lnTo>
                <a:cubicBezTo>
                  <a:pt x="42589" y="48364"/>
                  <a:pt x="42708" y="48340"/>
                  <a:pt x="42958" y="48269"/>
                </a:cubicBezTo>
                <a:lnTo>
                  <a:pt x="42922" y="48269"/>
                </a:lnTo>
                <a:lnTo>
                  <a:pt x="42970" y="48245"/>
                </a:lnTo>
                <a:cubicBezTo>
                  <a:pt x="43006" y="48221"/>
                  <a:pt x="43148" y="48150"/>
                  <a:pt x="43363" y="48054"/>
                </a:cubicBezTo>
                <a:cubicBezTo>
                  <a:pt x="43660" y="47935"/>
                  <a:pt x="43875" y="47816"/>
                  <a:pt x="44387" y="47650"/>
                </a:cubicBezTo>
                <a:lnTo>
                  <a:pt x="44494" y="47566"/>
                </a:lnTo>
                <a:lnTo>
                  <a:pt x="44863" y="47435"/>
                </a:lnTo>
                <a:lnTo>
                  <a:pt x="44875" y="47459"/>
                </a:lnTo>
                <a:cubicBezTo>
                  <a:pt x="44530" y="47626"/>
                  <a:pt x="43875" y="47924"/>
                  <a:pt x="43422" y="48102"/>
                </a:cubicBezTo>
                <a:lnTo>
                  <a:pt x="43422" y="48114"/>
                </a:lnTo>
                <a:cubicBezTo>
                  <a:pt x="43684" y="48007"/>
                  <a:pt x="43982" y="47864"/>
                  <a:pt x="44160" y="47793"/>
                </a:cubicBezTo>
                <a:cubicBezTo>
                  <a:pt x="44218" y="47771"/>
                  <a:pt x="44326" y="47741"/>
                  <a:pt x="44370" y="47741"/>
                </a:cubicBezTo>
                <a:cubicBezTo>
                  <a:pt x="44392" y="47741"/>
                  <a:pt x="44398" y="47748"/>
                  <a:pt x="44376" y="47767"/>
                </a:cubicBezTo>
                <a:lnTo>
                  <a:pt x="44376" y="47767"/>
                </a:lnTo>
                <a:lnTo>
                  <a:pt x="44494" y="47685"/>
                </a:lnTo>
                <a:cubicBezTo>
                  <a:pt x="45351" y="47292"/>
                  <a:pt x="45339" y="47292"/>
                  <a:pt x="46304" y="46852"/>
                </a:cubicBezTo>
                <a:lnTo>
                  <a:pt x="46304" y="46852"/>
                </a:lnTo>
                <a:lnTo>
                  <a:pt x="46220" y="46876"/>
                </a:lnTo>
                <a:cubicBezTo>
                  <a:pt x="46399" y="46781"/>
                  <a:pt x="46554" y="46673"/>
                  <a:pt x="46637" y="46673"/>
                </a:cubicBezTo>
                <a:cubicBezTo>
                  <a:pt x="47173" y="46388"/>
                  <a:pt x="47732" y="46090"/>
                  <a:pt x="48090" y="45911"/>
                </a:cubicBezTo>
                <a:lnTo>
                  <a:pt x="48149" y="45840"/>
                </a:lnTo>
                <a:cubicBezTo>
                  <a:pt x="48256" y="45780"/>
                  <a:pt x="48459" y="45721"/>
                  <a:pt x="48482" y="45649"/>
                </a:cubicBezTo>
                <a:lnTo>
                  <a:pt x="48697" y="45483"/>
                </a:lnTo>
                <a:cubicBezTo>
                  <a:pt x="48852" y="45387"/>
                  <a:pt x="48923" y="45304"/>
                  <a:pt x="49102" y="45209"/>
                </a:cubicBezTo>
                <a:cubicBezTo>
                  <a:pt x="49113" y="45209"/>
                  <a:pt x="49113" y="45197"/>
                  <a:pt x="49137" y="45197"/>
                </a:cubicBezTo>
                <a:cubicBezTo>
                  <a:pt x="49471" y="44995"/>
                  <a:pt x="49102" y="45173"/>
                  <a:pt x="49506" y="44935"/>
                </a:cubicBezTo>
                <a:cubicBezTo>
                  <a:pt x="49637" y="44876"/>
                  <a:pt x="49614" y="44792"/>
                  <a:pt x="49792" y="44661"/>
                </a:cubicBezTo>
                <a:lnTo>
                  <a:pt x="50006" y="44578"/>
                </a:lnTo>
                <a:cubicBezTo>
                  <a:pt x="50352" y="44352"/>
                  <a:pt x="50387" y="44280"/>
                  <a:pt x="50828" y="43899"/>
                </a:cubicBezTo>
                <a:cubicBezTo>
                  <a:pt x="50968" y="43808"/>
                  <a:pt x="51071" y="43754"/>
                  <a:pt x="51108" y="43754"/>
                </a:cubicBezTo>
                <a:cubicBezTo>
                  <a:pt x="51133" y="43754"/>
                  <a:pt x="51128" y="43779"/>
                  <a:pt x="51083" y="43834"/>
                </a:cubicBezTo>
                <a:lnTo>
                  <a:pt x="51083" y="43834"/>
                </a:lnTo>
                <a:cubicBezTo>
                  <a:pt x="51243" y="43639"/>
                  <a:pt x="51164" y="43742"/>
                  <a:pt x="51399" y="43506"/>
                </a:cubicBezTo>
                <a:cubicBezTo>
                  <a:pt x="51412" y="43501"/>
                  <a:pt x="51421" y="43499"/>
                  <a:pt x="51425" y="43499"/>
                </a:cubicBezTo>
                <a:cubicBezTo>
                  <a:pt x="51443" y="43499"/>
                  <a:pt x="51413" y="43531"/>
                  <a:pt x="51376" y="43578"/>
                </a:cubicBezTo>
                <a:cubicBezTo>
                  <a:pt x="51614" y="43399"/>
                  <a:pt x="51519" y="43447"/>
                  <a:pt x="51673" y="43292"/>
                </a:cubicBezTo>
                <a:cubicBezTo>
                  <a:pt x="51697" y="43221"/>
                  <a:pt x="51709" y="43113"/>
                  <a:pt x="51769" y="43066"/>
                </a:cubicBezTo>
                <a:lnTo>
                  <a:pt x="51769" y="43066"/>
                </a:lnTo>
                <a:lnTo>
                  <a:pt x="51697" y="43113"/>
                </a:lnTo>
                <a:cubicBezTo>
                  <a:pt x="51852" y="42935"/>
                  <a:pt x="52031" y="42756"/>
                  <a:pt x="52257" y="42566"/>
                </a:cubicBezTo>
                <a:lnTo>
                  <a:pt x="52257" y="42590"/>
                </a:lnTo>
                <a:lnTo>
                  <a:pt x="52471" y="42375"/>
                </a:lnTo>
                <a:lnTo>
                  <a:pt x="52495" y="42375"/>
                </a:lnTo>
                <a:lnTo>
                  <a:pt x="52793" y="42054"/>
                </a:lnTo>
                <a:lnTo>
                  <a:pt x="52745" y="42089"/>
                </a:lnTo>
                <a:cubicBezTo>
                  <a:pt x="52828" y="42018"/>
                  <a:pt x="53031" y="41780"/>
                  <a:pt x="53162" y="41637"/>
                </a:cubicBezTo>
                <a:lnTo>
                  <a:pt x="53162" y="41661"/>
                </a:lnTo>
                <a:cubicBezTo>
                  <a:pt x="53555" y="41304"/>
                  <a:pt x="53793" y="40923"/>
                  <a:pt x="54174" y="40423"/>
                </a:cubicBezTo>
                <a:lnTo>
                  <a:pt x="54174" y="40423"/>
                </a:lnTo>
                <a:lnTo>
                  <a:pt x="54150" y="40506"/>
                </a:lnTo>
                <a:cubicBezTo>
                  <a:pt x="54293" y="40363"/>
                  <a:pt x="54150" y="40435"/>
                  <a:pt x="54317" y="40244"/>
                </a:cubicBezTo>
                <a:lnTo>
                  <a:pt x="54352" y="40256"/>
                </a:lnTo>
                <a:cubicBezTo>
                  <a:pt x="54447" y="40054"/>
                  <a:pt x="54531" y="40030"/>
                  <a:pt x="54638" y="39911"/>
                </a:cubicBezTo>
                <a:lnTo>
                  <a:pt x="54638" y="39911"/>
                </a:lnTo>
                <a:lnTo>
                  <a:pt x="54555" y="39946"/>
                </a:lnTo>
                <a:lnTo>
                  <a:pt x="54555" y="39946"/>
                </a:lnTo>
                <a:lnTo>
                  <a:pt x="54733" y="39720"/>
                </a:lnTo>
                <a:cubicBezTo>
                  <a:pt x="54820" y="39607"/>
                  <a:pt x="54859" y="39572"/>
                  <a:pt x="54877" y="39572"/>
                </a:cubicBezTo>
                <a:cubicBezTo>
                  <a:pt x="54899" y="39572"/>
                  <a:pt x="54888" y="39623"/>
                  <a:pt x="54888" y="39649"/>
                </a:cubicBezTo>
                <a:lnTo>
                  <a:pt x="54983" y="39458"/>
                </a:lnTo>
                <a:lnTo>
                  <a:pt x="55043" y="39434"/>
                </a:lnTo>
                <a:cubicBezTo>
                  <a:pt x="55090" y="39280"/>
                  <a:pt x="55126" y="39303"/>
                  <a:pt x="55269" y="39065"/>
                </a:cubicBezTo>
                <a:cubicBezTo>
                  <a:pt x="55271" y="39064"/>
                  <a:pt x="55273" y="39064"/>
                  <a:pt x="55274" y="39064"/>
                </a:cubicBezTo>
                <a:cubicBezTo>
                  <a:pt x="55284" y="39064"/>
                  <a:pt x="55281" y="39086"/>
                  <a:pt x="55291" y="39086"/>
                </a:cubicBezTo>
                <a:cubicBezTo>
                  <a:pt x="55297" y="39086"/>
                  <a:pt x="55308" y="39078"/>
                  <a:pt x="55329" y="39053"/>
                </a:cubicBezTo>
                <a:lnTo>
                  <a:pt x="55519" y="38637"/>
                </a:lnTo>
                <a:lnTo>
                  <a:pt x="55519" y="38637"/>
                </a:lnTo>
                <a:lnTo>
                  <a:pt x="55400" y="38887"/>
                </a:lnTo>
                <a:lnTo>
                  <a:pt x="55364" y="38827"/>
                </a:lnTo>
                <a:cubicBezTo>
                  <a:pt x="55470" y="38568"/>
                  <a:pt x="55576" y="38507"/>
                  <a:pt x="55659" y="38311"/>
                </a:cubicBezTo>
                <a:lnTo>
                  <a:pt x="55659" y="38311"/>
                </a:lnTo>
                <a:lnTo>
                  <a:pt x="55602" y="38446"/>
                </a:lnTo>
                <a:cubicBezTo>
                  <a:pt x="55757" y="38149"/>
                  <a:pt x="55781" y="38149"/>
                  <a:pt x="55888" y="37982"/>
                </a:cubicBezTo>
                <a:lnTo>
                  <a:pt x="55888" y="37982"/>
                </a:lnTo>
                <a:cubicBezTo>
                  <a:pt x="55860" y="38010"/>
                  <a:pt x="55827" y="38047"/>
                  <a:pt x="55818" y="38047"/>
                </a:cubicBezTo>
                <a:cubicBezTo>
                  <a:pt x="55812" y="38047"/>
                  <a:pt x="55816" y="38030"/>
                  <a:pt x="55841" y="37982"/>
                </a:cubicBezTo>
                <a:cubicBezTo>
                  <a:pt x="55888" y="37887"/>
                  <a:pt x="55888" y="37946"/>
                  <a:pt x="55936" y="37863"/>
                </a:cubicBezTo>
                <a:cubicBezTo>
                  <a:pt x="55900" y="37815"/>
                  <a:pt x="55995" y="37625"/>
                  <a:pt x="56126" y="37398"/>
                </a:cubicBezTo>
                <a:lnTo>
                  <a:pt x="56126" y="37446"/>
                </a:lnTo>
                <a:cubicBezTo>
                  <a:pt x="56162" y="37351"/>
                  <a:pt x="56174" y="37315"/>
                  <a:pt x="56245" y="37172"/>
                </a:cubicBezTo>
                <a:lnTo>
                  <a:pt x="56257" y="37267"/>
                </a:lnTo>
                <a:lnTo>
                  <a:pt x="56352" y="36982"/>
                </a:lnTo>
                <a:cubicBezTo>
                  <a:pt x="56457" y="36796"/>
                  <a:pt x="56528" y="36553"/>
                  <a:pt x="56553" y="36553"/>
                </a:cubicBezTo>
                <a:cubicBezTo>
                  <a:pt x="56554" y="36553"/>
                  <a:pt x="56554" y="36553"/>
                  <a:pt x="56555" y="36553"/>
                </a:cubicBezTo>
                <a:lnTo>
                  <a:pt x="56531" y="36660"/>
                </a:lnTo>
                <a:lnTo>
                  <a:pt x="56960" y="35708"/>
                </a:lnTo>
                <a:lnTo>
                  <a:pt x="56436" y="35922"/>
                </a:lnTo>
                <a:lnTo>
                  <a:pt x="56472" y="35863"/>
                </a:lnTo>
                <a:lnTo>
                  <a:pt x="56472" y="35863"/>
                </a:lnTo>
                <a:cubicBezTo>
                  <a:pt x="56364" y="35946"/>
                  <a:pt x="56162" y="36029"/>
                  <a:pt x="55983" y="36101"/>
                </a:cubicBezTo>
                <a:cubicBezTo>
                  <a:pt x="55805" y="36184"/>
                  <a:pt x="55638" y="36255"/>
                  <a:pt x="55650" y="36279"/>
                </a:cubicBezTo>
                <a:cubicBezTo>
                  <a:pt x="55579" y="36303"/>
                  <a:pt x="55471" y="36339"/>
                  <a:pt x="55352" y="36398"/>
                </a:cubicBezTo>
                <a:cubicBezTo>
                  <a:pt x="55269" y="36446"/>
                  <a:pt x="55162" y="36494"/>
                  <a:pt x="55067" y="36517"/>
                </a:cubicBezTo>
                <a:cubicBezTo>
                  <a:pt x="54986" y="36558"/>
                  <a:pt x="54916" y="36587"/>
                  <a:pt x="54887" y="36587"/>
                </a:cubicBezTo>
                <a:cubicBezTo>
                  <a:pt x="54873" y="36587"/>
                  <a:pt x="54868" y="36580"/>
                  <a:pt x="54876" y="36565"/>
                </a:cubicBezTo>
                <a:lnTo>
                  <a:pt x="54876" y="36565"/>
                </a:lnTo>
                <a:cubicBezTo>
                  <a:pt x="54317" y="36815"/>
                  <a:pt x="54043" y="37017"/>
                  <a:pt x="53364" y="37315"/>
                </a:cubicBezTo>
                <a:cubicBezTo>
                  <a:pt x="53090" y="37375"/>
                  <a:pt x="52447" y="37708"/>
                  <a:pt x="52019" y="37946"/>
                </a:cubicBezTo>
                <a:cubicBezTo>
                  <a:pt x="51221" y="38446"/>
                  <a:pt x="50709" y="38780"/>
                  <a:pt x="49935" y="39375"/>
                </a:cubicBezTo>
                <a:cubicBezTo>
                  <a:pt x="49411" y="39661"/>
                  <a:pt x="48840" y="40327"/>
                  <a:pt x="48363" y="40732"/>
                </a:cubicBezTo>
                <a:lnTo>
                  <a:pt x="48256" y="40887"/>
                </a:lnTo>
                <a:cubicBezTo>
                  <a:pt x="47923" y="41137"/>
                  <a:pt x="47542" y="41625"/>
                  <a:pt x="47089" y="41994"/>
                </a:cubicBezTo>
                <a:cubicBezTo>
                  <a:pt x="47006" y="42101"/>
                  <a:pt x="46958" y="42161"/>
                  <a:pt x="46947" y="42197"/>
                </a:cubicBezTo>
                <a:cubicBezTo>
                  <a:pt x="46956" y="42177"/>
                  <a:pt x="46982" y="42158"/>
                  <a:pt x="47004" y="42158"/>
                </a:cubicBezTo>
                <a:cubicBezTo>
                  <a:pt x="47009" y="42158"/>
                  <a:pt x="47014" y="42159"/>
                  <a:pt x="47018" y="42161"/>
                </a:cubicBezTo>
                <a:cubicBezTo>
                  <a:pt x="46909" y="42259"/>
                  <a:pt x="46711" y="42476"/>
                  <a:pt x="46668" y="42476"/>
                </a:cubicBezTo>
                <a:cubicBezTo>
                  <a:pt x="46664" y="42476"/>
                  <a:pt x="46662" y="42475"/>
                  <a:pt x="46661" y="42470"/>
                </a:cubicBezTo>
                <a:lnTo>
                  <a:pt x="46697" y="42447"/>
                </a:lnTo>
                <a:cubicBezTo>
                  <a:pt x="46695" y="42444"/>
                  <a:pt x="46693" y="42443"/>
                  <a:pt x="46690" y="42443"/>
                </a:cubicBezTo>
                <a:cubicBezTo>
                  <a:pt x="46640" y="42443"/>
                  <a:pt x="46354" y="42821"/>
                  <a:pt x="46196" y="42911"/>
                </a:cubicBezTo>
                <a:lnTo>
                  <a:pt x="46304" y="42875"/>
                </a:lnTo>
                <a:lnTo>
                  <a:pt x="46304" y="42875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5687" y="43538"/>
                  <a:pt x="45334" y="43831"/>
                  <a:pt x="44970" y="44114"/>
                </a:cubicBezTo>
                <a:cubicBezTo>
                  <a:pt x="44613" y="44375"/>
                  <a:pt x="44220" y="44590"/>
                  <a:pt x="43684" y="44935"/>
                </a:cubicBezTo>
                <a:cubicBezTo>
                  <a:pt x="43707" y="44913"/>
                  <a:pt x="43713" y="44904"/>
                  <a:pt x="43709" y="44904"/>
                </a:cubicBezTo>
                <a:cubicBezTo>
                  <a:pt x="43694" y="44904"/>
                  <a:pt x="43516" y="45036"/>
                  <a:pt x="43452" y="45036"/>
                </a:cubicBezTo>
                <a:cubicBezTo>
                  <a:pt x="43444" y="45036"/>
                  <a:pt x="43438" y="45034"/>
                  <a:pt x="43434" y="45030"/>
                </a:cubicBezTo>
                <a:cubicBezTo>
                  <a:pt x="43125" y="45126"/>
                  <a:pt x="42910" y="45352"/>
                  <a:pt x="42708" y="45530"/>
                </a:cubicBezTo>
                <a:lnTo>
                  <a:pt x="42684" y="45542"/>
                </a:lnTo>
                <a:cubicBezTo>
                  <a:pt x="42684" y="45542"/>
                  <a:pt x="42589" y="45614"/>
                  <a:pt x="42494" y="45685"/>
                </a:cubicBezTo>
                <a:lnTo>
                  <a:pt x="42315" y="45840"/>
                </a:lnTo>
                <a:cubicBezTo>
                  <a:pt x="42348" y="45795"/>
                  <a:pt x="42359" y="45777"/>
                  <a:pt x="42357" y="45777"/>
                </a:cubicBezTo>
                <a:cubicBezTo>
                  <a:pt x="42349" y="45777"/>
                  <a:pt x="42214" y="45939"/>
                  <a:pt x="42213" y="45939"/>
                </a:cubicBezTo>
                <a:cubicBezTo>
                  <a:pt x="42213" y="45939"/>
                  <a:pt x="42225" y="45925"/>
                  <a:pt x="42255" y="45888"/>
                </a:cubicBezTo>
                <a:lnTo>
                  <a:pt x="42255" y="45888"/>
                </a:lnTo>
                <a:cubicBezTo>
                  <a:pt x="41303" y="46602"/>
                  <a:pt x="40112" y="47554"/>
                  <a:pt x="38898" y="48162"/>
                </a:cubicBezTo>
                <a:lnTo>
                  <a:pt x="38957" y="48150"/>
                </a:lnTo>
                <a:lnTo>
                  <a:pt x="38957" y="48150"/>
                </a:lnTo>
                <a:cubicBezTo>
                  <a:pt x="38660" y="48305"/>
                  <a:pt x="38279" y="48519"/>
                  <a:pt x="38029" y="48602"/>
                </a:cubicBezTo>
                <a:cubicBezTo>
                  <a:pt x="37779" y="48697"/>
                  <a:pt x="37529" y="48888"/>
                  <a:pt x="37433" y="48936"/>
                </a:cubicBezTo>
                <a:cubicBezTo>
                  <a:pt x="37251" y="49031"/>
                  <a:pt x="37077" y="49089"/>
                  <a:pt x="37022" y="49089"/>
                </a:cubicBezTo>
                <a:cubicBezTo>
                  <a:pt x="37009" y="49089"/>
                  <a:pt x="37002" y="49085"/>
                  <a:pt x="37005" y="49078"/>
                </a:cubicBezTo>
                <a:lnTo>
                  <a:pt x="37005" y="49078"/>
                </a:lnTo>
                <a:cubicBezTo>
                  <a:pt x="36731" y="49197"/>
                  <a:pt x="36493" y="49364"/>
                  <a:pt x="36100" y="49483"/>
                </a:cubicBezTo>
                <a:cubicBezTo>
                  <a:pt x="35955" y="49483"/>
                  <a:pt x="35126" y="49846"/>
                  <a:pt x="34988" y="49846"/>
                </a:cubicBezTo>
                <a:cubicBezTo>
                  <a:pt x="34978" y="49846"/>
                  <a:pt x="34971" y="49844"/>
                  <a:pt x="34969" y="49840"/>
                </a:cubicBezTo>
                <a:cubicBezTo>
                  <a:pt x="34683" y="49900"/>
                  <a:pt x="34409" y="49995"/>
                  <a:pt x="34147" y="50090"/>
                </a:cubicBezTo>
                <a:cubicBezTo>
                  <a:pt x="34445" y="49698"/>
                  <a:pt x="34731" y="49281"/>
                  <a:pt x="35028" y="48864"/>
                </a:cubicBezTo>
                <a:cubicBezTo>
                  <a:pt x="35886" y="47697"/>
                  <a:pt x="36707" y="46245"/>
                  <a:pt x="37553" y="44816"/>
                </a:cubicBezTo>
                <a:cubicBezTo>
                  <a:pt x="38076" y="44542"/>
                  <a:pt x="38576" y="44280"/>
                  <a:pt x="39100" y="43994"/>
                </a:cubicBezTo>
                <a:cubicBezTo>
                  <a:pt x="39434" y="43828"/>
                  <a:pt x="39886" y="43637"/>
                  <a:pt x="40029" y="43566"/>
                </a:cubicBezTo>
                <a:cubicBezTo>
                  <a:pt x="40243" y="43471"/>
                  <a:pt x="40481" y="43292"/>
                  <a:pt x="40743" y="43149"/>
                </a:cubicBezTo>
                <a:cubicBezTo>
                  <a:pt x="41136" y="42911"/>
                  <a:pt x="40958" y="43054"/>
                  <a:pt x="41172" y="42947"/>
                </a:cubicBezTo>
                <a:cubicBezTo>
                  <a:pt x="41263" y="42899"/>
                  <a:pt x="41278" y="42886"/>
                  <a:pt x="41265" y="42886"/>
                </a:cubicBezTo>
                <a:cubicBezTo>
                  <a:pt x="41250" y="42886"/>
                  <a:pt x="41196" y="42904"/>
                  <a:pt x="41181" y="42904"/>
                </a:cubicBezTo>
                <a:cubicBezTo>
                  <a:pt x="41174" y="42904"/>
                  <a:pt x="41176" y="42900"/>
                  <a:pt x="41196" y="42887"/>
                </a:cubicBezTo>
                <a:lnTo>
                  <a:pt x="41529" y="42744"/>
                </a:lnTo>
                <a:lnTo>
                  <a:pt x="41529" y="42744"/>
                </a:lnTo>
                <a:cubicBezTo>
                  <a:pt x="41435" y="42801"/>
                  <a:pt x="41420" y="42814"/>
                  <a:pt x="41433" y="42814"/>
                </a:cubicBezTo>
                <a:cubicBezTo>
                  <a:pt x="41444" y="42814"/>
                  <a:pt x="41477" y="42804"/>
                  <a:pt x="41493" y="42804"/>
                </a:cubicBezTo>
                <a:cubicBezTo>
                  <a:pt x="41767" y="42637"/>
                  <a:pt x="42196" y="42435"/>
                  <a:pt x="42244" y="42328"/>
                </a:cubicBezTo>
                <a:cubicBezTo>
                  <a:pt x="42601" y="42137"/>
                  <a:pt x="42613" y="42137"/>
                  <a:pt x="42767" y="42042"/>
                </a:cubicBezTo>
                <a:lnTo>
                  <a:pt x="42767" y="42042"/>
                </a:lnTo>
                <a:cubicBezTo>
                  <a:pt x="42717" y="42072"/>
                  <a:pt x="42634" y="42119"/>
                  <a:pt x="42608" y="42119"/>
                </a:cubicBezTo>
                <a:cubicBezTo>
                  <a:pt x="42603" y="42119"/>
                  <a:pt x="42601" y="42117"/>
                  <a:pt x="42601" y="42113"/>
                </a:cubicBezTo>
                <a:cubicBezTo>
                  <a:pt x="42664" y="42082"/>
                  <a:pt x="42683" y="42071"/>
                  <a:pt x="42679" y="42071"/>
                </a:cubicBezTo>
                <a:cubicBezTo>
                  <a:pt x="42675" y="42071"/>
                  <a:pt x="42634" y="42088"/>
                  <a:pt x="42601" y="42101"/>
                </a:cubicBezTo>
                <a:cubicBezTo>
                  <a:pt x="42791" y="41958"/>
                  <a:pt x="43744" y="41458"/>
                  <a:pt x="43744" y="41375"/>
                </a:cubicBezTo>
                <a:lnTo>
                  <a:pt x="43744" y="41387"/>
                </a:lnTo>
                <a:cubicBezTo>
                  <a:pt x="43779" y="41316"/>
                  <a:pt x="43672" y="41339"/>
                  <a:pt x="43803" y="41220"/>
                </a:cubicBezTo>
                <a:lnTo>
                  <a:pt x="43910" y="41185"/>
                </a:lnTo>
                <a:lnTo>
                  <a:pt x="44041" y="41066"/>
                </a:lnTo>
                <a:cubicBezTo>
                  <a:pt x="44090" y="41038"/>
                  <a:pt x="44107" y="41031"/>
                  <a:pt x="44112" y="41031"/>
                </a:cubicBezTo>
                <a:cubicBezTo>
                  <a:pt x="44118" y="41031"/>
                  <a:pt x="44106" y="41042"/>
                  <a:pt x="44113" y="41042"/>
                </a:cubicBezTo>
                <a:cubicBezTo>
                  <a:pt x="44339" y="40863"/>
                  <a:pt x="44684" y="40649"/>
                  <a:pt x="44970" y="40446"/>
                </a:cubicBezTo>
                <a:lnTo>
                  <a:pt x="44970" y="40446"/>
                </a:lnTo>
                <a:lnTo>
                  <a:pt x="44589" y="40565"/>
                </a:lnTo>
                <a:cubicBezTo>
                  <a:pt x="44851" y="40423"/>
                  <a:pt x="45303" y="40149"/>
                  <a:pt x="45339" y="40077"/>
                </a:cubicBezTo>
                <a:lnTo>
                  <a:pt x="45506" y="40006"/>
                </a:lnTo>
                <a:cubicBezTo>
                  <a:pt x="46018" y="39708"/>
                  <a:pt x="45815" y="39732"/>
                  <a:pt x="46006" y="39601"/>
                </a:cubicBezTo>
                <a:lnTo>
                  <a:pt x="46256" y="39458"/>
                </a:lnTo>
                <a:lnTo>
                  <a:pt x="46018" y="39637"/>
                </a:lnTo>
                <a:cubicBezTo>
                  <a:pt x="46280" y="39470"/>
                  <a:pt x="46363" y="39411"/>
                  <a:pt x="46577" y="39292"/>
                </a:cubicBezTo>
                <a:lnTo>
                  <a:pt x="46577" y="39292"/>
                </a:lnTo>
                <a:cubicBezTo>
                  <a:pt x="46554" y="39303"/>
                  <a:pt x="46542" y="39303"/>
                  <a:pt x="46542" y="39303"/>
                </a:cubicBezTo>
                <a:lnTo>
                  <a:pt x="46577" y="39280"/>
                </a:lnTo>
                <a:cubicBezTo>
                  <a:pt x="46589" y="39232"/>
                  <a:pt x="46708" y="39125"/>
                  <a:pt x="46851" y="39006"/>
                </a:cubicBezTo>
                <a:cubicBezTo>
                  <a:pt x="47089" y="38827"/>
                  <a:pt x="47256" y="38660"/>
                  <a:pt x="47649" y="38399"/>
                </a:cubicBezTo>
                <a:lnTo>
                  <a:pt x="47709" y="38291"/>
                </a:lnTo>
                <a:lnTo>
                  <a:pt x="47982" y="38089"/>
                </a:lnTo>
                <a:lnTo>
                  <a:pt x="48018" y="38113"/>
                </a:lnTo>
                <a:cubicBezTo>
                  <a:pt x="47744" y="38339"/>
                  <a:pt x="47256" y="38756"/>
                  <a:pt x="46899" y="39041"/>
                </a:cubicBezTo>
                <a:lnTo>
                  <a:pt x="46899" y="39053"/>
                </a:lnTo>
                <a:cubicBezTo>
                  <a:pt x="47089" y="38887"/>
                  <a:pt x="47328" y="38696"/>
                  <a:pt x="47470" y="38577"/>
                </a:cubicBezTo>
                <a:cubicBezTo>
                  <a:pt x="47519" y="38544"/>
                  <a:pt x="47624" y="38478"/>
                  <a:pt x="47647" y="38478"/>
                </a:cubicBezTo>
                <a:cubicBezTo>
                  <a:pt x="47651" y="38478"/>
                  <a:pt x="47652" y="38480"/>
                  <a:pt x="47651" y="38483"/>
                </a:cubicBezTo>
                <a:lnTo>
                  <a:pt x="47651" y="38483"/>
                </a:lnTo>
                <a:lnTo>
                  <a:pt x="47720" y="38399"/>
                </a:lnTo>
                <a:cubicBezTo>
                  <a:pt x="48387" y="37827"/>
                  <a:pt x="48387" y="37815"/>
                  <a:pt x="49113" y="37256"/>
                </a:cubicBezTo>
                <a:lnTo>
                  <a:pt x="49113" y="37256"/>
                </a:lnTo>
                <a:lnTo>
                  <a:pt x="49042" y="37291"/>
                </a:lnTo>
                <a:cubicBezTo>
                  <a:pt x="49173" y="37160"/>
                  <a:pt x="49292" y="37041"/>
                  <a:pt x="49352" y="37029"/>
                </a:cubicBezTo>
                <a:cubicBezTo>
                  <a:pt x="49768" y="36672"/>
                  <a:pt x="50209" y="36279"/>
                  <a:pt x="50507" y="36077"/>
                </a:cubicBezTo>
                <a:lnTo>
                  <a:pt x="50530" y="35982"/>
                </a:lnTo>
                <a:cubicBezTo>
                  <a:pt x="50626" y="35910"/>
                  <a:pt x="50780" y="35839"/>
                  <a:pt x="50780" y="35743"/>
                </a:cubicBezTo>
                <a:lnTo>
                  <a:pt x="50947" y="35553"/>
                </a:lnTo>
                <a:cubicBezTo>
                  <a:pt x="51066" y="35446"/>
                  <a:pt x="51114" y="35362"/>
                  <a:pt x="51257" y="35243"/>
                </a:cubicBezTo>
                <a:cubicBezTo>
                  <a:pt x="51280" y="35243"/>
                  <a:pt x="51280" y="35231"/>
                  <a:pt x="51292" y="35231"/>
                </a:cubicBezTo>
                <a:cubicBezTo>
                  <a:pt x="51554" y="34993"/>
                  <a:pt x="51257" y="35196"/>
                  <a:pt x="51578" y="34934"/>
                </a:cubicBezTo>
                <a:cubicBezTo>
                  <a:pt x="51697" y="34850"/>
                  <a:pt x="51638" y="34779"/>
                  <a:pt x="51780" y="34648"/>
                </a:cubicBezTo>
                <a:lnTo>
                  <a:pt x="51959" y="34541"/>
                </a:lnTo>
                <a:cubicBezTo>
                  <a:pt x="52233" y="34291"/>
                  <a:pt x="52245" y="34219"/>
                  <a:pt x="52590" y="33803"/>
                </a:cubicBezTo>
                <a:cubicBezTo>
                  <a:pt x="52701" y="33692"/>
                  <a:pt x="52789" y="33617"/>
                  <a:pt x="52820" y="33617"/>
                </a:cubicBezTo>
                <a:cubicBezTo>
                  <a:pt x="52836" y="33617"/>
                  <a:pt x="52836" y="33637"/>
                  <a:pt x="52816" y="33683"/>
                </a:cubicBezTo>
                <a:lnTo>
                  <a:pt x="52816" y="33683"/>
                </a:lnTo>
                <a:cubicBezTo>
                  <a:pt x="52907" y="33490"/>
                  <a:pt x="52858" y="33590"/>
                  <a:pt x="53019" y="33338"/>
                </a:cubicBezTo>
                <a:cubicBezTo>
                  <a:pt x="53031" y="33329"/>
                  <a:pt x="53039" y="33324"/>
                  <a:pt x="53043" y="33324"/>
                </a:cubicBezTo>
                <a:cubicBezTo>
                  <a:pt x="53054" y="33324"/>
                  <a:pt x="53036" y="33358"/>
                  <a:pt x="53019" y="33410"/>
                </a:cubicBezTo>
                <a:cubicBezTo>
                  <a:pt x="53209" y="33207"/>
                  <a:pt x="53102" y="33267"/>
                  <a:pt x="53221" y="33088"/>
                </a:cubicBezTo>
                <a:cubicBezTo>
                  <a:pt x="53221" y="33005"/>
                  <a:pt x="53209" y="32922"/>
                  <a:pt x="53257" y="32862"/>
                </a:cubicBezTo>
                <a:lnTo>
                  <a:pt x="53257" y="32862"/>
                </a:lnTo>
                <a:lnTo>
                  <a:pt x="53197" y="32922"/>
                </a:lnTo>
                <a:cubicBezTo>
                  <a:pt x="53304" y="32731"/>
                  <a:pt x="53435" y="32517"/>
                  <a:pt x="53578" y="32314"/>
                </a:cubicBezTo>
                <a:lnTo>
                  <a:pt x="53602" y="32326"/>
                </a:lnTo>
                <a:lnTo>
                  <a:pt x="53733" y="32088"/>
                </a:lnTo>
                <a:lnTo>
                  <a:pt x="53757" y="32088"/>
                </a:lnTo>
                <a:lnTo>
                  <a:pt x="53936" y="31743"/>
                </a:lnTo>
                <a:lnTo>
                  <a:pt x="53936" y="31743"/>
                </a:lnTo>
                <a:lnTo>
                  <a:pt x="53912" y="31791"/>
                </a:lnTo>
                <a:cubicBezTo>
                  <a:pt x="53959" y="31719"/>
                  <a:pt x="54078" y="31433"/>
                  <a:pt x="54162" y="31279"/>
                </a:cubicBezTo>
                <a:lnTo>
                  <a:pt x="54174" y="31302"/>
                </a:lnTo>
                <a:cubicBezTo>
                  <a:pt x="54436" y="30886"/>
                  <a:pt x="54519" y="30481"/>
                  <a:pt x="54698" y="29945"/>
                </a:cubicBezTo>
                <a:lnTo>
                  <a:pt x="54698" y="30017"/>
                </a:lnTo>
                <a:cubicBezTo>
                  <a:pt x="54793" y="29838"/>
                  <a:pt x="54674" y="29957"/>
                  <a:pt x="54757" y="29731"/>
                </a:cubicBezTo>
                <a:lnTo>
                  <a:pt x="54805" y="29731"/>
                </a:lnTo>
                <a:cubicBezTo>
                  <a:pt x="54817" y="29528"/>
                  <a:pt x="54888" y="29481"/>
                  <a:pt x="54948" y="29362"/>
                </a:cubicBezTo>
                <a:lnTo>
                  <a:pt x="54948" y="29362"/>
                </a:lnTo>
                <a:lnTo>
                  <a:pt x="54888" y="29409"/>
                </a:lnTo>
                <a:lnTo>
                  <a:pt x="54983" y="29159"/>
                </a:lnTo>
                <a:cubicBezTo>
                  <a:pt x="55024" y="29019"/>
                  <a:pt x="55051" y="28976"/>
                  <a:pt x="55069" y="28976"/>
                </a:cubicBezTo>
                <a:cubicBezTo>
                  <a:pt x="55087" y="28976"/>
                  <a:pt x="55096" y="29022"/>
                  <a:pt x="55102" y="29052"/>
                </a:cubicBezTo>
                <a:lnTo>
                  <a:pt x="55114" y="28838"/>
                </a:lnTo>
                <a:lnTo>
                  <a:pt x="55174" y="28814"/>
                </a:lnTo>
                <a:cubicBezTo>
                  <a:pt x="55162" y="28659"/>
                  <a:pt x="55221" y="28683"/>
                  <a:pt x="55245" y="28409"/>
                </a:cubicBezTo>
                <a:cubicBezTo>
                  <a:pt x="55247" y="28408"/>
                  <a:pt x="55250" y="28408"/>
                  <a:pt x="55251" y="28408"/>
                </a:cubicBezTo>
                <a:cubicBezTo>
                  <a:pt x="55262" y="28408"/>
                  <a:pt x="55267" y="28421"/>
                  <a:pt x="55273" y="28421"/>
                </a:cubicBezTo>
                <a:cubicBezTo>
                  <a:pt x="55278" y="28421"/>
                  <a:pt x="55284" y="28413"/>
                  <a:pt x="55293" y="28385"/>
                </a:cubicBezTo>
                <a:lnTo>
                  <a:pt x="55305" y="27969"/>
                </a:lnTo>
                <a:lnTo>
                  <a:pt x="55293" y="28219"/>
                </a:lnTo>
                <a:lnTo>
                  <a:pt x="55233" y="28171"/>
                </a:lnTo>
                <a:cubicBezTo>
                  <a:pt x="55233" y="27909"/>
                  <a:pt x="55305" y="27826"/>
                  <a:pt x="55329" y="27635"/>
                </a:cubicBezTo>
                <a:lnTo>
                  <a:pt x="55329" y="27766"/>
                </a:lnTo>
                <a:cubicBezTo>
                  <a:pt x="55352" y="27469"/>
                  <a:pt x="55388" y="27457"/>
                  <a:pt x="55424" y="27278"/>
                </a:cubicBezTo>
                <a:lnTo>
                  <a:pt x="55424" y="27278"/>
                </a:lnTo>
                <a:cubicBezTo>
                  <a:pt x="55417" y="27307"/>
                  <a:pt x="55405" y="27348"/>
                  <a:pt x="55397" y="27348"/>
                </a:cubicBezTo>
                <a:cubicBezTo>
                  <a:pt x="55392" y="27348"/>
                  <a:pt x="55388" y="27330"/>
                  <a:pt x="55388" y="27278"/>
                </a:cubicBezTo>
                <a:cubicBezTo>
                  <a:pt x="55400" y="27195"/>
                  <a:pt x="55412" y="27230"/>
                  <a:pt x="55424" y="27147"/>
                </a:cubicBezTo>
                <a:cubicBezTo>
                  <a:pt x="55412" y="27135"/>
                  <a:pt x="55400" y="27076"/>
                  <a:pt x="55400" y="26980"/>
                </a:cubicBezTo>
                <a:cubicBezTo>
                  <a:pt x="55400" y="26897"/>
                  <a:pt x="55412" y="26814"/>
                  <a:pt x="55448" y="26623"/>
                </a:cubicBezTo>
                <a:cubicBezTo>
                  <a:pt x="55448" y="26623"/>
                  <a:pt x="55460" y="26635"/>
                  <a:pt x="55460" y="26659"/>
                </a:cubicBezTo>
                <a:cubicBezTo>
                  <a:pt x="55460" y="26564"/>
                  <a:pt x="55460" y="26540"/>
                  <a:pt x="55471" y="26385"/>
                </a:cubicBezTo>
                <a:lnTo>
                  <a:pt x="55519" y="26457"/>
                </a:lnTo>
                <a:lnTo>
                  <a:pt x="55519" y="26457"/>
                </a:lnTo>
                <a:lnTo>
                  <a:pt x="55483" y="26195"/>
                </a:lnTo>
                <a:cubicBezTo>
                  <a:pt x="55519" y="25980"/>
                  <a:pt x="55507" y="25766"/>
                  <a:pt x="55531" y="25742"/>
                </a:cubicBezTo>
                <a:lnTo>
                  <a:pt x="55531" y="25837"/>
                </a:lnTo>
                <a:cubicBezTo>
                  <a:pt x="55531" y="25837"/>
                  <a:pt x="55531" y="25742"/>
                  <a:pt x="55543" y="25611"/>
                </a:cubicBezTo>
                <a:cubicBezTo>
                  <a:pt x="55543" y="25587"/>
                  <a:pt x="55543" y="25540"/>
                  <a:pt x="55567" y="25492"/>
                </a:cubicBezTo>
                <a:cubicBezTo>
                  <a:pt x="55531" y="25492"/>
                  <a:pt x="55483" y="25528"/>
                  <a:pt x="55460" y="25540"/>
                </a:cubicBezTo>
                <a:cubicBezTo>
                  <a:pt x="55388" y="25564"/>
                  <a:pt x="55293" y="25611"/>
                  <a:pt x="55221" y="25659"/>
                </a:cubicBezTo>
                <a:cubicBezTo>
                  <a:pt x="54888" y="25826"/>
                  <a:pt x="54567" y="25968"/>
                  <a:pt x="54567" y="25968"/>
                </a:cubicBezTo>
                <a:lnTo>
                  <a:pt x="54531" y="25945"/>
                </a:lnTo>
                <a:cubicBezTo>
                  <a:pt x="54507" y="25968"/>
                  <a:pt x="54447" y="26004"/>
                  <a:pt x="54376" y="26040"/>
                </a:cubicBezTo>
                <a:cubicBezTo>
                  <a:pt x="54328" y="26076"/>
                  <a:pt x="54281" y="26088"/>
                  <a:pt x="54233" y="26123"/>
                </a:cubicBezTo>
                <a:cubicBezTo>
                  <a:pt x="54150" y="26159"/>
                  <a:pt x="54078" y="26207"/>
                  <a:pt x="54090" y="26218"/>
                </a:cubicBezTo>
                <a:cubicBezTo>
                  <a:pt x="53950" y="26259"/>
                  <a:pt x="53665" y="26469"/>
                  <a:pt x="53608" y="26469"/>
                </a:cubicBezTo>
                <a:cubicBezTo>
                  <a:pt x="53597" y="26469"/>
                  <a:pt x="53595" y="26461"/>
                  <a:pt x="53602" y="26445"/>
                </a:cubicBezTo>
                <a:lnTo>
                  <a:pt x="53602" y="26445"/>
                </a:lnTo>
                <a:cubicBezTo>
                  <a:pt x="53102" y="26730"/>
                  <a:pt x="52888" y="26933"/>
                  <a:pt x="52304" y="27290"/>
                </a:cubicBezTo>
                <a:cubicBezTo>
                  <a:pt x="52066" y="27373"/>
                  <a:pt x="51530" y="27790"/>
                  <a:pt x="51185" y="28052"/>
                </a:cubicBezTo>
                <a:cubicBezTo>
                  <a:pt x="50530" y="28600"/>
                  <a:pt x="50114" y="28981"/>
                  <a:pt x="49506" y="29600"/>
                </a:cubicBezTo>
                <a:cubicBezTo>
                  <a:pt x="49054" y="29897"/>
                  <a:pt x="48602" y="30552"/>
                  <a:pt x="48197" y="30945"/>
                </a:cubicBezTo>
                <a:lnTo>
                  <a:pt x="48125" y="31076"/>
                </a:lnTo>
                <a:cubicBezTo>
                  <a:pt x="47840" y="31326"/>
                  <a:pt x="47530" y="31814"/>
                  <a:pt x="47149" y="32207"/>
                </a:cubicBezTo>
                <a:cubicBezTo>
                  <a:pt x="47089" y="32326"/>
                  <a:pt x="47054" y="32386"/>
                  <a:pt x="47030" y="32398"/>
                </a:cubicBezTo>
                <a:cubicBezTo>
                  <a:pt x="47054" y="32386"/>
                  <a:pt x="47078" y="32350"/>
                  <a:pt x="47089" y="32350"/>
                </a:cubicBezTo>
                <a:cubicBezTo>
                  <a:pt x="47002" y="32459"/>
                  <a:pt x="46854" y="32689"/>
                  <a:pt x="46821" y="32689"/>
                </a:cubicBezTo>
                <a:cubicBezTo>
                  <a:pt x="46819" y="32689"/>
                  <a:pt x="46817" y="32687"/>
                  <a:pt x="46816" y="32684"/>
                </a:cubicBezTo>
                <a:lnTo>
                  <a:pt x="46827" y="32648"/>
                </a:lnTo>
                <a:cubicBezTo>
                  <a:pt x="46826" y="32646"/>
                  <a:pt x="46824" y="32646"/>
                  <a:pt x="46822" y="32646"/>
                </a:cubicBezTo>
                <a:cubicBezTo>
                  <a:pt x="46775" y="32646"/>
                  <a:pt x="46573" y="33045"/>
                  <a:pt x="46458" y="33160"/>
                </a:cubicBezTo>
                <a:lnTo>
                  <a:pt x="46542" y="33112"/>
                </a:lnTo>
                <a:lnTo>
                  <a:pt x="46542" y="33112"/>
                </a:lnTo>
                <a:lnTo>
                  <a:pt x="46375" y="33350"/>
                </a:lnTo>
                <a:lnTo>
                  <a:pt x="46411" y="33279"/>
                </a:lnTo>
                <a:lnTo>
                  <a:pt x="46411" y="33279"/>
                </a:lnTo>
                <a:cubicBezTo>
                  <a:pt x="45815" y="34362"/>
                  <a:pt x="45423" y="34779"/>
                  <a:pt x="44934" y="35827"/>
                </a:cubicBezTo>
                <a:cubicBezTo>
                  <a:pt x="44941" y="35796"/>
                  <a:pt x="44942" y="35783"/>
                  <a:pt x="44940" y="35783"/>
                </a:cubicBezTo>
                <a:cubicBezTo>
                  <a:pt x="44928" y="35783"/>
                  <a:pt x="44843" y="36018"/>
                  <a:pt x="44794" y="36018"/>
                </a:cubicBezTo>
                <a:cubicBezTo>
                  <a:pt x="44793" y="36018"/>
                  <a:pt x="44792" y="36017"/>
                  <a:pt x="44792" y="36017"/>
                </a:cubicBezTo>
                <a:cubicBezTo>
                  <a:pt x="44577" y="36244"/>
                  <a:pt x="44530" y="36494"/>
                  <a:pt x="44434" y="36696"/>
                </a:cubicBezTo>
                <a:lnTo>
                  <a:pt x="44434" y="36720"/>
                </a:lnTo>
                <a:lnTo>
                  <a:pt x="44220" y="37077"/>
                </a:lnTo>
                <a:cubicBezTo>
                  <a:pt x="44232" y="37023"/>
                  <a:pt x="44235" y="37003"/>
                  <a:pt x="44232" y="37003"/>
                </a:cubicBezTo>
                <a:cubicBezTo>
                  <a:pt x="44226" y="37003"/>
                  <a:pt x="44189" y="37118"/>
                  <a:pt x="44176" y="37167"/>
                </a:cubicBezTo>
                <a:lnTo>
                  <a:pt x="44176" y="37167"/>
                </a:lnTo>
                <a:cubicBezTo>
                  <a:pt x="43862" y="37645"/>
                  <a:pt x="43559" y="38124"/>
                  <a:pt x="43244" y="38649"/>
                </a:cubicBezTo>
                <a:cubicBezTo>
                  <a:pt x="42887" y="39184"/>
                  <a:pt x="42529" y="39732"/>
                  <a:pt x="42172" y="40268"/>
                </a:cubicBezTo>
                <a:lnTo>
                  <a:pt x="42208" y="40244"/>
                </a:lnTo>
                <a:lnTo>
                  <a:pt x="42208" y="40244"/>
                </a:lnTo>
                <a:cubicBezTo>
                  <a:pt x="42029" y="40506"/>
                  <a:pt x="41839" y="40839"/>
                  <a:pt x="41672" y="41006"/>
                </a:cubicBezTo>
                <a:cubicBezTo>
                  <a:pt x="41517" y="41161"/>
                  <a:pt x="41398" y="41423"/>
                  <a:pt x="41339" y="41494"/>
                </a:cubicBezTo>
                <a:cubicBezTo>
                  <a:pt x="41209" y="41656"/>
                  <a:pt x="41050" y="41759"/>
                  <a:pt x="41039" y="41759"/>
                </a:cubicBezTo>
                <a:cubicBezTo>
                  <a:pt x="41038" y="41759"/>
                  <a:pt x="41039" y="41758"/>
                  <a:pt x="41041" y="41756"/>
                </a:cubicBezTo>
                <a:lnTo>
                  <a:pt x="41041" y="41756"/>
                </a:lnTo>
                <a:cubicBezTo>
                  <a:pt x="40862" y="41935"/>
                  <a:pt x="40696" y="42149"/>
                  <a:pt x="40362" y="42339"/>
                </a:cubicBezTo>
                <a:cubicBezTo>
                  <a:pt x="40238" y="42373"/>
                  <a:pt x="39586" y="42892"/>
                  <a:pt x="39471" y="42892"/>
                </a:cubicBezTo>
                <a:cubicBezTo>
                  <a:pt x="39465" y="42892"/>
                  <a:pt x="39460" y="42890"/>
                  <a:pt x="39458" y="42887"/>
                </a:cubicBezTo>
                <a:cubicBezTo>
                  <a:pt x="39077" y="43054"/>
                  <a:pt x="38731" y="43280"/>
                  <a:pt x="38326" y="43423"/>
                </a:cubicBezTo>
                <a:cubicBezTo>
                  <a:pt x="38505" y="43101"/>
                  <a:pt x="38719" y="42732"/>
                  <a:pt x="38922" y="42339"/>
                </a:cubicBezTo>
                <a:cubicBezTo>
                  <a:pt x="39398" y="41435"/>
                  <a:pt x="39862" y="40530"/>
                  <a:pt x="39934" y="40363"/>
                </a:cubicBezTo>
                <a:lnTo>
                  <a:pt x="39934" y="40363"/>
                </a:lnTo>
                <a:lnTo>
                  <a:pt x="39684" y="40720"/>
                </a:lnTo>
                <a:cubicBezTo>
                  <a:pt x="40303" y="39470"/>
                  <a:pt x="40636" y="38899"/>
                  <a:pt x="41077" y="37768"/>
                </a:cubicBezTo>
                <a:lnTo>
                  <a:pt x="41077" y="37768"/>
                </a:lnTo>
                <a:lnTo>
                  <a:pt x="41065" y="37827"/>
                </a:lnTo>
                <a:cubicBezTo>
                  <a:pt x="41112" y="37756"/>
                  <a:pt x="41112" y="37684"/>
                  <a:pt x="41220" y="37398"/>
                </a:cubicBezTo>
                <a:cubicBezTo>
                  <a:pt x="41315" y="37136"/>
                  <a:pt x="41529" y="36660"/>
                  <a:pt x="41886" y="35743"/>
                </a:cubicBezTo>
                <a:cubicBezTo>
                  <a:pt x="41891" y="35721"/>
                  <a:pt x="41894" y="35706"/>
                  <a:pt x="41898" y="35689"/>
                </a:cubicBezTo>
                <a:lnTo>
                  <a:pt x="41898" y="35689"/>
                </a:lnTo>
                <a:cubicBezTo>
                  <a:pt x="41894" y="35699"/>
                  <a:pt x="41890" y="35709"/>
                  <a:pt x="41886" y="35720"/>
                </a:cubicBezTo>
                <a:cubicBezTo>
                  <a:pt x="41863" y="35791"/>
                  <a:pt x="41815" y="35863"/>
                  <a:pt x="41815" y="35863"/>
                </a:cubicBezTo>
                <a:cubicBezTo>
                  <a:pt x="41874" y="35672"/>
                  <a:pt x="41886" y="35493"/>
                  <a:pt x="41958" y="35231"/>
                </a:cubicBezTo>
                <a:cubicBezTo>
                  <a:pt x="41970" y="35172"/>
                  <a:pt x="42005" y="35148"/>
                  <a:pt x="42005" y="35148"/>
                </a:cubicBezTo>
                <a:lnTo>
                  <a:pt x="42005" y="35124"/>
                </a:lnTo>
                <a:cubicBezTo>
                  <a:pt x="42291" y="34708"/>
                  <a:pt x="42648" y="34196"/>
                  <a:pt x="42756" y="34017"/>
                </a:cubicBezTo>
                <a:cubicBezTo>
                  <a:pt x="42958" y="33755"/>
                  <a:pt x="43125" y="33362"/>
                  <a:pt x="43339" y="33005"/>
                </a:cubicBezTo>
                <a:cubicBezTo>
                  <a:pt x="43684" y="32434"/>
                  <a:pt x="43553" y="32743"/>
                  <a:pt x="43732" y="32457"/>
                </a:cubicBezTo>
                <a:cubicBezTo>
                  <a:pt x="43804" y="32344"/>
                  <a:pt x="43823" y="32308"/>
                  <a:pt x="43818" y="32308"/>
                </a:cubicBezTo>
                <a:cubicBezTo>
                  <a:pt x="43810" y="32308"/>
                  <a:pt x="43737" y="32405"/>
                  <a:pt x="43729" y="32405"/>
                </a:cubicBezTo>
                <a:cubicBezTo>
                  <a:pt x="43727" y="32405"/>
                  <a:pt x="43731" y="32396"/>
                  <a:pt x="43744" y="32374"/>
                </a:cubicBezTo>
                <a:lnTo>
                  <a:pt x="44030" y="31957"/>
                </a:lnTo>
                <a:lnTo>
                  <a:pt x="44030" y="31957"/>
                </a:lnTo>
                <a:cubicBezTo>
                  <a:pt x="43969" y="32073"/>
                  <a:pt x="43954" y="32107"/>
                  <a:pt x="43959" y="32107"/>
                </a:cubicBezTo>
                <a:cubicBezTo>
                  <a:pt x="43965" y="32107"/>
                  <a:pt x="43998" y="32060"/>
                  <a:pt x="44018" y="32041"/>
                </a:cubicBezTo>
                <a:lnTo>
                  <a:pt x="44018" y="32041"/>
                </a:lnTo>
                <a:cubicBezTo>
                  <a:pt x="43970" y="32136"/>
                  <a:pt x="43922" y="32207"/>
                  <a:pt x="43899" y="32267"/>
                </a:cubicBezTo>
                <a:cubicBezTo>
                  <a:pt x="44011" y="32079"/>
                  <a:pt x="44035" y="32032"/>
                  <a:pt x="44028" y="32032"/>
                </a:cubicBezTo>
                <a:cubicBezTo>
                  <a:pt x="44027" y="32032"/>
                  <a:pt x="44023" y="32036"/>
                  <a:pt x="44018" y="32041"/>
                </a:cubicBezTo>
                <a:cubicBezTo>
                  <a:pt x="44232" y="31672"/>
                  <a:pt x="44613" y="31088"/>
                  <a:pt x="44625" y="30945"/>
                </a:cubicBezTo>
                <a:cubicBezTo>
                  <a:pt x="44897" y="30478"/>
                  <a:pt x="44940" y="30447"/>
                  <a:pt x="45036" y="30282"/>
                </a:cubicBezTo>
                <a:lnTo>
                  <a:pt x="45036" y="30282"/>
                </a:lnTo>
                <a:cubicBezTo>
                  <a:pt x="44993" y="30351"/>
                  <a:pt x="44932" y="30433"/>
                  <a:pt x="44922" y="30433"/>
                </a:cubicBezTo>
                <a:cubicBezTo>
                  <a:pt x="44980" y="30349"/>
                  <a:pt x="44996" y="30319"/>
                  <a:pt x="44992" y="30319"/>
                </a:cubicBezTo>
                <a:cubicBezTo>
                  <a:pt x="44987" y="30319"/>
                  <a:pt x="44949" y="30368"/>
                  <a:pt x="44922" y="30421"/>
                </a:cubicBezTo>
                <a:cubicBezTo>
                  <a:pt x="45065" y="30088"/>
                  <a:pt x="45875" y="28814"/>
                  <a:pt x="45839" y="28707"/>
                </a:cubicBezTo>
                <a:lnTo>
                  <a:pt x="45863" y="28707"/>
                </a:lnTo>
                <a:cubicBezTo>
                  <a:pt x="45863" y="28624"/>
                  <a:pt x="45756" y="28719"/>
                  <a:pt x="45839" y="28481"/>
                </a:cubicBezTo>
                <a:lnTo>
                  <a:pt x="45935" y="28338"/>
                </a:lnTo>
                <a:lnTo>
                  <a:pt x="46030" y="28100"/>
                </a:lnTo>
                <a:cubicBezTo>
                  <a:pt x="46067" y="28030"/>
                  <a:pt x="46083" y="28011"/>
                  <a:pt x="46089" y="28011"/>
                </a:cubicBezTo>
                <a:cubicBezTo>
                  <a:pt x="46097" y="28011"/>
                  <a:pt x="46089" y="28040"/>
                  <a:pt x="46089" y="28040"/>
                </a:cubicBezTo>
                <a:cubicBezTo>
                  <a:pt x="46244" y="27671"/>
                  <a:pt x="46506" y="27147"/>
                  <a:pt x="46708" y="26695"/>
                </a:cubicBezTo>
                <a:lnTo>
                  <a:pt x="46708" y="26695"/>
                </a:lnTo>
                <a:lnTo>
                  <a:pt x="46387" y="27135"/>
                </a:lnTo>
                <a:cubicBezTo>
                  <a:pt x="46589" y="26754"/>
                  <a:pt x="46935" y="26088"/>
                  <a:pt x="46935" y="26004"/>
                </a:cubicBezTo>
                <a:lnTo>
                  <a:pt x="47066" y="25778"/>
                </a:lnTo>
                <a:cubicBezTo>
                  <a:pt x="47447" y="25028"/>
                  <a:pt x="47256" y="25230"/>
                  <a:pt x="47387" y="24909"/>
                </a:cubicBezTo>
                <a:lnTo>
                  <a:pt x="47589" y="24528"/>
                </a:lnTo>
                <a:lnTo>
                  <a:pt x="47435" y="24933"/>
                </a:lnTo>
                <a:cubicBezTo>
                  <a:pt x="47601" y="24540"/>
                  <a:pt x="47673" y="24397"/>
                  <a:pt x="47828" y="24075"/>
                </a:cubicBezTo>
                <a:lnTo>
                  <a:pt x="47828" y="24075"/>
                </a:lnTo>
                <a:cubicBezTo>
                  <a:pt x="47818" y="24085"/>
                  <a:pt x="47812" y="24092"/>
                  <a:pt x="47809" y="24098"/>
                </a:cubicBezTo>
                <a:lnTo>
                  <a:pt x="47809" y="24098"/>
                </a:lnTo>
                <a:lnTo>
                  <a:pt x="47828" y="24052"/>
                </a:lnTo>
                <a:cubicBezTo>
                  <a:pt x="47828" y="23992"/>
                  <a:pt x="47887" y="23778"/>
                  <a:pt x="47970" y="23504"/>
                </a:cubicBezTo>
                <a:cubicBezTo>
                  <a:pt x="48090" y="23111"/>
                  <a:pt x="48173" y="22885"/>
                  <a:pt x="48399" y="22147"/>
                </a:cubicBezTo>
                <a:lnTo>
                  <a:pt x="48399" y="21968"/>
                </a:lnTo>
                <a:lnTo>
                  <a:pt x="48566" y="21492"/>
                </a:lnTo>
                <a:lnTo>
                  <a:pt x="48602" y="21504"/>
                </a:lnTo>
                <a:cubicBezTo>
                  <a:pt x="48471" y="21980"/>
                  <a:pt x="48221" y="22885"/>
                  <a:pt x="48018" y="23504"/>
                </a:cubicBezTo>
                <a:lnTo>
                  <a:pt x="48030" y="23516"/>
                </a:lnTo>
                <a:cubicBezTo>
                  <a:pt x="48149" y="23159"/>
                  <a:pt x="48268" y="22742"/>
                  <a:pt x="48351" y="22504"/>
                </a:cubicBezTo>
                <a:cubicBezTo>
                  <a:pt x="48378" y="22417"/>
                  <a:pt x="48448" y="22241"/>
                  <a:pt x="48470" y="22241"/>
                </a:cubicBezTo>
                <a:cubicBezTo>
                  <a:pt x="48474" y="22241"/>
                  <a:pt x="48477" y="22246"/>
                  <a:pt x="48477" y="22259"/>
                </a:cubicBezTo>
                <a:lnTo>
                  <a:pt x="48477" y="22259"/>
                </a:lnTo>
                <a:lnTo>
                  <a:pt x="48494" y="22087"/>
                </a:lnTo>
                <a:cubicBezTo>
                  <a:pt x="48673" y="21480"/>
                  <a:pt x="48732" y="21158"/>
                  <a:pt x="48804" y="20849"/>
                </a:cubicBezTo>
                <a:cubicBezTo>
                  <a:pt x="48887" y="20539"/>
                  <a:pt x="48983" y="20206"/>
                  <a:pt x="49102" y="19551"/>
                </a:cubicBezTo>
                <a:lnTo>
                  <a:pt x="49102" y="19551"/>
                </a:lnTo>
                <a:lnTo>
                  <a:pt x="49078" y="19658"/>
                </a:lnTo>
                <a:cubicBezTo>
                  <a:pt x="49102" y="19396"/>
                  <a:pt x="49137" y="19134"/>
                  <a:pt x="49185" y="19063"/>
                </a:cubicBezTo>
                <a:cubicBezTo>
                  <a:pt x="49316" y="18277"/>
                  <a:pt x="49399" y="17455"/>
                  <a:pt x="49459" y="16932"/>
                </a:cubicBezTo>
                <a:lnTo>
                  <a:pt x="49435" y="16813"/>
                </a:lnTo>
                <a:cubicBezTo>
                  <a:pt x="49447" y="16658"/>
                  <a:pt x="49518" y="16396"/>
                  <a:pt x="49459" y="16312"/>
                </a:cubicBezTo>
                <a:lnTo>
                  <a:pt x="49447" y="15955"/>
                </a:lnTo>
                <a:cubicBezTo>
                  <a:pt x="49447" y="15729"/>
                  <a:pt x="49435" y="15586"/>
                  <a:pt x="49447" y="15324"/>
                </a:cubicBezTo>
                <a:lnTo>
                  <a:pt x="49447" y="15289"/>
                </a:lnTo>
                <a:cubicBezTo>
                  <a:pt x="49447" y="14765"/>
                  <a:pt x="49423" y="15289"/>
                  <a:pt x="49423" y="14693"/>
                </a:cubicBezTo>
                <a:cubicBezTo>
                  <a:pt x="49447" y="14491"/>
                  <a:pt x="49364" y="14479"/>
                  <a:pt x="49364" y="14193"/>
                </a:cubicBezTo>
                <a:lnTo>
                  <a:pt x="49399" y="13896"/>
                </a:lnTo>
                <a:cubicBezTo>
                  <a:pt x="49399" y="13384"/>
                  <a:pt x="49340" y="13288"/>
                  <a:pt x="49268" y="12526"/>
                </a:cubicBezTo>
                <a:cubicBezTo>
                  <a:pt x="49260" y="12272"/>
                  <a:pt x="49269" y="12109"/>
                  <a:pt x="49302" y="12109"/>
                </a:cubicBezTo>
                <a:cubicBezTo>
                  <a:pt x="49317" y="12109"/>
                  <a:pt x="49337" y="12142"/>
                  <a:pt x="49364" y="12217"/>
                </a:cubicBezTo>
                <a:cubicBezTo>
                  <a:pt x="49268" y="11895"/>
                  <a:pt x="49316" y="12074"/>
                  <a:pt x="49244" y="11633"/>
                </a:cubicBezTo>
                <a:cubicBezTo>
                  <a:pt x="49248" y="11610"/>
                  <a:pt x="49252" y="11599"/>
                  <a:pt x="49257" y="11599"/>
                </a:cubicBezTo>
                <a:cubicBezTo>
                  <a:pt x="49267" y="11599"/>
                  <a:pt x="49280" y="11645"/>
                  <a:pt x="49304" y="11717"/>
                </a:cubicBezTo>
                <a:cubicBezTo>
                  <a:pt x="49280" y="11324"/>
                  <a:pt x="49256" y="11479"/>
                  <a:pt x="49221" y="11181"/>
                </a:cubicBezTo>
                <a:cubicBezTo>
                  <a:pt x="49185" y="11098"/>
                  <a:pt x="49090" y="11014"/>
                  <a:pt x="49078" y="10907"/>
                </a:cubicBezTo>
                <a:lnTo>
                  <a:pt x="49078" y="11026"/>
                </a:lnTo>
                <a:cubicBezTo>
                  <a:pt x="49018" y="10717"/>
                  <a:pt x="48971" y="10383"/>
                  <a:pt x="48947" y="10026"/>
                </a:cubicBezTo>
                <a:lnTo>
                  <a:pt x="48947" y="10026"/>
                </a:lnTo>
                <a:lnTo>
                  <a:pt x="48971" y="10050"/>
                </a:lnTo>
                <a:lnTo>
                  <a:pt x="48971" y="10050"/>
                </a:lnTo>
                <a:lnTo>
                  <a:pt x="48911" y="9669"/>
                </a:lnTo>
                <a:lnTo>
                  <a:pt x="48947" y="9645"/>
                </a:lnTo>
                <a:lnTo>
                  <a:pt x="48863" y="9109"/>
                </a:lnTo>
                <a:lnTo>
                  <a:pt x="48863" y="9181"/>
                </a:lnTo>
                <a:cubicBezTo>
                  <a:pt x="48852" y="9050"/>
                  <a:pt x="48780" y="8633"/>
                  <a:pt x="48768" y="8395"/>
                </a:cubicBezTo>
                <a:lnTo>
                  <a:pt x="48780" y="8395"/>
                </a:lnTo>
                <a:cubicBezTo>
                  <a:pt x="48732" y="7704"/>
                  <a:pt x="48602" y="7169"/>
                  <a:pt x="48506" y="6383"/>
                </a:cubicBezTo>
                <a:lnTo>
                  <a:pt x="48506" y="6383"/>
                </a:lnTo>
                <a:lnTo>
                  <a:pt x="48554" y="6490"/>
                </a:lnTo>
                <a:cubicBezTo>
                  <a:pt x="48554" y="6216"/>
                  <a:pt x="48494" y="6418"/>
                  <a:pt x="48482" y="6097"/>
                </a:cubicBezTo>
                <a:lnTo>
                  <a:pt x="48506" y="6085"/>
                </a:lnTo>
                <a:cubicBezTo>
                  <a:pt x="48435" y="5799"/>
                  <a:pt x="48482" y="5716"/>
                  <a:pt x="48482" y="5525"/>
                </a:cubicBezTo>
                <a:lnTo>
                  <a:pt x="48482" y="5525"/>
                </a:lnTo>
                <a:lnTo>
                  <a:pt x="48435" y="5609"/>
                </a:lnTo>
                <a:lnTo>
                  <a:pt x="48411" y="5240"/>
                </a:lnTo>
                <a:cubicBezTo>
                  <a:pt x="48392" y="5029"/>
                  <a:pt x="48403" y="4970"/>
                  <a:pt x="48422" y="4970"/>
                </a:cubicBezTo>
                <a:cubicBezTo>
                  <a:pt x="48440" y="4970"/>
                  <a:pt x="48465" y="5021"/>
                  <a:pt x="48482" y="5049"/>
                </a:cubicBezTo>
                <a:lnTo>
                  <a:pt x="48423" y="4775"/>
                </a:lnTo>
                <a:lnTo>
                  <a:pt x="48471" y="4716"/>
                </a:lnTo>
                <a:cubicBezTo>
                  <a:pt x="48411" y="4525"/>
                  <a:pt x="48471" y="4525"/>
                  <a:pt x="48411" y="4168"/>
                </a:cubicBezTo>
                <a:cubicBezTo>
                  <a:pt x="48413" y="4162"/>
                  <a:pt x="48415" y="4160"/>
                  <a:pt x="48417" y="4160"/>
                </a:cubicBezTo>
                <a:cubicBezTo>
                  <a:pt x="48422" y="4160"/>
                  <a:pt x="48426" y="4171"/>
                  <a:pt x="48429" y="4171"/>
                </a:cubicBezTo>
                <a:cubicBezTo>
                  <a:pt x="48433" y="4171"/>
                  <a:pt x="48435" y="4159"/>
                  <a:pt x="48435" y="4109"/>
                </a:cubicBezTo>
                <a:cubicBezTo>
                  <a:pt x="48435" y="4109"/>
                  <a:pt x="48411" y="3954"/>
                  <a:pt x="48387" y="3823"/>
                </a:cubicBezTo>
                <a:cubicBezTo>
                  <a:pt x="48375" y="3680"/>
                  <a:pt x="48351" y="3537"/>
                  <a:pt x="48351" y="3537"/>
                </a:cubicBezTo>
                <a:lnTo>
                  <a:pt x="48351" y="3537"/>
                </a:lnTo>
                <a:lnTo>
                  <a:pt x="48387" y="3882"/>
                </a:lnTo>
                <a:lnTo>
                  <a:pt x="48387" y="3882"/>
                </a:lnTo>
                <a:lnTo>
                  <a:pt x="48328" y="3835"/>
                </a:lnTo>
                <a:cubicBezTo>
                  <a:pt x="48268" y="3478"/>
                  <a:pt x="48316" y="3347"/>
                  <a:pt x="48292" y="3085"/>
                </a:cubicBezTo>
                <a:lnTo>
                  <a:pt x="48292" y="3085"/>
                </a:lnTo>
                <a:lnTo>
                  <a:pt x="48316" y="3263"/>
                </a:lnTo>
                <a:cubicBezTo>
                  <a:pt x="48292" y="2847"/>
                  <a:pt x="48304" y="2811"/>
                  <a:pt x="48316" y="2573"/>
                </a:cubicBezTo>
                <a:lnTo>
                  <a:pt x="48316" y="2573"/>
                </a:lnTo>
                <a:cubicBezTo>
                  <a:pt x="48308" y="2617"/>
                  <a:pt x="48301" y="2678"/>
                  <a:pt x="48291" y="2678"/>
                </a:cubicBezTo>
                <a:cubicBezTo>
                  <a:pt x="48285" y="2678"/>
                  <a:pt x="48277" y="2654"/>
                  <a:pt x="48268" y="2585"/>
                </a:cubicBezTo>
                <a:cubicBezTo>
                  <a:pt x="48268" y="2466"/>
                  <a:pt x="48292" y="2513"/>
                  <a:pt x="48304" y="2394"/>
                </a:cubicBezTo>
                <a:cubicBezTo>
                  <a:pt x="48268" y="2382"/>
                  <a:pt x="48244" y="2204"/>
                  <a:pt x="48244" y="2013"/>
                </a:cubicBezTo>
                <a:cubicBezTo>
                  <a:pt x="48256" y="1954"/>
                  <a:pt x="48292" y="1894"/>
                  <a:pt x="48304" y="1846"/>
                </a:cubicBezTo>
                <a:cubicBezTo>
                  <a:pt x="48292" y="1846"/>
                  <a:pt x="48268" y="1846"/>
                  <a:pt x="48244" y="1835"/>
                </a:cubicBezTo>
                <a:lnTo>
                  <a:pt x="48244" y="1835"/>
                </a:lnTo>
                <a:lnTo>
                  <a:pt x="48244" y="1835"/>
                </a:lnTo>
                <a:lnTo>
                  <a:pt x="48244" y="1787"/>
                </a:lnTo>
                <a:cubicBezTo>
                  <a:pt x="48244" y="1787"/>
                  <a:pt x="48256" y="1799"/>
                  <a:pt x="48256" y="1811"/>
                </a:cubicBezTo>
                <a:cubicBezTo>
                  <a:pt x="48256" y="1787"/>
                  <a:pt x="48256" y="1775"/>
                  <a:pt x="48244" y="1739"/>
                </a:cubicBezTo>
                <a:lnTo>
                  <a:pt x="4801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14"/>
          <p:cNvSpPr/>
          <p:nvPr/>
        </p:nvSpPr>
        <p:spPr>
          <a:xfrm rot="3534923" flipH="1">
            <a:off x="61702" y="3957549"/>
            <a:ext cx="972644" cy="1729688"/>
          </a:xfrm>
          <a:custGeom>
            <a:avLst/>
            <a:gdLst/>
            <a:ahLst/>
            <a:cxnLst/>
            <a:rect l="l" t="t" r="r" b="b"/>
            <a:pathLst>
              <a:path w="38906" h="69188" extrusionOk="0">
                <a:moveTo>
                  <a:pt x="9510" y="1"/>
                </a:moveTo>
                <a:cubicBezTo>
                  <a:pt x="3405" y="1"/>
                  <a:pt x="1" y="6207"/>
                  <a:pt x="817" y="12064"/>
                </a:cubicBezTo>
                <a:cubicBezTo>
                  <a:pt x="1615" y="17660"/>
                  <a:pt x="3675" y="22744"/>
                  <a:pt x="4544" y="28316"/>
                </a:cubicBezTo>
                <a:cubicBezTo>
                  <a:pt x="5627" y="35352"/>
                  <a:pt x="5508" y="41936"/>
                  <a:pt x="5687" y="48973"/>
                </a:cubicBezTo>
                <a:cubicBezTo>
                  <a:pt x="5947" y="58896"/>
                  <a:pt x="13875" y="69187"/>
                  <a:pt x="22427" y="69187"/>
                </a:cubicBezTo>
                <a:cubicBezTo>
                  <a:pt x="25993" y="69187"/>
                  <a:pt x="29668" y="67398"/>
                  <a:pt x="32940" y="63046"/>
                </a:cubicBezTo>
                <a:cubicBezTo>
                  <a:pt x="38905" y="55117"/>
                  <a:pt x="38001" y="43222"/>
                  <a:pt x="36393" y="34031"/>
                </a:cubicBezTo>
                <a:cubicBezTo>
                  <a:pt x="34893" y="25363"/>
                  <a:pt x="30940" y="17172"/>
                  <a:pt x="25273" y="10468"/>
                </a:cubicBezTo>
                <a:cubicBezTo>
                  <a:pt x="23439" y="8289"/>
                  <a:pt x="21439" y="6289"/>
                  <a:pt x="19260" y="4468"/>
                </a:cubicBezTo>
                <a:cubicBezTo>
                  <a:pt x="16926" y="2503"/>
                  <a:pt x="14307" y="717"/>
                  <a:pt x="11295" y="169"/>
                </a:cubicBezTo>
                <a:cubicBezTo>
                  <a:pt x="10677" y="55"/>
                  <a:pt x="10082" y="1"/>
                  <a:pt x="951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14"/>
          <p:cNvGrpSpPr/>
          <p:nvPr/>
        </p:nvGrpSpPr>
        <p:grpSpPr>
          <a:xfrm rot="3534923" flipH="1">
            <a:off x="820198" y="4258803"/>
            <a:ext cx="630271" cy="525746"/>
            <a:chOff x="-6615150" y="2838650"/>
            <a:chExt cx="630275" cy="525750"/>
          </a:xfrm>
        </p:grpSpPr>
        <p:sp>
          <p:nvSpPr>
            <p:cNvPr id="372" name="Google Shape;372;p14"/>
            <p:cNvSpPr/>
            <p:nvPr/>
          </p:nvSpPr>
          <p:spPr>
            <a:xfrm>
              <a:off x="-6276425" y="3226150"/>
              <a:ext cx="122350" cy="138250"/>
            </a:xfrm>
            <a:custGeom>
              <a:avLst/>
              <a:gdLst/>
              <a:ahLst/>
              <a:cxnLst/>
              <a:rect l="l" t="t" r="r" b="b"/>
              <a:pathLst>
                <a:path w="4894" h="5530" extrusionOk="0">
                  <a:moveTo>
                    <a:pt x="1664" y="0"/>
                  </a:moveTo>
                  <a:cubicBezTo>
                    <a:pt x="1434" y="0"/>
                    <a:pt x="1205" y="57"/>
                    <a:pt x="989" y="190"/>
                  </a:cubicBezTo>
                  <a:cubicBezTo>
                    <a:pt x="429" y="535"/>
                    <a:pt x="36" y="1678"/>
                    <a:pt x="1" y="2488"/>
                  </a:cubicBezTo>
                  <a:cubicBezTo>
                    <a:pt x="356" y="3605"/>
                    <a:pt x="1457" y="5529"/>
                    <a:pt x="2809" y="5529"/>
                  </a:cubicBezTo>
                  <a:cubicBezTo>
                    <a:pt x="3041" y="5529"/>
                    <a:pt x="3280" y="5473"/>
                    <a:pt x="3525" y="5345"/>
                  </a:cubicBezTo>
                  <a:cubicBezTo>
                    <a:pt x="4894" y="4607"/>
                    <a:pt x="4489" y="2500"/>
                    <a:pt x="3799" y="1428"/>
                  </a:cubicBezTo>
                  <a:cubicBezTo>
                    <a:pt x="3387" y="773"/>
                    <a:pt x="2512" y="0"/>
                    <a:pt x="16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-6382675" y="3065000"/>
              <a:ext cx="103725" cy="86675"/>
            </a:xfrm>
            <a:custGeom>
              <a:avLst/>
              <a:gdLst/>
              <a:ahLst/>
              <a:cxnLst/>
              <a:rect l="l" t="t" r="r" b="b"/>
              <a:pathLst>
                <a:path w="4149" h="3467" extrusionOk="0">
                  <a:moveTo>
                    <a:pt x="1515" y="0"/>
                  </a:moveTo>
                  <a:cubicBezTo>
                    <a:pt x="1258" y="0"/>
                    <a:pt x="998" y="96"/>
                    <a:pt x="738" y="326"/>
                  </a:cubicBezTo>
                  <a:cubicBezTo>
                    <a:pt x="262" y="742"/>
                    <a:pt x="0" y="1469"/>
                    <a:pt x="274" y="2016"/>
                  </a:cubicBezTo>
                  <a:lnTo>
                    <a:pt x="238" y="1802"/>
                  </a:lnTo>
                  <a:lnTo>
                    <a:pt x="238" y="1802"/>
                  </a:lnTo>
                  <a:cubicBezTo>
                    <a:pt x="603" y="3012"/>
                    <a:pt x="1274" y="3466"/>
                    <a:pt x="1907" y="3466"/>
                  </a:cubicBezTo>
                  <a:cubicBezTo>
                    <a:pt x="3093" y="3466"/>
                    <a:pt x="4149" y="1874"/>
                    <a:pt x="2822" y="671"/>
                  </a:cubicBezTo>
                  <a:cubicBezTo>
                    <a:pt x="2405" y="292"/>
                    <a:pt x="1965" y="0"/>
                    <a:pt x="15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-6183850" y="3006275"/>
              <a:ext cx="129000" cy="98425"/>
            </a:xfrm>
            <a:custGeom>
              <a:avLst/>
              <a:gdLst/>
              <a:ahLst/>
              <a:cxnLst/>
              <a:rect l="l" t="t" r="r" b="b"/>
              <a:pathLst>
                <a:path w="5160" h="3937" extrusionOk="0">
                  <a:moveTo>
                    <a:pt x="2016" y="0"/>
                  </a:moveTo>
                  <a:cubicBezTo>
                    <a:pt x="924" y="0"/>
                    <a:pt x="232" y="1145"/>
                    <a:pt x="0" y="2377"/>
                  </a:cubicBezTo>
                  <a:cubicBezTo>
                    <a:pt x="537" y="3507"/>
                    <a:pt x="1287" y="3936"/>
                    <a:pt x="1999" y="3936"/>
                  </a:cubicBezTo>
                  <a:cubicBezTo>
                    <a:pt x="3687" y="3936"/>
                    <a:pt x="5159" y="1520"/>
                    <a:pt x="3048" y="305"/>
                  </a:cubicBezTo>
                  <a:cubicBezTo>
                    <a:pt x="2673" y="94"/>
                    <a:pt x="2328" y="0"/>
                    <a:pt x="20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-6283875" y="2850975"/>
              <a:ext cx="92300" cy="53850"/>
            </a:xfrm>
            <a:custGeom>
              <a:avLst/>
              <a:gdLst/>
              <a:ahLst/>
              <a:cxnLst/>
              <a:rect l="l" t="t" r="r" b="b"/>
              <a:pathLst>
                <a:path w="3692" h="2154" extrusionOk="0">
                  <a:moveTo>
                    <a:pt x="1728" y="1"/>
                  </a:moveTo>
                  <a:cubicBezTo>
                    <a:pt x="1538" y="1"/>
                    <a:pt x="1349" y="38"/>
                    <a:pt x="1168" y="124"/>
                  </a:cubicBezTo>
                  <a:cubicBezTo>
                    <a:pt x="608" y="386"/>
                    <a:pt x="1" y="1481"/>
                    <a:pt x="620" y="1874"/>
                  </a:cubicBezTo>
                  <a:lnTo>
                    <a:pt x="811" y="1933"/>
                  </a:lnTo>
                  <a:cubicBezTo>
                    <a:pt x="1225" y="2063"/>
                    <a:pt x="1653" y="2153"/>
                    <a:pt x="2053" y="2153"/>
                  </a:cubicBezTo>
                  <a:cubicBezTo>
                    <a:pt x="2755" y="2153"/>
                    <a:pt x="3373" y="1875"/>
                    <a:pt x="3692" y="1040"/>
                  </a:cubicBezTo>
                  <a:cubicBezTo>
                    <a:pt x="3228" y="558"/>
                    <a:pt x="2464" y="1"/>
                    <a:pt x="1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-6482350" y="3209025"/>
              <a:ext cx="60525" cy="78025"/>
            </a:xfrm>
            <a:custGeom>
              <a:avLst/>
              <a:gdLst/>
              <a:ahLst/>
              <a:cxnLst/>
              <a:rect l="l" t="t" r="r" b="b"/>
              <a:pathLst>
                <a:path w="2421" h="3121" extrusionOk="0">
                  <a:moveTo>
                    <a:pt x="983" y="0"/>
                  </a:moveTo>
                  <a:cubicBezTo>
                    <a:pt x="602" y="0"/>
                    <a:pt x="241" y="283"/>
                    <a:pt x="46" y="982"/>
                  </a:cubicBezTo>
                  <a:cubicBezTo>
                    <a:pt x="1" y="2037"/>
                    <a:pt x="990" y="3121"/>
                    <a:pt x="1701" y="3121"/>
                  </a:cubicBezTo>
                  <a:cubicBezTo>
                    <a:pt x="2106" y="3121"/>
                    <a:pt x="2421" y="2770"/>
                    <a:pt x="2403" y="1863"/>
                  </a:cubicBezTo>
                  <a:cubicBezTo>
                    <a:pt x="2373" y="857"/>
                    <a:pt x="1646" y="0"/>
                    <a:pt x="9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-6069250" y="3198200"/>
              <a:ext cx="84375" cy="81425"/>
            </a:xfrm>
            <a:custGeom>
              <a:avLst/>
              <a:gdLst/>
              <a:ahLst/>
              <a:cxnLst/>
              <a:rect l="l" t="t" r="r" b="b"/>
              <a:pathLst>
                <a:path w="3375" h="3257" extrusionOk="0">
                  <a:moveTo>
                    <a:pt x="1019" y="0"/>
                  </a:moveTo>
                  <a:cubicBezTo>
                    <a:pt x="686" y="0"/>
                    <a:pt x="425" y="186"/>
                    <a:pt x="346" y="641"/>
                  </a:cubicBezTo>
                  <a:cubicBezTo>
                    <a:pt x="0" y="1748"/>
                    <a:pt x="465" y="2534"/>
                    <a:pt x="1548" y="3034"/>
                  </a:cubicBezTo>
                  <a:cubicBezTo>
                    <a:pt x="1855" y="3177"/>
                    <a:pt x="2109" y="3257"/>
                    <a:pt x="2320" y="3257"/>
                  </a:cubicBezTo>
                  <a:cubicBezTo>
                    <a:pt x="2690" y="3257"/>
                    <a:pt x="2929" y="3011"/>
                    <a:pt x="3096" y="2427"/>
                  </a:cubicBezTo>
                  <a:cubicBezTo>
                    <a:pt x="3375" y="1389"/>
                    <a:pt x="1929" y="0"/>
                    <a:pt x="1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-6431500" y="2856850"/>
              <a:ext cx="57475" cy="62300"/>
            </a:xfrm>
            <a:custGeom>
              <a:avLst/>
              <a:gdLst/>
              <a:ahLst/>
              <a:cxnLst/>
              <a:rect l="l" t="t" r="r" b="b"/>
              <a:pathLst>
                <a:path w="2299" h="2492" extrusionOk="0">
                  <a:moveTo>
                    <a:pt x="806" y="0"/>
                  </a:moveTo>
                  <a:cubicBezTo>
                    <a:pt x="776" y="0"/>
                    <a:pt x="746" y="2"/>
                    <a:pt x="715" y="8"/>
                  </a:cubicBezTo>
                  <a:cubicBezTo>
                    <a:pt x="346" y="67"/>
                    <a:pt x="0" y="734"/>
                    <a:pt x="286" y="1043"/>
                  </a:cubicBezTo>
                  <a:lnTo>
                    <a:pt x="203" y="1091"/>
                  </a:lnTo>
                  <a:cubicBezTo>
                    <a:pt x="440" y="1493"/>
                    <a:pt x="917" y="2492"/>
                    <a:pt x="1504" y="2492"/>
                  </a:cubicBezTo>
                  <a:cubicBezTo>
                    <a:pt x="1596" y="2492"/>
                    <a:pt x="1690" y="2467"/>
                    <a:pt x="1786" y="2413"/>
                  </a:cubicBezTo>
                  <a:cubicBezTo>
                    <a:pt x="2298" y="2139"/>
                    <a:pt x="2072" y="1520"/>
                    <a:pt x="1905" y="1139"/>
                  </a:cubicBezTo>
                  <a:cubicBezTo>
                    <a:pt x="1748" y="756"/>
                    <a:pt x="1334" y="0"/>
                    <a:pt x="8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-6615150" y="3020500"/>
              <a:ext cx="83650" cy="59100"/>
            </a:xfrm>
            <a:custGeom>
              <a:avLst/>
              <a:gdLst/>
              <a:ahLst/>
              <a:cxnLst/>
              <a:rect l="l" t="t" r="r" b="b"/>
              <a:pathLst>
                <a:path w="3346" h="2364" extrusionOk="0">
                  <a:moveTo>
                    <a:pt x="1125" y="1"/>
                  </a:moveTo>
                  <a:cubicBezTo>
                    <a:pt x="628" y="1"/>
                    <a:pt x="183" y="240"/>
                    <a:pt x="0" y="796"/>
                  </a:cubicBezTo>
                  <a:cubicBezTo>
                    <a:pt x="282" y="1435"/>
                    <a:pt x="1172" y="2363"/>
                    <a:pt x="1991" y="2363"/>
                  </a:cubicBezTo>
                  <a:cubicBezTo>
                    <a:pt x="2210" y="2363"/>
                    <a:pt x="2424" y="2297"/>
                    <a:pt x="2620" y="2141"/>
                  </a:cubicBezTo>
                  <a:cubicBezTo>
                    <a:pt x="3346" y="1558"/>
                    <a:pt x="2822" y="784"/>
                    <a:pt x="2251" y="379"/>
                  </a:cubicBezTo>
                  <a:cubicBezTo>
                    <a:pt x="1907" y="138"/>
                    <a:pt x="1501" y="1"/>
                    <a:pt x="11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-6614850" y="2838650"/>
              <a:ext cx="71750" cy="54375"/>
            </a:xfrm>
            <a:custGeom>
              <a:avLst/>
              <a:gdLst/>
              <a:ahLst/>
              <a:cxnLst/>
              <a:rect l="l" t="t" r="r" b="b"/>
              <a:pathLst>
                <a:path w="2870" h="2175" extrusionOk="0">
                  <a:moveTo>
                    <a:pt x="1303" y="1"/>
                  </a:moveTo>
                  <a:cubicBezTo>
                    <a:pt x="730" y="1"/>
                    <a:pt x="158" y="265"/>
                    <a:pt x="0" y="867"/>
                  </a:cubicBezTo>
                  <a:cubicBezTo>
                    <a:pt x="322" y="1344"/>
                    <a:pt x="1105" y="2174"/>
                    <a:pt x="1798" y="2174"/>
                  </a:cubicBezTo>
                  <a:cubicBezTo>
                    <a:pt x="1900" y="2174"/>
                    <a:pt x="1999" y="2156"/>
                    <a:pt x="2096" y="2117"/>
                  </a:cubicBezTo>
                  <a:cubicBezTo>
                    <a:pt x="2679" y="1879"/>
                    <a:pt x="2870" y="1093"/>
                    <a:pt x="2536" y="569"/>
                  </a:cubicBezTo>
                  <a:cubicBezTo>
                    <a:pt x="2313" y="206"/>
                    <a:pt x="1808" y="1"/>
                    <a:pt x="13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1" name="Google Shape;381;p14"/>
          <p:cNvGrpSpPr/>
          <p:nvPr/>
        </p:nvGrpSpPr>
        <p:grpSpPr>
          <a:xfrm rot="-7200044">
            <a:off x="7659512" y="220585"/>
            <a:ext cx="1528984" cy="1041694"/>
            <a:chOff x="1207257" y="3770459"/>
            <a:chExt cx="1529018" cy="1041717"/>
          </a:xfrm>
        </p:grpSpPr>
        <p:sp>
          <p:nvSpPr>
            <p:cNvPr id="382" name="Google Shape;382;p14"/>
            <p:cNvSpPr/>
            <p:nvPr/>
          </p:nvSpPr>
          <p:spPr>
            <a:xfrm>
              <a:off x="1207257" y="3770459"/>
              <a:ext cx="1529018" cy="775043"/>
            </a:xfrm>
            <a:custGeom>
              <a:avLst/>
              <a:gdLst/>
              <a:ahLst/>
              <a:cxnLst/>
              <a:rect l="l" t="t" r="r" b="b"/>
              <a:pathLst>
                <a:path w="49567" h="25125" extrusionOk="0">
                  <a:moveTo>
                    <a:pt x="42458" y="0"/>
                  </a:moveTo>
                  <a:cubicBezTo>
                    <a:pt x="42458" y="0"/>
                    <a:pt x="42459" y="0"/>
                    <a:pt x="42459" y="0"/>
                  </a:cubicBezTo>
                  <a:lnTo>
                    <a:pt x="42459" y="0"/>
                  </a:lnTo>
                  <a:cubicBezTo>
                    <a:pt x="42459" y="0"/>
                    <a:pt x="42458" y="0"/>
                    <a:pt x="42458" y="0"/>
                  </a:cubicBezTo>
                  <a:close/>
                  <a:moveTo>
                    <a:pt x="36259" y="12007"/>
                  </a:moveTo>
                  <a:lnTo>
                    <a:pt x="36259" y="12007"/>
                  </a:lnTo>
                  <a:cubicBezTo>
                    <a:pt x="36258" y="12013"/>
                    <a:pt x="36256" y="12019"/>
                    <a:pt x="36255" y="12025"/>
                  </a:cubicBezTo>
                  <a:cubicBezTo>
                    <a:pt x="36260" y="12021"/>
                    <a:pt x="36261" y="12015"/>
                    <a:pt x="36259" y="12007"/>
                  </a:cubicBezTo>
                  <a:close/>
                  <a:moveTo>
                    <a:pt x="5561" y="13313"/>
                  </a:moveTo>
                  <a:cubicBezTo>
                    <a:pt x="5553" y="13319"/>
                    <a:pt x="5549" y="13323"/>
                    <a:pt x="5549" y="13323"/>
                  </a:cubicBezTo>
                  <a:cubicBezTo>
                    <a:pt x="5553" y="13320"/>
                    <a:pt x="5557" y="13317"/>
                    <a:pt x="5561" y="13313"/>
                  </a:cubicBezTo>
                  <a:close/>
                  <a:moveTo>
                    <a:pt x="27332" y="21296"/>
                  </a:moveTo>
                  <a:cubicBezTo>
                    <a:pt x="27338" y="21298"/>
                    <a:pt x="27344" y="21299"/>
                    <a:pt x="27349" y="21300"/>
                  </a:cubicBezTo>
                  <a:cubicBezTo>
                    <a:pt x="27343" y="21299"/>
                    <a:pt x="27338" y="21298"/>
                    <a:pt x="27332" y="21296"/>
                  </a:cubicBezTo>
                  <a:close/>
                  <a:moveTo>
                    <a:pt x="42459" y="0"/>
                  </a:moveTo>
                  <a:cubicBezTo>
                    <a:pt x="42637" y="24"/>
                    <a:pt x="42779" y="131"/>
                    <a:pt x="42410" y="143"/>
                  </a:cubicBezTo>
                  <a:cubicBezTo>
                    <a:pt x="42243" y="124"/>
                    <a:pt x="42089" y="117"/>
                    <a:pt x="41945" y="117"/>
                  </a:cubicBezTo>
                  <a:cubicBezTo>
                    <a:pt x="41510" y="117"/>
                    <a:pt x="41160" y="181"/>
                    <a:pt x="40788" y="181"/>
                  </a:cubicBezTo>
                  <a:cubicBezTo>
                    <a:pt x="40746" y="181"/>
                    <a:pt x="40703" y="181"/>
                    <a:pt x="40660" y="179"/>
                  </a:cubicBezTo>
                  <a:lnTo>
                    <a:pt x="40422" y="298"/>
                  </a:lnTo>
                  <a:lnTo>
                    <a:pt x="40184" y="417"/>
                  </a:lnTo>
                  <a:cubicBezTo>
                    <a:pt x="39553" y="536"/>
                    <a:pt x="38481" y="822"/>
                    <a:pt x="37326" y="1429"/>
                  </a:cubicBezTo>
                  <a:cubicBezTo>
                    <a:pt x="36160" y="2024"/>
                    <a:pt x="34921" y="2941"/>
                    <a:pt x="33909" y="4096"/>
                  </a:cubicBezTo>
                  <a:cubicBezTo>
                    <a:pt x="33409" y="4667"/>
                    <a:pt x="32957" y="5287"/>
                    <a:pt x="32588" y="5941"/>
                  </a:cubicBezTo>
                  <a:cubicBezTo>
                    <a:pt x="32219" y="6596"/>
                    <a:pt x="31933" y="7227"/>
                    <a:pt x="31731" y="7799"/>
                  </a:cubicBezTo>
                  <a:cubicBezTo>
                    <a:pt x="31314" y="8930"/>
                    <a:pt x="31135" y="9775"/>
                    <a:pt x="31016" y="10239"/>
                  </a:cubicBezTo>
                  <a:lnTo>
                    <a:pt x="31016" y="10168"/>
                  </a:lnTo>
                  <a:cubicBezTo>
                    <a:pt x="30849" y="10882"/>
                    <a:pt x="30659" y="11716"/>
                    <a:pt x="30433" y="12466"/>
                  </a:cubicBezTo>
                  <a:cubicBezTo>
                    <a:pt x="30314" y="12871"/>
                    <a:pt x="30207" y="13168"/>
                    <a:pt x="30064" y="13502"/>
                  </a:cubicBezTo>
                  <a:cubicBezTo>
                    <a:pt x="29909" y="13823"/>
                    <a:pt x="29742" y="14121"/>
                    <a:pt x="29564" y="14371"/>
                  </a:cubicBezTo>
                  <a:cubicBezTo>
                    <a:pt x="29385" y="14633"/>
                    <a:pt x="29206" y="14823"/>
                    <a:pt x="29064" y="14954"/>
                  </a:cubicBezTo>
                  <a:cubicBezTo>
                    <a:pt x="28897" y="15085"/>
                    <a:pt x="28778" y="15169"/>
                    <a:pt x="28671" y="15204"/>
                  </a:cubicBezTo>
                  <a:cubicBezTo>
                    <a:pt x="28575" y="15252"/>
                    <a:pt x="28456" y="15300"/>
                    <a:pt x="28242" y="15312"/>
                  </a:cubicBezTo>
                  <a:cubicBezTo>
                    <a:pt x="28183" y="15315"/>
                    <a:pt x="28118" y="15316"/>
                    <a:pt x="28051" y="15316"/>
                  </a:cubicBezTo>
                  <a:cubicBezTo>
                    <a:pt x="27887" y="15316"/>
                    <a:pt x="27704" y="15308"/>
                    <a:pt x="27528" y="15300"/>
                  </a:cubicBezTo>
                  <a:cubicBezTo>
                    <a:pt x="27242" y="15109"/>
                    <a:pt x="26754" y="15014"/>
                    <a:pt x="26408" y="14871"/>
                  </a:cubicBezTo>
                  <a:lnTo>
                    <a:pt x="26408" y="14871"/>
                  </a:lnTo>
                  <a:cubicBezTo>
                    <a:pt x="26543" y="14961"/>
                    <a:pt x="26529" y="15023"/>
                    <a:pt x="26442" y="15023"/>
                  </a:cubicBezTo>
                  <a:cubicBezTo>
                    <a:pt x="26414" y="15023"/>
                    <a:pt x="26378" y="15017"/>
                    <a:pt x="26337" y="15002"/>
                  </a:cubicBezTo>
                  <a:cubicBezTo>
                    <a:pt x="25936" y="14871"/>
                    <a:pt x="25809" y="14836"/>
                    <a:pt x="25761" y="14836"/>
                  </a:cubicBezTo>
                  <a:cubicBezTo>
                    <a:pt x="25743" y="14836"/>
                    <a:pt x="25736" y="14841"/>
                    <a:pt x="25730" y="14847"/>
                  </a:cubicBezTo>
                  <a:cubicBezTo>
                    <a:pt x="25717" y="14860"/>
                    <a:pt x="25705" y="14872"/>
                    <a:pt x="25667" y="14872"/>
                  </a:cubicBezTo>
                  <a:cubicBezTo>
                    <a:pt x="25600" y="14872"/>
                    <a:pt x="25453" y="14837"/>
                    <a:pt x="25075" y="14716"/>
                  </a:cubicBezTo>
                  <a:cubicBezTo>
                    <a:pt x="24730" y="14609"/>
                    <a:pt x="24134" y="14371"/>
                    <a:pt x="23420" y="14049"/>
                  </a:cubicBezTo>
                  <a:cubicBezTo>
                    <a:pt x="22694" y="13704"/>
                    <a:pt x="21848" y="13264"/>
                    <a:pt x="20920" y="12811"/>
                  </a:cubicBezTo>
                  <a:cubicBezTo>
                    <a:pt x="20015" y="12347"/>
                    <a:pt x="19027" y="11906"/>
                    <a:pt x="18169" y="11561"/>
                  </a:cubicBezTo>
                  <a:cubicBezTo>
                    <a:pt x="17300" y="11216"/>
                    <a:pt x="16550" y="10978"/>
                    <a:pt x="16133" y="10859"/>
                  </a:cubicBezTo>
                  <a:cubicBezTo>
                    <a:pt x="15657" y="10859"/>
                    <a:pt x="15133" y="10763"/>
                    <a:pt x="14597" y="10704"/>
                  </a:cubicBezTo>
                  <a:cubicBezTo>
                    <a:pt x="14324" y="10656"/>
                    <a:pt x="14062" y="10644"/>
                    <a:pt x="13788" y="10620"/>
                  </a:cubicBezTo>
                  <a:cubicBezTo>
                    <a:pt x="13526" y="10620"/>
                    <a:pt x="13252" y="10620"/>
                    <a:pt x="13014" y="10656"/>
                  </a:cubicBezTo>
                  <a:lnTo>
                    <a:pt x="13121" y="10609"/>
                  </a:lnTo>
                  <a:lnTo>
                    <a:pt x="13121" y="10609"/>
                  </a:lnTo>
                  <a:cubicBezTo>
                    <a:pt x="12859" y="10620"/>
                    <a:pt x="12288" y="10620"/>
                    <a:pt x="11549" y="10716"/>
                  </a:cubicBezTo>
                  <a:cubicBezTo>
                    <a:pt x="10799" y="10799"/>
                    <a:pt x="9883" y="11001"/>
                    <a:pt x="9025" y="11323"/>
                  </a:cubicBezTo>
                  <a:cubicBezTo>
                    <a:pt x="8180" y="11633"/>
                    <a:pt x="7406" y="12037"/>
                    <a:pt x="6811" y="12406"/>
                  </a:cubicBezTo>
                  <a:cubicBezTo>
                    <a:pt x="6226" y="12757"/>
                    <a:pt x="5791" y="13131"/>
                    <a:pt x="5561" y="13313"/>
                  </a:cubicBezTo>
                  <a:lnTo>
                    <a:pt x="5561" y="13313"/>
                  </a:lnTo>
                  <a:cubicBezTo>
                    <a:pt x="5573" y="13305"/>
                    <a:pt x="5592" y="13294"/>
                    <a:pt x="5620" y="13287"/>
                  </a:cubicBezTo>
                  <a:cubicBezTo>
                    <a:pt x="5656" y="13276"/>
                    <a:pt x="5692" y="13264"/>
                    <a:pt x="5692" y="13264"/>
                  </a:cubicBezTo>
                  <a:lnTo>
                    <a:pt x="5692" y="13264"/>
                  </a:lnTo>
                  <a:cubicBezTo>
                    <a:pt x="5001" y="13990"/>
                    <a:pt x="4953" y="13716"/>
                    <a:pt x="4310" y="14216"/>
                  </a:cubicBezTo>
                  <a:cubicBezTo>
                    <a:pt x="4429" y="14252"/>
                    <a:pt x="4358" y="14454"/>
                    <a:pt x="4227" y="14669"/>
                  </a:cubicBezTo>
                  <a:cubicBezTo>
                    <a:pt x="4108" y="14895"/>
                    <a:pt x="3929" y="15133"/>
                    <a:pt x="3822" y="15252"/>
                  </a:cubicBezTo>
                  <a:lnTo>
                    <a:pt x="3787" y="15204"/>
                  </a:lnTo>
                  <a:cubicBezTo>
                    <a:pt x="3644" y="15407"/>
                    <a:pt x="3417" y="15740"/>
                    <a:pt x="3191" y="16121"/>
                  </a:cubicBezTo>
                  <a:cubicBezTo>
                    <a:pt x="2977" y="16502"/>
                    <a:pt x="2739" y="16919"/>
                    <a:pt x="2536" y="17264"/>
                  </a:cubicBezTo>
                  <a:lnTo>
                    <a:pt x="2453" y="17169"/>
                  </a:lnTo>
                  <a:cubicBezTo>
                    <a:pt x="2322" y="17490"/>
                    <a:pt x="2096" y="17919"/>
                    <a:pt x="1870" y="18324"/>
                  </a:cubicBezTo>
                  <a:cubicBezTo>
                    <a:pt x="1679" y="18741"/>
                    <a:pt x="1453" y="19122"/>
                    <a:pt x="1381" y="19360"/>
                  </a:cubicBezTo>
                  <a:cubicBezTo>
                    <a:pt x="1262" y="19610"/>
                    <a:pt x="1108" y="19895"/>
                    <a:pt x="989" y="20229"/>
                  </a:cubicBezTo>
                  <a:cubicBezTo>
                    <a:pt x="929" y="20384"/>
                    <a:pt x="858" y="20550"/>
                    <a:pt x="786" y="20729"/>
                  </a:cubicBezTo>
                  <a:cubicBezTo>
                    <a:pt x="727" y="20907"/>
                    <a:pt x="667" y="21086"/>
                    <a:pt x="608" y="21277"/>
                  </a:cubicBezTo>
                  <a:cubicBezTo>
                    <a:pt x="489" y="21658"/>
                    <a:pt x="417" y="22050"/>
                    <a:pt x="358" y="22455"/>
                  </a:cubicBezTo>
                  <a:cubicBezTo>
                    <a:pt x="322" y="22646"/>
                    <a:pt x="322" y="22860"/>
                    <a:pt x="310" y="23063"/>
                  </a:cubicBezTo>
                  <a:cubicBezTo>
                    <a:pt x="310" y="23277"/>
                    <a:pt x="298" y="23467"/>
                    <a:pt x="322" y="23658"/>
                  </a:cubicBezTo>
                  <a:cubicBezTo>
                    <a:pt x="322" y="23658"/>
                    <a:pt x="238" y="23920"/>
                    <a:pt x="143" y="24182"/>
                  </a:cubicBezTo>
                  <a:cubicBezTo>
                    <a:pt x="60" y="24456"/>
                    <a:pt x="0" y="24717"/>
                    <a:pt x="0" y="24717"/>
                  </a:cubicBezTo>
                  <a:lnTo>
                    <a:pt x="36" y="24872"/>
                  </a:lnTo>
                  <a:cubicBezTo>
                    <a:pt x="36" y="24872"/>
                    <a:pt x="322" y="24956"/>
                    <a:pt x="750" y="25015"/>
                  </a:cubicBezTo>
                  <a:cubicBezTo>
                    <a:pt x="1146" y="25079"/>
                    <a:pt x="1665" y="25124"/>
                    <a:pt x="2197" y="25124"/>
                  </a:cubicBezTo>
                  <a:cubicBezTo>
                    <a:pt x="2259" y="25124"/>
                    <a:pt x="2320" y="25124"/>
                    <a:pt x="2382" y="25122"/>
                  </a:cubicBezTo>
                  <a:cubicBezTo>
                    <a:pt x="2989" y="25087"/>
                    <a:pt x="3608" y="25003"/>
                    <a:pt x="4132" y="24837"/>
                  </a:cubicBezTo>
                  <a:cubicBezTo>
                    <a:pt x="4668" y="24670"/>
                    <a:pt x="5084" y="24456"/>
                    <a:pt x="5299" y="24170"/>
                  </a:cubicBezTo>
                  <a:lnTo>
                    <a:pt x="5430" y="24182"/>
                  </a:lnTo>
                  <a:lnTo>
                    <a:pt x="5418" y="23955"/>
                  </a:lnTo>
                  <a:cubicBezTo>
                    <a:pt x="5475" y="23716"/>
                    <a:pt x="5346" y="23586"/>
                    <a:pt x="5440" y="23586"/>
                  </a:cubicBezTo>
                  <a:cubicBezTo>
                    <a:pt x="5444" y="23586"/>
                    <a:pt x="5448" y="23586"/>
                    <a:pt x="5453" y="23586"/>
                  </a:cubicBezTo>
                  <a:cubicBezTo>
                    <a:pt x="5442" y="23586"/>
                    <a:pt x="5442" y="23944"/>
                    <a:pt x="5442" y="23944"/>
                  </a:cubicBezTo>
                  <a:cubicBezTo>
                    <a:pt x="5455" y="23845"/>
                    <a:pt x="5474" y="23810"/>
                    <a:pt x="5495" y="23810"/>
                  </a:cubicBezTo>
                  <a:cubicBezTo>
                    <a:pt x="5531" y="23810"/>
                    <a:pt x="5576" y="23904"/>
                    <a:pt x="5620" y="23955"/>
                  </a:cubicBezTo>
                  <a:cubicBezTo>
                    <a:pt x="5632" y="23860"/>
                    <a:pt x="5632" y="23753"/>
                    <a:pt x="5680" y="23658"/>
                  </a:cubicBezTo>
                  <a:cubicBezTo>
                    <a:pt x="5669" y="23644"/>
                    <a:pt x="5660" y="23639"/>
                    <a:pt x="5652" y="23639"/>
                  </a:cubicBezTo>
                  <a:cubicBezTo>
                    <a:pt x="5627" y="23639"/>
                    <a:pt x="5617" y="23704"/>
                    <a:pt x="5608" y="23741"/>
                  </a:cubicBezTo>
                  <a:cubicBezTo>
                    <a:pt x="5561" y="23598"/>
                    <a:pt x="5477" y="23396"/>
                    <a:pt x="5537" y="23217"/>
                  </a:cubicBezTo>
                  <a:cubicBezTo>
                    <a:pt x="5572" y="22943"/>
                    <a:pt x="5739" y="23217"/>
                    <a:pt x="5799" y="22920"/>
                  </a:cubicBezTo>
                  <a:cubicBezTo>
                    <a:pt x="5977" y="22110"/>
                    <a:pt x="6346" y="21324"/>
                    <a:pt x="6823" y="20598"/>
                  </a:cubicBezTo>
                  <a:cubicBezTo>
                    <a:pt x="7299" y="19848"/>
                    <a:pt x="7882" y="19169"/>
                    <a:pt x="8549" y="18526"/>
                  </a:cubicBezTo>
                  <a:cubicBezTo>
                    <a:pt x="8609" y="18538"/>
                    <a:pt x="8585" y="18574"/>
                    <a:pt x="8549" y="18621"/>
                  </a:cubicBezTo>
                  <a:cubicBezTo>
                    <a:pt x="8906" y="18181"/>
                    <a:pt x="9323" y="17919"/>
                    <a:pt x="9704" y="17574"/>
                  </a:cubicBezTo>
                  <a:cubicBezTo>
                    <a:pt x="9737" y="17568"/>
                    <a:pt x="9766" y="17566"/>
                    <a:pt x="9793" y="17566"/>
                  </a:cubicBezTo>
                  <a:cubicBezTo>
                    <a:pt x="9879" y="17566"/>
                    <a:pt x="9932" y="17591"/>
                    <a:pt x="9978" y="17609"/>
                  </a:cubicBezTo>
                  <a:cubicBezTo>
                    <a:pt x="9918" y="17586"/>
                    <a:pt x="10502" y="17169"/>
                    <a:pt x="11049" y="16919"/>
                  </a:cubicBezTo>
                  <a:cubicBezTo>
                    <a:pt x="11335" y="16800"/>
                    <a:pt x="11609" y="16716"/>
                    <a:pt x="11799" y="16669"/>
                  </a:cubicBezTo>
                  <a:cubicBezTo>
                    <a:pt x="12049" y="16657"/>
                    <a:pt x="12180" y="16633"/>
                    <a:pt x="12204" y="16633"/>
                  </a:cubicBezTo>
                  <a:lnTo>
                    <a:pt x="12204" y="16419"/>
                  </a:lnTo>
                  <a:cubicBezTo>
                    <a:pt x="12245" y="16413"/>
                    <a:pt x="12279" y="16411"/>
                    <a:pt x="12309" y="16411"/>
                  </a:cubicBezTo>
                  <a:cubicBezTo>
                    <a:pt x="12553" y="16411"/>
                    <a:pt x="12447" y="16581"/>
                    <a:pt x="12631" y="16581"/>
                  </a:cubicBezTo>
                  <a:cubicBezTo>
                    <a:pt x="12664" y="16581"/>
                    <a:pt x="12707" y="16575"/>
                    <a:pt x="12764" y="16562"/>
                  </a:cubicBezTo>
                  <a:cubicBezTo>
                    <a:pt x="12818" y="16449"/>
                    <a:pt x="12915" y="16415"/>
                    <a:pt x="13026" y="16415"/>
                  </a:cubicBezTo>
                  <a:cubicBezTo>
                    <a:pt x="13195" y="16415"/>
                    <a:pt x="13397" y="16492"/>
                    <a:pt x="13541" y="16492"/>
                  </a:cubicBezTo>
                  <a:cubicBezTo>
                    <a:pt x="13593" y="16492"/>
                    <a:pt x="13637" y="16482"/>
                    <a:pt x="13669" y="16455"/>
                  </a:cubicBezTo>
                  <a:lnTo>
                    <a:pt x="13669" y="16455"/>
                  </a:lnTo>
                  <a:cubicBezTo>
                    <a:pt x="13657" y="16478"/>
                    <a:pt x="13895" y="16514"/>
                    <a:pt x="13859" y="16621"/>
                  </a:cubicBezTo>
                  <a:cubicBezTo>
                    <a:pt x="13893" y="16562"/>
                    <a:pt x="13936" y="16543"/>
                    <a:pt x="13983" y="16543"/>
                  </a:cubicBezTo>
                  <a:cubicBezTo>
                    <a:pt x="14065" y="16543"/>
                    <a:pt x="14160" y="16598"/>
                    <a:pt x="14248" y="16598"/>
                  </a:cubicBezTo>
                  <a:cubicBezTo>
                    <a:pt x="14253" y="16598"/>
                    <a:pt x="14259" y="16598"/>
                    <a:pt x="14264" y="16597"/>
                  </a:cubicBezTo>
                  <a:cubicBezTo>
                    <a:pt x="14324" y="16550"/>
                    <a:pt x="14240" y="16538"/>
                    <a:pt x="14205" y="16478"/>
                  </a:cubicBezTo>
                  <a:lnTo>
                    <a:pt x="14562" y="16478"/>
                  </a:lnTo>
                  <a:cubicBezTo>
                    <a:pt x="14697" y="16557"/>
                    <a:pt x="14704" y="16658"/>
                    <a:pt x="14573" y="16658"/>
                  </a:cubicBezTo>
                  <a:cubicBezTo>
                    <a:pt x="14565" y="16658"/>
                    <a:pt x="14558" y="16658"/>
                    <a:pt x="14550" y="16657"/>
                  </a:cubicBezTo>
                  <a:lnTo>
                    <a:pt x="14550" y="16657"/>
                  </a:lnTo>
                  <a:cubicBezTo>
                    <a:pt x="14776" y="16716"/>
                    <a:pt x="15240" y="16847"/>
                    <a:pt x="15812" y="17074"/>
                  </a:cubicBezTo>
                  <a:cubicBezTo>
                    <a:pt x="16395" y="17288"/>
                    <a:pt x="17110" y="17609"/>
                    <a:pt x="17860" y="17979"/>
                  </a:cubicBezTo>
                  <a:cubicBezTo>
                    <a:pt x="18657" y="18383"/>
                    <a:pt x="19467" y="18776"/>
                    <a:pt x="20134" y="19122"/>
                  </a:cubicBezTo>
                  <a:cubicBezTo>
                    <a:pt x="20848" y="19479"/>
                    <a:pt x="21491" y="19764"/>
                    <a:pt x="21825" y="19895"/>
                  </a:cubicBezTo>
                  <a:cubicBezTo>
                    <a:pt x="21705" y="19705"/>
                    <a:pt x="21253" y="19586"/>
                    <a:pt x="21193" y="19336"/>
                  </a:cubicBezTo>
                  <a:lnTo>
                    <a:pt x="21193" y="19336"/>
                  </a:lnTo>
                  <a:cubicBezTo>
                    <a:pt x="21553" y="19392"/>
                    <a:pt x="21680" y="19576"/>
                    <a:pt x="21873" y="19576"/>
                  </a:cubicBezTo>
                  <a:cubicBezTo>
                    <a:pt x="21885" y="19576"/>
                    <a:pt x="21896" y="19575"/>
                    <a:pt x="21908" y="19574"/>
                  </a:cubicBezTo>
                  <a:cubicBezTo>
                    <a:pt x="21920" y="19907"/>
                    <a:pt x="22682" y="19991"/>
                    <a:pt x="22837" y="20384"/>
                  </a:cubicBezTo>
                  <a:lnTo>
                    <a:pt x="23015" y="20265"/>
                  </a:lnTo>
                  <a:lnTo>
                    <a:pt x="23170" y="20443"/>
                  </a:lnTo>
                  <a:cubicBezTo>
                    <a:pt x="24063" y="20681"/>
                    <a:pt x="24182" y="20681"/>
                    <a:pt x="24253" y="20717"/>
                  </a:cubicBezTo>
                  <a:cubicBezTo>
                    <a:pt x="24325" y="20741"/>
                    <a:pt x="24361" y="20800"/>
                    <a:pt x="25194" y="21062"/>
                  </a:cubicBezTo>
                  <a:cubicBezTo>
                    <a:pt x="26150" y="21275"/>
                    <a:pt x="26697" y="21136"/>
                    <a:pt x="27332" y="21296"/>
                  </a:cubicBezTo>
                  <a:lnTo>
                    <a:pt x="27332" y="21296"/>
                  </a:lnTo>
                  <a:cubicBezTo>
                    <a:pt x="27220" y="21264"/>
                    <a:pt x="27019" y="21145"/>
                    <a:pt x="27313" y="21134"/>
                  </a:cubicBezTo>
                  <a:lnTo>
                    <a:pt x="27313" y="21134"/>
                  </a:lnTo>
                  <a:cubicBezTo>
                    <a:pt x="27330" y="21184"/>
                    <a:pt x="27437" y="21199"/>
                    <a:pt x="27579" y="21199"/>
                  </a:cubicBezTo>
                  <a:cubicBezTo>
                    <a:pt x="27637" y="21199"/>
                    <a:pt x="27700" y="21197"/>
                    <a:pt x="27766" y="21193"/>
                  </a:cubicBezTo>
                  <a:cubicBezTo>
                    <a:pt x="27887" y="21187"/>
                    <a:pt x="28011" y="21174"/>
                    <a:pt x="28113" y="21174"/>
                  </a:cubicBezTo>
                  <a:cubicBezTo>
                    <a:pt x="28202" y="21174"/>
                    <a:pt x="28275" y="21184"/>
                    <a:pt x="28313" y="21217"/>
                  </a:cubicBezTo>
                  <a:cubicBezTo>
                    <a:pt x="28480" y="21205"/>
                    <a:pt x="28837" y="21193"/>
                    <a:pt x="29099" y="21146"/>
                  </a:cubicBezTo>
                  <a:cubicBezTo>
                    <a:pt x="29373" y="21086"/>
                    <a:pt x="29564" y="21015"/>
                    <a:pt x="29361" y="20943"/>
                  </a:cubicBezTo>
                  <a:lnTo>
                    <a:pt x="29361" y="20943"/>
                  </a:lnTo>
                  <a:cubicBezTo>
                    <a:pt x="29410" y="20959"/>
                    <a:pt x="29499" y="20966"/>
                    <a:pt x="29602" y="20966"/>
                  </a:cubicBezTo>
                  <a:cubicBezTo>
                    <a:pt x="29726" y="20966"/>
                    <a:pt x="29869" y="20956"/>
                    <a:pt x="29980" y="20943"/>
                  </a:cubicBezTo>
                  <a:cubicBezTo>
                    <a:pt x="30047" y="20936"/>
                    <a:pt x="30104" y="20931"/>
                    <a:pt x="30142" y="20931"/>
                  </a:cubicBezTo>
                  <a:cubicBezTo>
                    <a:pt x="30228" y="20931"/>
                    <a:pt x="30222" y="20956"/>
                    <a:pt x="30016" y="21038"/>
                  </a:cubicBezTo>
                  <a:cubicBezTo>
                    <a:pt x="30195" y="21003"/>
                    <a:pt x="30361" y="20967"/>
                    <a:pt x="30516" y="20919"/>
                  </a:cubicBezTo>
                  <a:cubicBezTo>
                    <a:pt x="30671" y="20884"/>
                    <a:pt x="30814" y="20824"/>
                    <a:pt x="30921" y="20741"/>
                  </a:cubicBezTo>
                  <a:lnTo>
                    <a:pt x="30921" y="20741"/>
                  </a:lnTo>
                  <a:cubicBezTo>
                    <a:pt x="30921" y="20741"/>
                    <a:pt x="30802" y="20777"/>
                    <a:pt x="30695" y="20800"/>
                  </a:cubicBezTo>
                  <a:cubicBezTo>
                    <a:pt x="30599" y="20836"/>
                    <a:pt x="30480" y="20848"/>
                    <a:pt x="30480" y="20848"/>
                  </a:cubicBezTo>
                  <a:cubicBezTo>
                    <a:pt x="31040" y="20646"/>
                    <a:pt x="31457" y="20479"/>
                    <a:pt x="31814" y="20288"/>
                  </a:cubicBezTo>
                  <a:cubicBezTo>
                    <a:pt x="31992" y="20193"/>
                    <a:pt x="32147" y="20086"/>
                    <a:pt x="32290" y="19991"/>
                  </a:cubicBezTo>
                  <a:cubicBezTo>
                    <a:pt x="32421" y="19884"/>
                    <a:pt x="32564" y="19753"/>
                    <a:pt x="32659" y="19598"/>
                  </a:cubicBezTo>
                  <a:lnTo>
                    <a:pt x="32659" y="19598"/>
                  </a:lnTo>
                  <a:lnTo>
                    <a:pt x="32290" y="19764"/>
                  </a:lnTo>
                  <a:cubicBezTo>
                    <a:pt x="32826" y="19372"/>
                    <a:pt x="33171" y="19002"/>
                    <a:pt x="33493" y="18991"/>
                  </a:cubicBezTo>
                  <a:lnTo>
                    <a:pt x="33493" y="18991"/>
                  </a:lnTo>
                  <a:cubicBezTo>
                    <a:pt x="33493" y="18991"/>
                    <a:pt x="33397" y="19110"/>
                    <a:pt x="33290" y="19241"/>
                  </a:cubicBezTo>
                  <a:cubicBezTo>
                    <a:pt x="33183" y="19360"/>
                    <a:pt x="33064" y="19479"/>
                    <a:pt x="33064" y="19479"/>
                  </a:cubicBezTo>
                  <a:cubicBezTo>
                    <a:pt x="33481" y="19122"/>
                    <a:pt x="33755" y="18824"/>
                    <a:pt x="33993" y="18526"/>
                  </a:cubicBezTo>
                  <a:cubicBezTo>
                    <a:pt x="34231" y="18229"/>
                    <a:pt x="34409" y="17931"/>
                    <a:pt x="34588" y="17574"/>
                  </a:cubicBezTo>
                  <a:lnTo>
                    <a:pt x="34588" y="17574"/>
                  </a:lnTo>
                  <a:lnTo>
                    <a:pt x="34421" y="17800"/>
                  </a:lnTo>
                  <a:cubicBezTo>
                    <a:pt x="34528" y="17562"/>
                    <a:pt x="34779" y="17109"/>
                    <a:pt x="35017" y="16550"/>
                  </a:cubicBezTo>
                  <a:cubicBezTo>
                    <a:pt x="35267" y="15978"/>
                    <a:pt x="35505" y="15312"/>
                    <a:pt x="35683" y="14645"/>
                  </a:cubicBezTo>
                  <a:cubicBezTo>
                    <a:pt x="36017" y="13359"/>
                    <a:pt x="36148" y="12264"/>
                    <a:pt x="36100" y="11918"/>
                  </a:cubicBezTo>
                  <a:lnTo>
                    <a:pt x="36100" y="11918"/>
                  </a:lnTo>
                  <a:lnTo>
                    <a:pt x="35862" y="12168"/>
                  </a:lnTo>
                  <a:lnTo>
                    <a:pt x="35862" y="11602"/>
                  </a:lnTo>
                  <a:lnTo>
                    <a:pt x="35862" y="11602"/>
                  </a:lnTo>
                  <a:cubicBezTo>
                    <a:pt x="35872" y="11666"/>
                    <a:pt x="36238" y="11927"/>
                    <a:pt x="36259" y="12007"/>
                  </a:cubicBezTo>
                  <a:lnTo>
                    <a:pt x="36259" y="12007"/>
                  </a:lnTo>
                  <a:cubicBezTo>
                    <a:pt x="36332" y="11704"/>
                    <a:pt x="36461" y="11132"/>
                    <a:pt x="36636" y="10501"/>
                  </a:cubicBezTo>
                  <a:cubicBezTo>
                    <a:pt x="36826" y="9870"/>
                    <a:pt x="37065" y="9192"/>
                    <a:pt x="37410" y="8656"/>
                  </a:cubicBezTo>
                  <a:cubicBezTo>
                    <a:pt x="37743" y="8096"/>
                    <a:pt x="38196" y="7608"/>
                    <a:pt x="38636" y="7251"/>
                  </a:cubicBezTo>
                  <a:cubicBezTo>
                    <a:pt x="39065" y="6894"/>
                    <a:pt x="39434" y="6680"/>
                    <a:pt x="39624" y="6608"/>
                  </a:cubicBezTo>
                  <a:cubicBezTo>
                    <a:pt x="39664" y="6600"/>
                    <a:pt x="39697" y="6596"/>
                    <a:pt x="39723" y="6596"/>
                  </a:cubicBezTo>
                  <a:cubicBezTo>
                    <a:pt x="39921" y="6596"/>
                    <a:pt x="39792" y="6803"/>
                    <a:pt x="39803" y="6834"/>
                  </a:cubicBezTo>
                  <a:cubicBezTo>
                    <a:pt x="40101" y="6608"/>
                    <a:pt x="39862" y="6596"/>
                    <a:pt x="40160" y="6477"/>
                  </a:cubicBezTo>
                  <a:cubicBezTo>
                    <a:pt x="40167" y="6475"/>
                    <a:pt x="40174" y="6474"/>
                    <a:pt x="40179" y="6474"/>
                  </a:cubicBezTo>
                  <a:cubicBezTo>
                    <a:pt x="40246" y="6474"/>
                    <a:pt x="40193" y="6599"/>
                    <a:pt x="40160" y="6632"/>
                  </a:cubicBezTo>
                  <a:cubicBezTo>
                    <a:pt x="40279" y="6560"/>
                    <a:pt x="40422" y="6560"/>
                    <a:pt x="40398" y="6489"/>
                  </a:cubicBezTo>
                  <a:lnTo>
                    <a:pt x="40398" y="6489"/>
                  </a:lnTo>
                  <a:cubicBezTo>
                    <a:pt x="40393" y="6489"/>
                    <a:pt x="40388" y="6490"/>
                    <a:pt x="40383" y="6490"/>
                  </a:cubicBezTo>
                  <a:cubicBezTo>
                    <a:pt x="40219" y="6490"/>
                    <a:pt x="40204" y="6296"/>
                    <a:pt x="40089" y="6203"/>
                  </a:cubicBezTo>
                  <a:cubicBezTo>
                    <a:pt x="40089" y="6203"/>
                    <a:pt x="40196" y="6156"/>
                    <a:pt x="40303" y="6132"/>
                  </a:cubicBezTo>
                  <a:cubicBezTo>
                    <a:pt x="40398" y="6096"/>
                    <a:pt x="40505" y="6060"/>
                    <a:pt x="40505" y="6060"/>
                  </a:cubicBezTo>
                  <a:lnTo>
                    <a:pt x="40541" y="6191"/>
                  </a:lnTo>
                  <a:cubicBezTo>
                    <a:pt x="40577" y="6179"/>
                    <a:pt x="40613" y="6072"/>
                    <a:pt x="40684" y="5965"/>
                  </a:cubicBezTo>
                  <a:cubicBezTo>
                    <a:pt x="40720" y="5906"/>
                    <a:pt x="40779" y="5858"/>
                    <a:pt x="40839" y="5822"/>
                  </a:cubicBezTo>
                  <a:cubicBezTo>
                    <a:pt x="40910" y="5775"/>
                    <a:pt x="40982" y="5739"/>
                    <a:pt x="41101" y="5739"/>
                  </a:cubicBezTo>
                  <a:cubicBezTo>
                    <a:pt x="41545" y="5665"/>
                    <a:pt x="42026" y="5609"/>
                    <a:pt x="42501" y="5609"/>
                  </a:cubicBezTo>
                  <a:cubicBezTo>
                    <a:pt x="42790" y="5609"/>
                    <a:pt x="43076" y="5630"/>
                    <a:pt x="43351" y="5679"/>
                  </a:cubicBezTo>
                  <a:cubicBezTo>
                    <a:pt x="43339" y="5763"/>
                    <a:pt x="43172" y="5775"/>
                    <a:pt x="43006" y="5822"/>
                  </a:cubicBezTo>
                  <a:cubicBezTo>
                    <a:pt x="43101" y="5834"/>
                    <a:pt x="43256" y="5822"/>
                    <a:pt x="43339" y="5894"/>
                  </a:cubicBezTo>
                  <a:cubicBezTo>
                    <a:pt x="43262" y="5810"/>
                    <a:pt x="43339" y="5798"/>
                    <a:pt x="43421" y="5798"/>
                  </a:cubicBezTo>
                  <a:cubicBezTo>
                    <a:pt x="43454" y="5798"/>
                    <a:pt x="43487" y="5800"/>
                    <a:pt x="43512" y="5800"/>
                  </a:cubicBezTo>
                  <a:cubicBezTo>
                    <a:pt x="43549" y="5800"/>
                    <a:pt x="43565" y="5796"/>
                    <a:pt x="43530" y="5775"/>
                  </a:cubicBezTo>
                  <a:cubicBezTo>
                    <a:pt x="43640" y="5735"/>
                    <a:pt x="43752" y="5718"/>
                    <a:pt x="43864" y="5718"/>
                  </a:cubicBezTo>
                  <a:cubicBezTo>
                    <a:pt x="44055" y="5718"/>
                    <a:pt x="44247" y="5767"/>
                    <a:pt x="44434" y="5834"/>
                  </a:cubicBezTo>
                  <a:cubicBezTo>
                    <a:pt x="44732" y="5918"/>
                    <a:pt x="45006" y="6060"/>
                    <a:pt x="45268" y="6060"/>
                  </a:cubicBezTo>
                  <a:cubicBezTo>
                    <a:pt x="45316" y="6001"/>
                    <a:pt x="45506" y="5727"/>
                    <a:pt x="45816" y="5358"/>
                  </a:cubicBezTo>
                  <a:cubicBezTo>
                    <a:pt x="46137" y="4989"/>
                    <a:pt x="46554" y="4525"/>
                    <a:pt x="47006" y="4096"/>
                  </a:cubicBezTo>
                  <a:cubicBezTo>
                    <a:pt x="47923" y="3215"/>
                    <a:pt x="48995" y="2465"/>
                    <a:pt x="49078" y="2334"/>
                  </a:cubicBezTo>
                  <a:cubicBezTo>
                    <a:pt x="49304" y="2500"/>
                    <a:pt x="49530" y="2679"/>
                    <a:pt x="49566" y="2739"/>
                  </a:cubicBezTo>
                  <a:cubicBezTo>
                    <a:pt x="49554" y="2631"/>
                    <a:pt x="49137" y="2262"/>
                    <a:pt x="48876" y="2155"/>
                  </a:cubicBezTo>
                  <a:lnTo>
                    <a:pt x="48733" y="2274"/>
                  </a:lnTo>
                  <a:cubicBezTo>
                    <a:pt x="48161" y="1977"/>
                    <a:pt x="48661" y="2096"/>
                    <a:pt x="48102" y="1786"/>
                  </a:cubicBezTo>
                  <a:cubicBezTo>
                    <a:pt x="48109" y="1755"/>
                    <a:pt x="48136" y="1741"/>
                    <a:pt x="48178" y="1741"/>
                  </a:cubicBezTo>
                  <a:cubicBezTo>
                    <a:pt x="48348" y="1741"/>
                    <a:pt x="48764" y="1962"/>
                    <a:pt x="49126" y="2191"/>
                  </a:cubicBezTo>
                  <a:cubicBezTo>
                    <a:pt x="48935" y="2048"/>
                    <a:pt x="48733" y="1893"/>
                    <a:pt x="48578" y="1786"/>
                  </a:cubicBezTo>
                  <a:cubicBezTo>
                    <a:pt x="48412" y="1687"/>
                    <a:pt x="48267" y="1618"/>
                    <a:pt x="48152" y="1618"/>
                  </a:cubicBezTo>
                  <a:cubicBezTo>
                    <a:pt x="48143" y="1618"/>
                    <a:pt x="48134" y="1619"/>
                    <a:pt x="48125" y="1619"/>
                  </a:cubicBezTo>
                  <a:cubicBezTo>
                    <a:pt x="47756" y="1357"/>
                    <a:pt x="48256" y="1488"/>
                    <a:pt x="47804" y="1191"/>
                  </a:cubicBezTo>
                  <a:cubicBezTo>
                    <a:pt x="47423" y="1060"/>
                    <a:pt x="46911" y="976"/>
                    <a:pt x="46530" y="762"/>
                  </a:cubicBezTo>
                  <a:lnTo>
                    <a:pt x="46554" y="738"/>
                  </a:lnTo>
                  <a:cubicBezTo>
                    <a:pt x="46078" y="488"/>
                    <a:pt x="45661" y="429"/>
                    <a:pt x="45256" y="405"/>
                  </a:cubicBezTo>
                  <a:cubicBezTo>
                    <a:pt x="44851" y="369"/>
                    <a:pt x="44470" y="345"/>
                    <a:pt x="44006" y="203"/>
                  </a:cubicBezTo>
                  <a:lnTo>
                    <a:pt x="44113" y="179"/>
                  </a:lnTo>
                  <a:cubicBezTo>
                    <a:pt x="43780" y="48"/>
                    <a:pt x="43078" y="83"/>
                    <a:pt x="424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1393821" y="4126714"/>
              <a:ext cx="1314906" cy="685462"/>
            </a:xfrm>
            <a:custGeom>
              <a:avLst/>
              <a:gdLst/>
              <a:ahLst/>
              <a:cxnLst/>
              <a:rect l="l" t="t" r="r" b="b"/>
              <a:pathLst>
                <a:path w="42626" h="22221" extrusionOk="0">
                  <a:moveTo>
                    <a:pt x="36289" y="2838"/>
                  </a:moveTo>
                  <a:cubicBezTo>
                    <a:pt x="36286" y="2841"/>
                    <a:pt x="36282" y="2843"/>
                    <a:pt x="36279" y="2846"/>
                  </a:cubicBezTo>
                  <a:cubicBezTo>
                    <a:pt x="36282" y="2843"/>
                    <a:pt x="36286" y="2841"/>
                    <a:pt x="36289" y="2838"/>
                  </a:cubicBezTo>
                  <a:close/>
                  <a:moveTo>
                    <a:pt x="35931" y="15950"/>
                  </a:moveTo>
                  <a:cubicBezTo>
                    <a:pt x="35928" y="15956"/>
                    <a:pt x="35925" y="15961"/>
                    <a:pt x="35922" y="15966"/>
                  </a:cubicBezTo>
                  <a:cubicBezTo>
                    <a:pt x="35929" y="15965"/>
                    <a:pt x="35932" y="15959"/>
                    <a:pt x="35931" y="15950"/>
                  </a:cubicBezTo>
                  <a:close/>
                  <a:moveTo>
                    <a:pt x="26989" y="22142"/>
                  </a:moveTo>
                  <a:cubicBezTo>
                    <a:pt x="26999" y="22145"/>
                    <a:pt x="27008" y="22146"/>
                    <a:pt x="27016" y="22146"/>
                  </a:cubicBezTo>
                  <a:cubicBezTo>
                    <a:pt x="27007" y="22144"/>
                    <a:pt x="26998" y="22143"/>
                    <a:pt x="26989" y="22142"/>
                  </a:cubicBezTo>
                  <a:close/>
                  <a:moveTo>
                    <a:pt x="41958" y="0"/>
                  </a:moveTo>
                  <a:cubicBezTo>
                    <a:pt x="41720" y="24"/>
                    <a:pt x="41494" y="48"/>
                    <a:pt x="41292" y="72"/>
                  </a:cubicBezTo>
                  <a:cubicBezTo>
                    <a:pt x="41101" y="107"/>
                    <a:pt x="40946" y="167"/>
                    <a:pt x="40875" y="262"/>
                  </a:cubicBezTo>
                  <a:cubicBezTo>
                    <a:pt x="40828" y="269"/>
                    <a:pt x="40792" y="271"/>
                    <a:pt x="40763" y="271"/>
                  </a:cubicBezTo>
                  <a:cubicBezTo>
                    <a:pt x="40576" y="271"/>
                    <a:pt x="40722" y="152"/>
                    <a:pt x="40552" y="152"/>
                  </a:cubicBezTo>
                  <a:cubicBezTo>
                    <a:pt x="40509" y="152"/>
                    <a:pt x="40445" y="159"/>
                    <a:pt x="40351" y="179"/>
                  </a:cubicBezTo>
                  <a:cubicBezTo>
                    <a:pt x="40006" y="345"/>
                    <a:pt x="39625" y="655"/>
                    <a:pt x="39220" y="738"/>
                  </a:cubicBezTo>
                  <a:lnTo>
                    <a:pt x="39220" y="715"/>
                  </a:lnTo>
                  <a:cubicBezTo>
                    <a:pt x="38744" y="857"/>
                    <a:pt x="38446" y="1119"/>
                    <a:pt x="38184" y="1357"/>
                  </a:cubicBezTo>
                  <a:cubicBezTo>
                    <a:pt x="38041" y="1477"/>
                    <a:pt x="37922" y="1596"/>
                    <a:pt x="37779" y="1715"/>
                  </a:cubicBezTo>
                  <a:cubicBezTo>
                    <a:pt x="37648" y="1834"/>
                    <a:pt x="37494" y="1929"/>
                    <a:pt x="37303" y="2036"/>
                  </a:cubicBezTo>
                  <a:lnTo>
                    <a:pt x="37351" y="1953"/>
                  </a:lnTo>
                  <a:lnTo>
                    <a:pt x="37351" y="1953"/>
                  </a:lnTo>
                  <a:cubicBezTo>
                    <a:pt x="37055" y="2071"/>
                    <a:pt x="36701" y="2517"/>
                    <a:pt x="36289" y="2838"/>
                  </a:cubicBezTo>
                  <a:lnTo>
                    <a:pt x="36289" y="2838"/>
                  </a:lnTo>
                  <a:cubicBezTo>
                    <a:pt x="36335" y="2804"/>
                    <a:pt x="36384" y="2782"/>
                    <a:pt x="36416" y="2782"/>
                  </a:cubicBezTo>
                  <a:cubicBezTo>
                    <a:pt x="36467" y="2782"/>
                    <a:pt x="36476" y="2835"/>
                    <a:pt x="36362" y="2977"/>
                  </a:cubicBezTo>
                  <a:cubicBezTo>
                    <a:pt x="35886" y="3334"/>
                    <a:pt x="35696" y="3703"/>
                    <a:pt x="35350" y="3953"/>
                  </a:cubicBezTo>
                  <a:cubicBezTo>
                    <a:pt x="35350" y="3953"/>
                    <a:pt x="35327" y="4060"/>
                    <a:pt x="35279" y="4167"/>
                  </a:cubicBezTo>
                  <a:lnTo>
                    <a:pt x="35219" y="4370"/>
                  </a:lnTo>
                  <a:cubicBezTo>
                    <a:pt x="35065" y="4560"/>
                    <a:pt x="34874" y="4846"/>
                    <a:pt x="34648" y="5191"/>
                  </a:cubicBezTo>
                  <a:cubicBezTo>
                    <a:pt x="34457" y="5525"/>
                    <a:pt x="34219" y="5906"/>
                    <a:pt x="34017" y="6334"/>
                  </a:cubicBezTo>
                  <a:cubicBezTo>
                    <a:pt x="33576" y="7192"/>
                    <a:pt x="33183" y="8168"/>
                    <a:pt x="32838" y="9073"/>
                  </a:cubicBezTo>
                  <a:cubicBezTo>
                    <a:pt x="32493" y="9990"/>
                    <a:pt x="32195" y="10835"/>
                    <a:pt x="31933" y="11502"/>
                  </a:cubicBezTo>
                  <a:cubicBezTo>
                    <a:pt x="31659" y="12168"/>
                    <a:pt x="31433" y="12633"/>
                    <a:pt x="31302" y="12918"/>
                  </a:cubicBezTo>
                  <a:lnTo>
                    <a:pt x="31302" y="12859"/>
                  </a:lnTo>
                  <a:cubicBezTo>
                    <a:pt x="31100" y="13276"/>
                    <a:pt x="30814" y="13764"/>
                    <a:pt x="30469" y="14228"/>
                  </a:cubicBezTo>
                  <a:cubicBezTo>
                    <a:pt x="30290" y="14454"/>
                    <a:pt x="30112" y="14669"/>
                    <a:pt x="29921" y="14871"/>
                  </a:cubicBezTo>
                  <a:cubicBezTo>
                    <a:pt x="29731" y="15062"/>
                    <a:pt x="29528" y="15228"/>
                    <a:pt x="29326" y="15371"/>
                  </a:cubicBezTo>
                  <a:cubicBezTo>
                    <a:pt x="29135" y="15526"/>
                    <a:pt x="28921" y="15621"/>
                    <a:pt x="28719" y="15728"/>
                  </a:cubicBezTo>
                  <a:cubicBezTo>
                    <a:pt x="28492" y="15824"/>
                    <a:pt x="28266" y="15907"/>
                    <a:pt x="28028" y="15966"/>
                  </a:cubicBezTo>
                  <a:cubicBezTo>
                    <a:pt x="27552" y="16085"/>
                    <a:pt x="27064" y="16133"/>
                    <a:pt x="26635" y="16157"/>
                  </a:cubicBezTo>
                  <a:cubicBezTo>
                    <a:pt x="26373" y="16014"/>
                    <a:pt x="26004" y="15990"/>
                    <a:pt x="25718" y="15907"/>
                  </a:cubicBezTo>
                  <a:lnTo>
                    <a:pt x="25718" y="15907"/>
                  </a:lnTo>
                  <a:cubicBezTo>
                    <a:pt x="25850" y="15978"/>
                    <a:pt x="25818" y="16057"/>
                    <a:pt x="25732" y="16057"/>
                  </a:cubicBezTo>
                  <a:cubicBezTo>
                    <a:pt x="25717" y="16057"/>
                    <a:pt x="25700" y="16055"/>
                    <a:pt x="25683" y="16050"/>
                  </a:cubicBezTo>
                  <a:cubicBezTo>
                    <a:pt x="25446" y="16000"/>
                    <a:pt x="25326" y="15983"/>
                    <a:pt x="25263" y="15983"/>
                  </a:cubicBezTo>
                  <a:cubicBezTo>
                    <a:pt x="25205" y="15983"/>
                    <a:pt x="25194" y="15997"/>
                    <a:pt x="25182" y="16014"/>
                  </a:cubicBezTo>
                  <a:cubicBezTo>
                    <a:pt x="25170" y="16026"/>
                    <a:pt x="25161" y="16045"/>
                    <a:pt x="25084" y="16045"/>
                  </a:cubicBezTo>
                  <a:cubicBezTo>
                    <a:pt x="25013" y="16045"/>
                    <a:pt x="24886" y="16030"/>
                    <a:pt x="24647" y="15978"/>
                  </a:cubicBezTo>
                  <a:cubicBezTo>
                    <a:pt x="24373" y="15931"/>
                    <a:pt x="23897" y="15812"/>
                    <a:pt x="23325" y="15597"/>
                  </a:cubicBezTo>
                  <a:cubicBezTo>
                    <a:pt x="22765" y="15383"/>
                    <a:pt x="22063" y="15073"/>
                    <a:pt x="21361" y="14716"/>
                  </a:cubicBezTo>
                  <a:cubicBezTo>
                    <a:pt x="20622" y="14347"/>
                    <a:pt x="19884" y="13990"/>
                    <a:pt x="19277" y="13669"/>
                  </a:cubicBezTo>
                  <a:cubicBezTo>
                    <a:pt x="18610" y="13347"/>
                    <a:pt x="18074" y="13097"/>
                    <a:pt x="17777" y="12942"/>
                  </a:cubicBezTo>
                  <a:cubicBezTo>
                    <a:pt x="17027" y="12871"/>
                    <a:pt x="16181" y="12418"/>
                    <a:pt x="15407" y="12359"/>
                  </a:cubicBezTo>
                  <a:lnTo>
                    <a:pt x="15503" y="12335"/>
                  </a:lnTo>
                  <a:cubicBezTo>
                    <a:pt x="15396" y="12323"/>
                    <a:pt x="15241" y="12275"/>
                    <a:pt x="15038" y="12240"/>
                  </a:cubicBezTo>
                  <a:cubicBezTo>
                    <a:pt x="14824" y="12204"/>
                    <a:pt x="14586" y="12145"/>
                    <a:pt x="14288" y="12097"/>
                  </a:cubicBezTo>
                  <a:cubicBezTo>
                    <a:pt x="13717" y="11990"/>
                    <a:pt x="13014" y="11906"/>
                    <a:pt x="12312" y="11859"/>
                  </a:cubicBezTo>
                  <a:cubicBezTo>
                    <a:pt x="12044" y="11859"/>
                    <a:pt x="11776" y="11839"/>
                    <a:pt x="11513" y="11839"/>
                  </a:cubicBezTo>
                  <a:cubicBezTo>
                    <a:pt x="11426" y="11839"/>
                    <a:pt x="11338" y="11841"/>
                    <a:pt x="11252" y="11847"/>
                  </a:cubicBezTo>
                  <a:cubicBezTo>
                    <a:pt x="10919" y="11859"/>
                    <a:pt x="10585" y="11871"/>
                    <a:pt x="10288" y="11906"/>
                  </a:cubicBezTo>
                  <a:cubicBezTo>
                    <a:pt x="9704" y="11978"/>
                    <a:pt x="9228" y="12049"/>
                    <a:pt x="8990" y="12121"/>
                  </a:cubicBezTo>
                  <a:lnTo>
                    <a:pt x="9133" y="12121"/>
                  </a:lnTo>
                  <a:cubicBezTo>
                    <a:pt x="8799" y="12245"/>
                    <a:pt x="8616" y="12274"/>
                    <a:pt x="8466" y="12274"/>
                  </a:cubicBezTo>
                  <a:cubicBezTo>
                    <a:pt x="8338" y="12274"/>
                    <a:pt x="8235" y="12253"/>
                    <a:pt x="8083" y="12253"/>
                  </a:cubicBezTo>
                  <a:cubicBezTo>
                    <a:pt x="7989" y="12253"/>
                    <a:pt x="7877" y="12261"/>
                    <a:pt x="7728" y="12287"/>
                  </a:cubicBezTo>
                  <a:cubicBezTo>
                    <a:pt x="7883" y="12478"/>
                    <a:pt x="7228" y="12811"/>
                    <a:pt x="6990" y="12930"/>
                  </a:cubicBezTo>
                  <a:lnTo>
                    <a:pt x="6990" y="12883"/>
                  </a:lnTo>
                  <a:cubicBezTo>
                    <a:pt x="6609" y="13049"/>
                    <a:pt x="5835" y="13585"/>
                    <a:pt x="5263" y="13930"/>
                  </a:cubicBezTo>
                  <a:lnTo>
                    <a:pt x="5228" y="13811"/>
                  </a:lnTo>
                  <a:cubicBezTo>
                    <a:pt x="4799" y="14180"/>
                    <a:pt x="3870" y="14669"/>
                    <a:pt x="3561" y="14907"/>
                  </a:cubicBezTo>
                  <a:cubicBezTo>
                    <a:pt x="2775" y="15359"/>
                    <a:pt x="1525" y="16145"/>
                    <a:pt x="834" y="17217"/>
                  </a:cubicBezTo>
                  <a:cubicBezTo>
                    <a:pt x="834" y="17217"/>
                    <a:pt x="632" y="17300"/>
                    <a:pt x="441" y="17407"/>
                  </a:cubicBezTo>
                  <a:cubicBezTo>
                    <a:pt x="239" y="17514"/>
                    <a:pt x="48" y="17633"/>
                    <a:pt x="48" y="17633"/>
                  </a:cubicBezTo>
                  <a:lnTo>
                    <a:pt x="1" y="17752"/>
                  </a:lnTo>
                  <a:cubicBezTo>
                    <a:pt x="1" y="17752"/>
                    <a:pt x="167" y="17990"/>
                    <a:pt x="465" y="18300"/>
                  </a:cubicBezTo>
                  <a:cubicBezTo>
                    <a:pt x="751" y="18633"/>
                    <a:pt x="1168" y="19050"/>
                    <a:pt x="1632" y="19431"/>
                  </a:cubicBezTo>
                  <a:cubicBezTo>
                    <a:pt x="2488" y="20144"/>
                    <a:pt x="3546" y="20767"/>
                    <a:pt x="4228" y="20767"/>
                  </a:cubicBezTo>
                  <a:cubicBezTo>
                    <a:pt x="4286" y="20767"/>
                    <a:pt x="4342" y="20762"/>
                    <a:pt x="4394" y="20753"/>
                  </a:cubicBezTo>
                  <a:lnTo>
                    <a:pt x="4489" y="20848"/>
                  </a:lnTo>
                  <a:lnTo>
                    <a:pt x="4585" y="20669"/>
                  </a:lnTo>
                  <a:cubicBezTo>
                    <a:pt x="4757" y="20564"/>
                    <a:pt x="4768" y="20413"/>
                    <a:pt x="4808" y="20413"/>
                  </a:cubicBezTo>
                  <a:cubicBezTo>
                    <a:pt x="4818" y="20413"/>
                    <a:pt x="4830" y="20422"/>
                    <a:pt x="4847" y="20443"/>
                  </a:cubicBezTo>
                  <a:lnTo>
                    <a:pt x="4608" y="20681"/>
                  </a:lnTo>
                  <a:cubicBezTo>
                    <a:pt x="4664" y="20633"/>
                    <a:pt x="4698" y="20614"/>
                    <a:pt x="4719" y="20614"/>
                  </a:cubicBezTo>
                  <a:cubicBezTo>
                    <a:pt x="4768" y="20614"/>
                    <a:pt x="4736" y="20728"/>
                    <a:pt x="4728" y="20812"/>
                  </a:cubicBezTo>
                  <a:cubicBezTo>
                    <a:pt x="4799" y="20753"/>
                    <a:pt x="4870" y="20681"/>
                    <a:pt x="4966" y="20657"/>
                  </a:cubicBezTo>
                  <a:cubicBezTo>
                    <a:pt x="4966" y="20626"/>
                    <a:pt x="4957" y="20615"/>
                    <a:pt x="4943" y="20615"/>
                  </a:cubicBezTo>
                  <a:cubicBezTo>
                    <a:pt x="4922" y="20615"/>
                    <a:pt x="4888" y="20643"/>
                    <a:pt x="4858" y="20657"/>
                  </a:cubicBezTo>
                  <a:cubicBezTo>
                    <a:pt x="4918" y="20538"/>
                    <a:pt x="4942" y="20312"/>
                    <a:pt x="5097" y="20241"/>
                  </a:cubicBezTo>
                  <a:cubicBezTo>
                    <a:pt x="5142" y="20201"/>
                    <a:pt x="5175" y="20188"/>
                    <a:pt x="5202" y="20188"/>
                  </a:cubicBezTo>
                  <a:cubicBezTo>
                    <a:pt x="5259" y="20188"/>
                    <a:pt x="5288" y="20248"/>
                    <a:pt x="5345" y="20248"/>
                  </a:cubicBezTo>
                  <a:cubicBezTo>
                    <a:pt x="5375" y="20248"/>
                    <a:pt x="5413" y="20231"/>
                    <a:pt x="5466" y="20181"/>
                  </a:cubicBezTo>
                  <a:cubicBezTo>
                    <a:pt x="6633" y="19193"/>
                    <a:pt x="8026" y="18574"/>
                    <a:pt x="9502" y="18133"/>
                  </a:cubicBezTo>
                  <a:lnTo>
                    <a:pt x="9502" y="18133"/>
                  </a:lnTo>
                  <a:cubicBezTo>
                    <a:pt x="9550" y="18181"/>
                    <a:pt x="9502" y="18181"/>
                    <a:pt x="9466" y="18229"/>
                  </a:cubicBezTo>
                  <a:cubicBezTo>
                    <a:pt x="9573" y="18181"/>
                    <a:pt x="9681" y="18133"/>
                    <a:pt x="9788" y="18110"/>
                  </a:cubicBezTo>
                  <a:cubicBezTo>
                    <a:pt x="9883" y="18074"/>
                    <a:pt x="9990" y="18050"/>
                    <a:pt x="10097" y="18038"/>
                  </a:cubicBezTo>
                  <a:cubicBezTo>
                    <a:pt x="10204" y="18002"/>
                    <a:pt x="10300" y="17979"/>
                    <a:pt x="10395" y="17955"/>
                  </a:cubicBezTo>
                  <a:cubicBezTo>
                    <a:pt x="10502" y="17943"/>
                    <a:pt x="10597" y="17919"/>
                    <a:pt x="10693" y="17883"/>
                  </a:cubicBezTo>
                  <a:cubicBezTo>
                    <a:pt x="10812" y="17931"/>
                    <a:pt x="10859" y="18002"/>
                    <a:pt x="10895" y="18050"/>
                  </a:cubicBezTo>
                  <a:cubicBezTo>
                    <a:pt x="10883" y="18014"/>
                    <a:pt x="11002" y="17979"/>
                    <a:pt x="11216" y="17955"/>
                  </a:cubicBezTo>
                  <a:cubicBezTo>
                    <a:pt x="11312" y="17943"/>
                    <a:pt x="11431" y="17931"/>
                    <a:pt x="11574" y="17919"/>
                  </a:cubicBezTo>
                  <a:cubicBezTo>
                    <a:pt x="11705" y="17895"/>
                    <a:pt x="11836" y="17895"/>
                    <a:pt x="11990" y="17895"/>
                  </a:cubicBezTo>
                  <a:cubicBezTo>
                    <a:pt x="12021" y="17894"/>
                    <a:pt x="12051" y="17893"/>
                    <a:pt x="12082" y="17893"/>
                  </a:cubicBezTo>
                  <a:cubicBezTo>
                    <a:pt x="12327" y="17893"/>
                    <a:pt x="12575" y="17931"/>
                    <a:pt x="12776" y="17931"/>
                  </a:cubicBezTo>
                  <a:cubicBezTo>
                    <a:pt x="13074" y="17967"/>
                    <a:pt x="13217" y="17990"/>
                    <a:pt x="13217" y="17990"/>
                  </a:cubicBezTo>
                  <a:lnTo>
                    <a:pt x="13276" y="17764"/>
                  </a:lnTo>
                  <a:cubicBezTo>
                    <a:pt x="13729" y="17824"/>
                    <a:pt x="13360" y="18038"/>
                    <a:pt x="13764" y="18062"/>
                  </a:cubicBezTo>
                  <a:cubicBezTo>
                    <a:pt x="13821" y="18000"/>
                    <a:pt x="13887" y="17977"/>
                    <a:pt x="13957" y="17977"/>
                  </a:cubicBezTo>
                  <a:cubicBezTo>
                    <a:pt x="14165" y="17977"/>
                    <a:pt x="14413" y="18176"/>
                    <a:pt x="14572" y="18176"/>
                  </a:cubicBezTo>
                  <a:cubicBezTo>
                    <a:pt x="14599" y="18176"/>
                    <a:pt x="14624" y="18171"/>
                    <a:pt x="14645" y="18157"/>
                  </a:cubicBezTo>
                  <a:lnTo>
                    <a:pt x="14645" y="18157"/>
                  </a:lnTo>
                  <a:cubicBezTo>
                    <a:pt x="14634" y="18169"/>
                    <a:pt x="14836" y="18264"/>
                    <a:pt x="14800" y="18348"/>
                  </a:cubicBezTo>
                  <a:cubicBezTo>
                    <a:pt x="14834" y="18307"/>
                    <a:pt x="14868" y="18293"/>
                    <a:pt x="14902" y="18293"/>
                  </a:cubicBezTo>
                  <a:cubicBezTo>
                    <a:pt x="14989" y="18293"/>
                    <a:pt x="15079" y="18387"/>
                    <a:pt x="15181" y="18395"/>
                  </a:cubicBezTo>
                  <a:cubicBezTo>
                    <a:pt x="15241" y="18360"/>
                    <a:pt x="15169" y="18336"/>
                    <a:pt x="15145" y="18252"/>
                  </a:cubicBezTo>
                  <a:lnTo>
                    <a:pt x="15145" y="18252"/>
                  </a:lnTo>
                  <a:lnTo>
                    <a:pt x="15479" y="18312"/>
                  </a:lnTo>
                  <a:cubicBezTo>
                    <a:pt x="15576" y="18409"/>
                    <a:pt x="15585" y="18506"/>
                    <a:pt x="15480" y="18506"/>
                  </a:cubicBezTo>
                  <a:cubicBezTo>
                    <a:pt x="15469" y="18506"/>
                    <a:pt x="15457" y="18505"/>
                    <a:pt x="15443" y="18502"/>
                  </a:cubicBezTo>
                  <a:lnTo>
                    <a:pt x="15443" y="18502"/>
                  </a:lnTo>
                  <a:cubicBezTo>
                    <a:pt x="15836" y="18681"/>
                    <a:pt x="17039" y="19253"/>
                    <a:pt x="18444" y="19955"/>
                  </a:cubicBezTo>
                  <a:cubicBezTo>
                    <a:pt x="19146" y="20300"/>
                    <a:pt x="19884" y="20657"/>
                    <a:pt x="20563" y="20931"/>
                  </a:cubicBezTo>
                  <a:cubicBezTo>
                    <a:pt x="21241" y="21217"/>
                    <a:pt x="21837" y="21431"/>
                    <a:pt x="22170" y="21515"/>
                  </a:cubicBezTo>
                  <a:cubicBezTo>
                    <a:pt x="22027" y="21336"/>
                    <a:pt x="21611" y="21277"/>
                    <a:pt x="21539" y="21038"/>
                  </a:cubicBezTo>
                  <a:cubicBezTo>
                    <a:pt x="21863" y="21038"/>
                    <a:pt x="21985" y="21204"/>
                    <a:pt x="22131" y="21204"/>
                  </a:cubicBezTo>
                  <a:cubicBezTo>
                    <a:pt x="22151" y="21204"/>
                    <a:pt x="22172" y="21201"/>
                    <a:pt x="22194" y="21193"/>
                  </a:cubicBezTo>
                  <a:cubicBezTo>
                    <a:pt x="22206" y="21348"/>
                    <a:pt x="22384" y="21443"/>
                    <a:pt x="22587" y="21515"/>
                  </a:cubicBezTo>
                  <a:cubicBezTo>
                    <a:pt x="22777" y="21586"/>
                    <a:pt x="22992" y="21681"/>
                    <a:pt x="23087" y="21872"/>
                  </a:cubicBezTo>
                  <a:lnTo>
                    <a:pt x="23242" y="21729"/>
                  </a:lnTo>
                  <a:lnTo>
                    <a:pt x="23385" y="21872"/>
                  </a:lnTo>
                  <a:cubicBezTo>
                    <a:pt x="23789" y="21931"/>
                    <a:pt x="24028" y="21943"/>
                    <a:pt x="24159" y="21967"/>
                  </a:cubicBezTo>
                  <a:cubicBezTo>
                    <a:pt x="24289" y="21979"/>
                    <a:pt x="24337" y="21979"/>
                    <a:pt x="24373" y="21991"/>
                  </a:cubicBezTo>
                  <a:cubicBezTo>
                    <a:pt x="24444" y="22015"/>
                    <a:pt x="24468" y="22074"/>
                    <a:pt x="25206" y="22205"/>
                  </a:cubicBezTo>
                  <a:cubicBezTo>
                    <a:pt x="25335" y="22216"/>
                    <a:pt x="25455" y="22220"/>
                    <a:pt x="25567" y="22220"/>
                  </a:cubicBezTo>
                  <a:cubicBezTo>
                    <a:pt x="25837" y="22220"/>
                    <a:pt x="26060" y="22195"/>
                    <a:pt x="26254" y="22170"/>
                  </a:cubicBezTo>
                  <a:cubicBezTo>
                    <a:pt x="26453" y="22153"/>
                    <a:pt x="26623" y="22131"/>
                    <a:pt x="26792" y="22131"/>
                  </a:cubicBezTo>
                  <a:cubicBezTo>
                    <a:pt x="26858" y="22131"/>
                    <a:pt x="26923" y="22134"/>
                    <a:pt x="26989" y="22142"/>
                  </a:cubicBezTo>
                  <a:lnTo>
                    <a:pt x="26989" y="22142"/>
                  </a:lnTo>
                  <a:cubicBezTo>
                    <a:pt x="26908" y="22123"/>
                    <a:pt x="26777" y="22033"/>
                    <a:pt x="26968" y="21991"/>
                  </a:cubicBezTo>
                  <a:lnTo>
                    <a:pt x="26968" y="21991"/>
                  </a:lnTo>
                  <a:cubicBezTo>
                    <a:pt x="26981" y="22029"/>
                    <a:pt x="27032" y="22040"/>
                    <a:pt x="27102" y="22040"/>
                  </a:cubicBezTo>
                  <a:cubicBezTo>
                    <a:pt x="27162" y="22040"/>
                    <a:pt x="27237" y="22032"/>
                    <a:pt x="27314" y="22027"/>
                  </a:cubicBezTo>
                  <a:cubicBezTo>
                    <a:pt x="27412" y="22006"/>
                    <a:pt x="27515" y="21980"/>
                    <a:pt x="27594" y="21980"/>
                  </a:cubicBezTo>
                  <a:cubicBezTo>
                    <a:pt x="27650" y="21980"/>
                    <a:pt x="27694" y="21993"/>
                    <a:pt x="27718" y="22027"/>
                  </a:cubicBezTo>
                  <a:cubicBezTo>
                    <a:pt x="27940" y="22003"/>
                    <a:pt x="28688" y="21923"/>
                    <a:pt x="28449" y="21751"/>
                  </a:cubicBezTo>
                  <a:lnTo>
                    <a:pt x="28449" y="21751"/>
                  </a:lnTo>
                  <a:cubicBezTo>
                    <a:pt x="28612" y="21842"/>
                    <a:pt x="29253" y="21759"/>
                    <a:pt x="28873" y="21920"/>
                  </a:cubicBezTo>
                  <a:cubicBezTo>
                    <a:pt x="29112" y="21884"/>
                    <a:pt x="29338" y="21872"/>
                    <a:pt x="29504" y="21789"/>
                  </a:cubicBezTo>
                  <a:lnTo>
                    <a:pt x="29195" y="21789"/>
                  </a:lnTo>
                  <a:cubicBezTo>
                    <a:pt x="29588" y="21693"/>
                    <a:pt x="29885" y="21634"/>
                    <a:pt x="30159" y="21574"/>
                  </a:cubicBezTo>
                  <a:cubicBezTo>
                    <a:pt x="30421" y="21503"/>
                    <a:pt x="30659" y="21419"/>
                    <a:pt x="30874" y="21241"/>
                  </a:cubicBezTo>
                  <a:lnTo>
                    <a:pt x="30874" y="21241"/>
                  </a:lnTo>
                  <a:lnTo>
                    <a:pt x="30564" y="21265"/>
                  </a:lnTo>
                  <a:cubicBezTo>
                    <a:pt x="30778" y="21181"/>
                    <a:pt x="30993" y="21086"/>
                    <a:pt x="31171" y="21027"/>
                  </a:cubicBezTo>
                  <a:cubicBezTo>
                    <a:pt x="31275" y="20992"/>
                    <a:pt x="31375" y="20973"/>
                    <a:pt x="31467" y="20973"/>
                  </a:cubicBezTo>
                  <a:cubicBezTo>
                    <a:pt x="31532" y="20973"/>
                    <a:pt x="31593" y="20983"/>
                    <a:pt x="31648" y="21003"/>
                  </a:cubicBezTo>
                  <a:lnTo>
                    <a:pt x="31195" y="21265"/>
                  </a:lnTo>
                  <a:cubicBezTo>
                    <a:pt x="31957" y="20919"/>
                    <a:pt x="32386" y="20634"/>
                    <a:pt x="32862" y="20169"/>
                  </a:cubicBezTo>
                  <a:lnTo>
                    <a:pt x="32862" y="20169"/>
                  </a:lnTo>
                  <a:lnTo>
                    <a:pt x="32671" y="20300"/>
                  </a:lnTo>
                  <a:cubicBezTo>
                    <a:pt x="32826" y="20134"/>
                    <a:pt x="33148" y="19836"/>
                    <a:pt x="33517" y="19467"/>
                  </a:cubicBezTo>
                  <a:cubicBezTo>
                    <a:pt x="33874" y="19074"/>
                    <a:pt x="34279" y="18610"/>
                    <a:pt x="34624" y="18121"/>
                  </a:cubicBezTo>
                  <a:cubicBezTo>
                    <a:pt x="35303" y="17157"/>
                    <a:pt x="35755" y="16169"/>
                    <a:pt x="35803" y="15835"/>
                  </a:cubicBezTo>
                  <a:lnTo>
                    <a:pt x="35803" y="15835"/>
                  </a:lnTo>
                  <a:lnTo>
                    <a:pt x="35517" y="16002"/>
                  </a:lnTo>
                  <a:cubicBezTo>
                    <a:pt x="35517" y="16002"/>
                    <a:pt x="35565" y="15859"/>
                    <a:pt x="35589" y="15728"/>
                  </a:cubicBezTo>
                  <a:cubicBezTo>
                    <a:pt x="35621" y="15609"/>
                    <a:pt x="35653" y="15490"/>
                    <a:pt x="35659" y="15469"/>
                  </a:cubicBezTo>
                  <a:lnTo>
                    <a:pt x="35659" y="15469"/>
                  </a:lnTo>
                  <a:cubicBezTo>
                    <a:pt x="35649" y="15532"/>
                    <a:pt x="35923" y="15871"/>
                    <a:pt x="35931" y="15950"/>
                  </a:cubicBezTo>
                  <a:lnTo>
                    <a:pt x="35931" y="15950"/>
                  </a:lnTo>
                  <a:cubicBezTo>
                    <a:pt x="36077" y="15694"/>
                    <a:pt x="36357" y="15166"/>
                    <a:pt x="36648" y="14514"/>
                  </a:cubicBezTo>
                  <a:cubicBezTo>
                    <a:pt x="36946" y="13835"/>
                    <a:pt x="37255" y="13061"/>
                    <a:pt x="37541" y="12323"/>
                  </a:cubicBezTo>
                  <a:cubicBezTo>
                    <a:pt x="37827" y="11573"/>
                    <a:pt x="38089" y="10882"/>
                    <a:pt x="38327" y="10347"/>
                  </a:cubicBezTo>
                  <a:cubicBezTo>
                    <a:pt x="38565" y="9811"/>
                    <a:pt x="38779" y="9406"/>
                    <a:pt x="38875" y="9239"/>
                  </a:cubicBezTo>
                  <a:cubicBezTo>
                    <a:pt x="38939" y="9168"/>
                    <a:pt x="38988" y="9142"/>
                    <a:pt x="39026" y="9142"/>
                  </a:cubicBezTo>
                  <a:cubicBezTo>
                    <a:pt x="39120" y="9142"/>
                    <a:pt x="39143" y="9302"/>
                    <a:pt x="39160" y="9311"/>
                  </a:cubicBezTo>
                  <a:cubicBezTo>
                    <a:pt x="39279" y="8942"/>
                    <a:pt x="39089" y="9097"/>
                    <a:pt x="39256" y="8811"/>
                  </a:cubicBezTo>
                  <a:cubicBezTo>
                    <a:pt x="39268" y="8800"/>
                    <a:pt x="39280" y="8796"/>
                    <a:pt x="39289" y="8796"/>
                  </a:cubicBezTo>
                  <a:cubicBezTo>
                    <a:pt x="39335" y="8796"/>
                    <a:pt x="39351" y="8893"/>
                    <a:pt x="39351" y="8942"/>
                  </a:cubicBezTo>
                  <a:cubicBezTo>
                    <a:pt x="39399" y="8811"/>
                    <a:pt x="39518" y="8739"/>
                    <a:pt x="39458" y="8680"/>
                  </a:cubicBezTo>
                  <a:lnTo>
                    <a:pt x="39458" y="8680"/>
                  </a:lnTo>
                  <a:cubicBezTo>
                    <a:pt x="39424" y="8711"/>
                    <a:pt x="39387" y="8723"/>
                    <a:pt x="39350" y="8723"/>
                  </a:cubicBezTo>
                  <a:cubicBezTo>
                    <a:pt x="39246" y="8723"/>
                    <a:pt x="39135" y="8632"/>
                    <a:pt x="39029" y="8632"/>
                  </a:cubicBezTo>
                  <a:cubicBezTo>
                    <a:pt x="39029" y="8632"/>
                    <a:pt x="39089" y="8537"/>
                    <a:pt x="39137" y="8454"/>
                  </a:cubicBezTo>
                  <a:lnTo>
                    <a:pt x="39256" y="8275"/>
                  </a:lnTo>
                  <a:lnTo>
                    <a:pt x="39351" y="8346"/>
                  </a:lnTo>
                  <a:cubicBezTo>
                    <a:pt x="39399" y="8275"/>
                    <a:pt x="39172" y="7965"/>
                    <a:pt x="39458" y="7680"/>
                  </a:cubicBezTo>
                  <a:cubicBezTo>
                    <a:pt x="39875" y="7168"/>
                    <a:pt x="40327" y="6632"/>
                    <a:pt x="40803" y="6275"/>
                  </a:cubicBezTo>
                  <a:lnTo>
                    <a:pt x="40803" y="6275"/>
                  </a:lnTo>
                  <a:cubicBezTo>
                    <a:pt x="40839" y="6334"/>
                    <a:pt x="40768" y="6453"/>
                    <a:pt x="40708" y="6572"/>
                  </a:cubicBezTo>
                  <a:cubicBezTo>
                    <a:pt x="40768" y="6537"/>
                    <a:pt x="40839" y="6430"/>
                    <a:pt x="40946" y="6430"/>
                  </a:cubicBezTo>
                  <a:cubicBezTo>
                    <a:pt x="40770" y="6419"/>
                    <a:pt x="41031" y="6235"/>
                    <a:pt x="40978" y="6235"/>
                  </a:cubicBezTo>
                  <a:cubicBezTo>
                    <a:pt x="40974" y="6235"/>
                    <a:pt x="40967" y="6236"/>
                    <a:pt x="40958" y="6239"/>
                  </a:cubicBezTo>
                  <a:cubicBezTo>
                    <a:pt x="41042" y="5977"/>
                    <a:pt x="41244" y="5834"/>
                    <a:pt x="41458" y="5727"/>
                  </a:cubicBezTo>
                  <a:cubicBezTo>
                    <a:pt x="41661" y="5620"/>
                    <a:pt x="41851" y="5548"/>
                    <a:pt x="41994" y="5406"/>
                  </a:cubicBezTo>
                  <a:cubicBezTo>
                    <a:pt x="41958" y="5263"/>
                    <a:pt x="41720" y="4060"/>
                    <a:pt x="41732" y="2810"/>
                  </a:cubicBezTo>
                  <a:cubicBezTo>
                    <a:pt x="41732" y="1560"/>
                    <a:pt x="42018" y="286"/>
                    <a:pt x="42006" y="131"/>
                  </a:cubicBezTo>
                  <a:cubicBezTo>
                    <a:pt x="42172" y="116"/>
                    <a:pt x="42342" y="101"/>
                    <a:pt x="42466" y="101"/>
                  </a:cubicBezTo>
                  <a:cubicBezTo>
                    <a:pt x="42538" y="101"/>
                    <a:pt x="42594" y="106"/>
                    <a:pt x="42625" y="119"/>
                  </a:cubicBezTo>
                  <a:cubicBezTo>
                    <a:pt x="42592" y="86"/>
                    <a:pt x="42459" y="68"/>
                    <a:pt x="42297" y="68"/>
                  </a:cubicBezTo>
                  <a:cubicBezTo>
                    <a:pt x="42110" y="68"/>
                    <a:pt x="41885" y="92"/>
                    <a:pt x="41732" y="143"/>
                  </a:cubicBezTo>
                  <a:lnTo>
                    <a:pt x="41720" y="322"/>
                  </a:lnTo>
                  <a:cubicBezTo>
                    <a:pt x="41550" y="372"/>
                    <a:pt x="41461" y="387"/>
                    <a:pt x="41409" y="387"/>
                  </a:cubicBezTo>
                  <a:cubicBezTo>
                    <a:pt x="41323" y="387"/>
                    <a:pt x="41332" y="347"/>
                    <a:pt x="41243" y="347"/>
                  </a:cubicBezTo>
                  <a:cubicBezTo>
                    <a:pt x="41191" y="347"/>
                    <a:pt x="41105" y="361"/>
                    <a:pt x="40946" y="405"/>
                  </a:cubicBezTo>
                  <a:cubicBezTo>
                    <a:pt x="40923" y="345"/>
                    <a:pt x="41042" y="250"/>
                    <a:pt x="41232" y="179"/>
                  </a:cubicBezTo>
                  <a:cubicBezTo>
                    <a:pt x="41423" y="107"/>
                    <a:pt x="41696" y="48"/>
                    <a:pt x="419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4" name="Google Shape;384;p14"/>
          <p:cNvSpPr/>
          <p:nvPr/>
        </p:nvSpPr>
        <p:spPr>
          <a:xfrm>
            <a:off x="-682390" y="3702197"/>
            <a:ext cx="3889129" cy="2110802"/>
          </a:xfrm>
          <a:custGeom>
            <a:avLst/>
            <a:gdLst/>
            <a:ahLst/>
            <a:cxnLst/>
            <a:rect l="l" t="t" r="r" b="b"/>
            <a:pathLst>
              <a:path w="126076" h="68427" extrusionOk="0">
                <a:moveTo>
                  <a:pt x="47640" y="1"/>
                </a:moveTo>
                <a:cubicBezTo>
                  <a:pt x="29585" y="1"/>
                  <a:pt x="15728" y="18431"/>
                  <a:pt x="8453" y="30815"/>
                </a:cubicBezTo>
                <a:cubicBezTo>
                  <a:pt x="4227" y="38018"/>
                  <a:pt x="0" y="53663"/>
                  <a:pt x="488" y="68427"/>
                </a:cubicBezTo>
                <a:lnTo>
                  <a:pt x="1155" y="68403"/>
                </a:lnTo>
                <a:cubicBezTo>
                  <a:pt x="667" y="53758"/>
                  <a:pt x="4858" y="38280"/>
                  <a:pt x="9037" y="31160"/>
                </a:cubicBezTo>
                <a:cubicBezTo>
                  <a:pt x="13347" y="23802"/>
                  <a:pt x="20360" y="13682"/>
                  <a:pt x="29301" y="7217"/>
                </a:cubicBezTo>
                <a:cubicBezTo>
                  <a:pt x="35331" y="2855"/>
                  <a:pt x="41457" y="669"/>
                  <a:pt x="47614" y="669"/>
                </a:cubicBezTo>
                <a:cubicBezTo>
                  <a:pt x="51171" y="669"/>
                  <a:pt x="54739" y="1399"/>
                  <a:pt x="58305" y="2859"/>
                </a:cubicBezTo>
                <a:cubicBezTo>
                  <a:pt x="69354" y="7383"/>
                  <a:pt x="74116" y="17158"/>
                  <a:pt x="78712" y="26624"/>
                </a:cubicBezTo>
                <a:cubicBezTo>
                  <a:pt x="82487" y="34363"/>
                  <a:pt x="86380" y="42388"/>
                  <a:pt x="93714" y="47376"/>
                </a:cubicBezTo>
                <a:cubicBezTo>
                  <a:pt x="99356" y="51218"/>
                  <a:pt x="110345" y="54597"/>
                  <a:pt x="120450" y="54597"/>
                </a:cubicBezTo>
                <a:cubicBezTo>
                  <a:pt x="122371" y="54597"/>
                  <a:pt x="124261" y="54475"/>
                  <a:pt x="126075" y="54211"/>
                </a:cubicBezTo>
                <a:lnTo>
                  <a:pt x="125968" y="53544"/>
                </a:lnTo>
                <a:cubicBezTo>
                  <a:pt x="124178" y="53805"/>
                  <a:pt x="122315" y="53925"/>
                  <a:pt x="120421" y="53925"/>
                </a:cubicBezTo>
                <a:cubicBezTo>
                  <a:pt x="110470" y="53925"/>
                  <a:pt x="99656" y="50600"/>
                  <a:pt x="94095" y="46829"/>
                </a:cubicBezTo>
                <a:cubicBezTo>
                  <a:pt x="86904" y="41947"/>
                  <a:pt x="83046" y="33994"/>
                  <a:pt x="79308" y="26338"/>
                </a:cubicBezTo>
                <a:cubicBezTo>
                  <a:pt x="74652" y="16766"/>
                  <a:pt x="69830" y="6871"/>
                  <a:pt x="58555" y="2240"/>
                </a:cubicBezTo>
                <a:cubicBezTo>
                  <a:pt x="54771" y="688"/>
                  <a:pt x="51127" y="1"/>
                  <a:pt x="476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14"/>
          <p:cNvSpPr/>
          <p:nvPr/>
        </p:nvSpPr>
        <p:spPr>
          <a:xfrm flipH="1">
            <a:off x="7078378" y="-1179409"/>
            <a:ext cx="3028978" cy="3598978"/>
          </a:xfrm>
          <a:custGeom>
            <a:avLst/>
            <a:gdLst/>
            <a:ahLst/>
            <a:cxnLst/>
            <a:rect l="l" t="t" r="r" b="b"/>
            <a:pathLst>
              <a:path w="98192" h="116670" extrusionOk="0">
                <a:moveTo>
                  <a:pt x="49173" y="0"/>
                </a:moveTo>
                <a:lnTo>
                  <a:pt x="48864" y="596"/>
                </a:lnTo>
                <a:cubicBezTo>
                  <a:pt x="61866" y="7346"/>
                  <a:pt x="73296" y="18574"/>
                  <a:pt x="77463" y="25718"/>
                </a:cubicBezTo>
                <a:cubicBezTo>
                  <a:pt x="81749" y="33088"/>
                  <a:pt x="87143" y="44160"/>
                  <a:pt x="88405" y="55126"/>
                </a:cubicBezTo>
                <a:cubicBezTo>
                  <a:pt x="89738" y="66782"/>
                  <a:pt x="86250" y="76010"/>
                  <a:pt x="77987" y="82534"/>
                </a:cubicBezTo>
                <a:cubicBezTo>
                  <a:pt x="71261" y="87857"/>
                  <a:pt x="63760" y="89022"/>
                  <a:pt x="56173" y="89022"/>
                </a:cubicBezTo>
                <a:cubicBezTo>
                  <a:pt x="53204" y="89022"/>
                  <a:pt x="50222" y="88843"/>
                  <a:pt x="47268" y="88666"/>
                </a:cubicBezTo>
                <a:cubicBezTo>
                  <a:pt x="44330" y="88491"/>
                  <a:pt x="41359" y="88316"/>
                  <a:pt x="38404" y="88316"/>
                </a:cubicBezTo>
                <a:cubicBezTo>
                  <a:pt x="32691" y="88316"/>
                  <a:pt x="27040" y="88973"/>
                  <a:pt x="21813" y="91571"/>
                </a:cubicBezTo>
                <a:cubicBezTo>
                  <a:pt x="14538" y="95191"/>
                  <a:pt x="4120" y="105728"/>
                  <a:pt x="1" y="116431"/>
                </a:cubicBezTo>
                <a:lnTo>
                  <a:pt x="620" y="116669"/>
                </a:lnTo>
                <a:cubicBezTo>
                  <a:pt x="4704" y="106109"/>
                  <a:pt x="14943" y="95738"/>
                  <a:pt x="22111" y="92166"/>
                </a:cubicBezTo>
                <a:cubicBezTo>
                  <a:pt x="27235" y="89620"/>
                  <a:pt x="32803" y="88976"/>
                  <a:pt x="38438" y="88976"/>
                </a:cubicBezTo>
                <a:cubicBezTo>
                  <a:pt x="41365" y="88976"/>
                  <a:pt x="44310" y="89150"/>
                  <a:pt x="47221" y="89321"/>
                </a:cubicBezTo>
                <a:cubicBezTo>
                  <a:pt x="50191" y="89497"/>
                  <a:pt x="53191" y="89676"/>
                  <a:pt x="56180" y="89676"/>
                </a:cubicBezTo>
                <a:cubicBezTo>
                  <a:pt x="63882" y="89676"/>
                  <a:pt x="71516" y="88492"/>
                  <a:pt x="78403" y="83046"/>
                </a:cubicBezTo>
                <a:cubicBezTo>
                  <a:pt x="98192" y="67378"/>
                  <a:pt x="86678" y="40184"/>
                  <a:pt x="78046" y="25372"/>
                </a:cubicBezTo>
                <a:cubicBezTo>
                  <a:pt x="73831" y="18157"/>
                  <a:pt x="62282" y="6799"/>
                  <a:pt x="4917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14"/>
          <p:cNvSpPr/>
          <p:nvPr/>
        </p:nvSpPr>
        <p:spPr>
          <a:xfrm>
            <a:off x="7653200" y="829750"/>
            <a:ext cx="624134" cy="425493"/>
          </a:xfrm>
          <a:custGeom>
            <a:avLst/>
            <a:gdLst/>
            <a:ahLst/>
            <a:cxnLst/>
            <a:rect l="l" t="t" r="r" b="b"/>
            <a:pathLst>
              <a:path w="37855" h="25807" extrusionOk="0">
                <a:moveTo>
                  <a:pt x="30595" y="1"/>
                </a:moveTo>
                <a:cubicBezTo>
                  <a:pt x="28855" y="1"/>
                  <a:pt x="28101" y="1473"/>
                  <a:pt x="29536" y="2295"/>
                </a:cubicBezTo>
                <a:cubicBezTo>
                  <a:pt x="30922" y="2944"/>
                  <a:pt x="31947" y="3198"/>
                  <a:pt x="32655" y="3198"/>
                </a:cubicBezTo>
                <a:cubicBezTo>
                  <a:pt x="34765" y="3198"/>
                  <a:pt x="34071" y="948"/>
                  <a:pt x="31763" y="199"/>
                </a:cubicBezTo>
                <a:cubicBezTo>
                  <a:pt x="31340" y="61"/>
                  <a:pt x="30947" y="1"/>
                  <a:pt x="30595" y="1"/>
                </a:cubicBezTo>
                <a:close/>
                <a:moveTo>
                  <a:pt x="2501" y="4180"/>
                </a:moveTo>
                <a:cubicBezTo>
                  <a:pt x="758" y="4180"/>
                  <a:pt x="1" y="5661"/>
                  <a:pt x="1438" y="6474"/>
                </a:cubicBezTo>
                <a:cubicBezTo>
                  <a:pt x="2831" y="7127"/>
                  <a:pt x="3859" y="7382"/>
                  <a:pt x="4569" y="7382"/>
                </a:cubicBezTo>
                <a:cubicBezTo>
                  <a:pt x="6679" y="7382"/>
                  <a:pt x="5972" y="5127"/>
                  <a:pt x="3664" y="4378"/>
                </a:cubicBezTo>
                <a:cubicBezTo>
                  <a:pt x="3243" y="4241"/>
                  <a:pt x="2852" y="4180"/>
                  <a:pt x="2501" y="4180"/>
                </a:cubicBezTo>
                <a:close/>
                <a:moveTo>
                  <a:pt x="20308" y="7311"/>
                </a:moveTo>
                <a:cubicBezTo>
                  <a:pt x="18568" y="7311"/>
                  <a:pt x="17814" y="8783"/>
                  <a:pt x="19249" y="9605"/>
                </a:cubicBezTo>
                <a:cubicBezTo>
                  <a:pt x="20647" y="10263"/>
                  <a:pt x="21677" y="10520"/>
                  <a:pt x="22387" y="10520"/>
                </a:cubicBezTo>
                <a:cubicBezTo>
                  <a:pt x="24490" y="10520"/>
                  <a:pt x="23781" y="8266"/>
                  <a:pt x="21476" y="7510"/>
                </a:cubicBezTo>
                <a:cubicBezTo>
                  <a:pt x="21053" y="7371"/>
                  <a:pt x="20660" y="7311"/>
                  <a:pt x="20308" y="7311"/>
                </a:cubicBezTo>
                <a:close/>
                <a:moveTo>
                  <a:pt x="33290" y="10491"/>
                </a:moveTo>
                <a:cubicBezTo>
                  <a:pt x="31547" y="10491"/>
                  <a:pt x="30790" y="11971"/>
                  <a:pt x="32227" y="12784"/>
                </a:cubicBezTo>
                <a:cubicBezTo>
                  <a:pt x="33622" y="13441"/>
                  <a:pt x="34651" y="13697"/>
                  <a:pt x="35361" y="13697"/>
                </a:cubicBezTo>
                <a:cubicBezTo>
                  <a:pt x="37468" y="13697"/>
                  <a:pt x="36760" y="11437"/>
                  <a:pt x="34454" y="10689"/>
                </a:cubicBezTo>
                <a:cubicBezTo>
                  <a:pt x="34032" y="10551"/>
                  <a:pt x="33641" y="10491"/>
                  <a:pt x="33290" y="10491"/>
                </a:cubicBezTo>
                <a:close/>
                <a:moveTo>
                  <a:pt x="9830" y="11400"/>
                </a:moveTo>
                <a:cubicBezTo>
                  <a:pt x="8079" y="11400"/>
                  <a:pt x="7311" y="12877"/>
                  <a:pt x="8760" y="13701"/>
                </a:cubicBezTo>
                <a:cubicBezTo>
                  <a:pt x="10147" y="14354"/>
                  <a:pt x="11172" y="14609"/>
                  <a:pt x="11880" y="14609"/>
                </a:cubicBezTo>
                <a:cubicBezTo>
                  <a:pt x="13988" y="14609"/>
                  <a:pt x="13294" y="12351"/>
                  <a:pt x="10986" y="11593"/>
                </a:cubicBezTo>
                <a:cubicBezTo>
                  <a:pt x="10568" y="11459"/>
                  <a:pt x="10180" y="11400"/>
                  <a:pt x="9830" y="11400"/>
                </a:cubicBezTo>
                <a:close/>
                <a:moveTo>
                  <a:pt x="25161" y="14972"/>
                </a:moveTo>
                <a:cubicBezTo>
                  <a:pt x="23406" y="14972"/>
                  <a:pt x="22644" y="16449"/>
                  <a:pt x="24083" y="17273"/>
                </a:cubicBezTo>
                <a:cubicBezTo>
                  <a:pt x="25476" y="17926"/>
                  <a:pt x="26504" y="18181"/>
                  <a:pt x="27214" y="18181"/>
                </a:cubicBezTo>
                <a:cubicBezTo>
                  <a:pt x="29326" y="18181"/>
                  <a:pt x="28621" y="15923"/>
                  <a:pt x="26322" y="15165"/>
                </a:cubicBezTo>
                <a:cubicBezTo>
                  <a:pt x="25902" y="15031"/>
                  <a:pt x="25511" y="14972"/>
                  <a:pt x="25161" y="14972"/>
                </a:cubicBezTo>
                <a:close/>
                <a:moveTo>
                  <a:pt x="4235" y="18562"/>
                </a:moveTo>
                <a:cubicBezTo>
                  <a:pt x="2495" y="18562"/>
                  <a:pt x="1740" y="20035"/>
                  <a:pt x="3176" y="20857"/>
                </a:cubicBezTo>
                <a:cubicBezTo>
                  <a:pt x="4565" y="21505"/>
                  <a:pt x="5592" y="21758"/>
                  <a:pt x="6301" y="21758"/>
                </a:cubicBezTo>
                <a:cubicBezTo>
                  <a:pt x="8419" y="21758"/>
                  <a:pt x="7712" y="19501"/>
                  <a:pt x="5402" y="18761"/>
                </a:cubicBezTo>
                <a:cubicBezTo>
                  <a:pt x="4979" y="18623"/>
                  <a:pt x="4587" y="18562"/>
                  <a:pt x="4235" y="18562"/>
                </a:cubicBezTo>
                <a:close/>
                <a:moveTo>
                  <a:pt x="33694" y="21683"/>
                </a:moveTo>
                <a:cubicBezTo>
                  <a:pt x="31949" y="21683"/>
                  <a:pt x="31185" y="23163"/>
                  <a:pt x="32632" y="23976"/>
                </a:cubicBezTo>
                <a:cubicBezTo>
                  <a:pt x="34023" y="24634"/>
                  <a:pt x="35050" y="24891"/>
                  <a:pt x="35758" y="24891"/>
                </a:cubicBezTo>
                <a:cubicBezTo>
                  <a:pt x="37854" y="24891"/>
                  <a:pt x="37155" y="22637"/>
                  <a:pt x="34858" y="21880"/>
                </a:cubicBezTo>
                <a:cubicBezTo>
                  <a:pt x="34437" y="21743"/>
                  <a:pt x="34046" y="21683"/>
                  <a:pt x="33694" y="21683"/>
                </a:cubicBezTo>
                <a:close/>
                <a:moveTo>
                  <a:pt x="16874" y="22610"/>
                </a:moveTo>
                <a:cubicBezTo>
                  <a:pt x="15127" y="22610"/>
                  <a:pt x="14373" y="24083"/>
                  <a:pt x="15808" y="24905"/>
                </a:cubicBezTo>
                <a:cubicBezTo>
                  <a:pt x="17195" y="25553"/>
                  <a:pt x="18220" y="25806"/>
                  <a:pt x="18929" y="25806"/>
                </a:cubicBezTo>
                <a:cubicBezTo>
                  <a:pt x="21045" y="25806"/>
                  <a:pt x="20348" y="23549"/>
                  <a:pt x="18047" y="22809"/>
                </a:cubicBezTo>
                <a:cubicBezTo>
                  <a:pt x="17622" y="22671"/>
                  <a:pt x="17228" y="22610"/>
                  <a:pt x="16874" y="2261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7" name="Google Shape;387;p14"/>
          <p:cNvGrpSpPr/>
          <p:nvPr/>
        </p:nvGrpSpPr>
        <p:grpSpPr>
          <a:xfrm rot="-5400000" flipH="1">
            <a:off x="7006213" y="4340088"/>
            <a:ext cx="351275" cy="1169525"/>
            <a:chOff x="-8709475" y="1735750"/>
            <a:chExt cx="351275" cy="1169525"/>
          </a:xfrm>
        </p:grpSpPr>
        <p:sp>
          <p:nvSpPr>
            <p:cNvPr id="388" name="Google Shape;388;p14"/>
            <p:cNvSpPr/>
            <p:nvPr/>
          </p:nvSpPr>
          <p:spPr>
            <a:xfrm>
              <a:off x="-8462700" y="1757500"/>
              <a:ext cx="104500" cy="1115025"/>
            </a:xfrm>
            <a:custGeom>
              <a:avLst/>
              <a:gdLst/>
              <a:ahLst/>
              <a:cxnLst/>
              <a:rect l="l" t="t" r="r" b="b"/>
              <a:pathLst>
                <a:path w="4180" h="44601" extrusionOk="0">
                  <a:moveTo>
                    <a:pt x="2881" y="0"/>
                  </a:moveTo>
                  <a:lnTo>
                    <a:pt x="1810" y="381"/>
                  </a:lnTo>
                  <a:cubicBezTo>
                    <a:pt x="2405" y="2072"/>
                    <a:pt x="2977" y="3655"/>
                    <a:pt x="2393" y="5322"/>
                  </a:cubicBezTo>
                  <a:cubicBezTo>
                    <a:pt x="2227" y="5775"/>
                    <a:pt x="2048" y="6191"/>
                    <a:pt x="1881" y="6608"/>
                  </a:cubicBezTo>
                  <a:cubicBezTo>
                    <a:pt x="1405" y="7739"/>
                    <a:pt x="976" y="8799"/>
                    <a:pt x="929" y="10263"/>
                  </a:cubicBezTo>
                  <a:cubicBezTo>
                    <a:pt x="893" y="12204"/>
                    <a:pt x="1012" y="13811"/>
                    <a:pt x="1334" y="15466"/>
                  </a:cubicBezTo>
                  <a:cubicBezTo>
                    <a:pt x="1441" y="16002"/>
                    <a:pt x="1584" y="16538"/>
                    <a:pt x="1738" y="17038"/>
                  </a:cubicBezTo>
                  <a:cubicBezTo>
                    <a:pt x="1977" y="17859"/>
                    <a:pt x="2203" y="18633"/>
                    <a:pt x="2239" y="19443"/>
                  </a:cubicBezTo>
                  <a:cubicBezTo>
                    <a:pt x="2358" y="21300"/>
                    <a:pt x="2084" y="22908"/>
                    <a:pt x="1429" y="24205"/>
                  </a:cubicBezTo>
                  <a:cubicBezTo>
                    <a:pt x="536" y="25956"/>
                    <a:pt x="0" y="27575"/>
                    <a:pt x="238" y="29801"/>
                  </a:cubicBezTo>
                  <a:cubicBezTo>
                    <a:pt x="417" y="31421"/>
                    <a:pt x="1036" y="32980"/>
                    <a:pt x="1631" y="34480"/>
                  </a:cubicBezTo>
                  <a:cubicBezTo>
                    <a:pt x="1869" y="35100"/>
                    <a:pt x="2108" y="35659"/>
                    <a:pt x="2298" y="36243"/>
                  </a:cubicBezTo>
                  <a:cubicBezTo>
                    <a:pt x="2715" y="37433"/>
                    <a:pt x="2858" y="38398"/>
                    <a:pt x="2762" y="39469"/>
                  </a:cubicBezTo>
                  <a:cubicBezTo>
                    <a:pt x="2691" y="40315"/>
                    <a:pt x="2405" y="41136"/>
                    <a:pt x="2119" y="42005"/>
                  </a:cubicBezTo>
                  <a:cubicBezTo>
                    <a:pt x="1869" y="42767"/>
                    <a:pt x="1607" y="43589"/>
                    <a:pt x="1477" y="44446"/>
                  </a:cubicBezTo>
                  <a:lnTo>
                    <a:pt x="2608" y="44601"/>
                  </a:lnTo>
                  <a:cubicBezTo>
                    <a:pt x="2715" y="43851"/>
                    <a:pt x="2953" y="43136"/>
                    <a:pt x="3191" y="42386"/>
                  </a:cubicBezTo>
                  <a:cubicBezTo>
                    <a:pt x="3489" y="41493"/>
                    <a:pt x="3786" y="40565"/>
                    <a:pt x="3882" y="39588"/>
                  </a:cubicBezTo>
                  <a:cubicBezTo>
                    <a:pt x="3989" y="38362"/>
                    <a:pt x="3822" y="37219"/>
                    <a:pt x="3358" y="35885"/>
                  </a:cubicBezTo>
                  <a:cubicBezTo>
                    <a:pt x="3155" y="35290"/>
                    <a:pt x="2917" y="34671"/>
                    <a:pt x="2679" y="34076"/>
                  </a:cubicBezTo>
                  <a:cubicBezTo>
                    <a:pt x="2108" y="32635"/>
                    <a:pt x="1512" y="31159"/>
                    <a:pt x="1346" y="29694"/>
                  </a:cubicBezTo>
                  <a:cubicBezTo>
                    <a:pt x="1143" y="27742"/>
                    <a:pt x="1619" y="26301"/>
                    <a:pt x="2417" y="24729"/>
                  </a:cubicBezTo>
                  <a:cubicBezTo>
                    <a:pt x="3179" y="23241"/>
                    <a:pt x="3489" y="21443"/>
                    <a:pt x="3358" y="19371"/>
                  </a:cubicBezTo>
                  <a:cubicBezTo>
                    <a:pt x="3298" y="18455"/>
                    <a:pt x="3060" y="17574"/>
                    <a:pt x="2822" y="16740"/>
                  </a:cubicBezTo>
                  <a:cubicBezTo>
                    <a:pt x="2691" y="16240"/>
                    <a:pt x="2560" y="15740"/>
                    <a:pt x="2453" y="15252"/>
                  </a:cubicBezTo>
                  <a:cubicBezTo>
                    <a:pt x="2155" y="13692"/>
                    <a:pt x="2036" y="12156"/>
                    <a:pt x="2084" y="10299"/>
                  </a:cubicBezTo>
                  <a:cubicBezTo>
                    <a:pt x="2108" y="9037"/>
                    <a:pt x="2500" y="8108"/>
                    <a:pt x="2941" y="7037"/>
                  </a:cubicBezTo>
                  <a:cubicBezTo>
                    <a:pt x="3108" y="6620"/>
                    <a:pt x="3298" y="6179"/>
                    <a:pt x="3465" y="5703"/>
                  </a:cubicBezTo>
                  <a:cubicBezTo>
                    <a:pt x="4179" y="3655"/>
                    <a:pt x="3489" y="1715"/>
                    <a:pt x="28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4"/>
            <p:cNvSpPr/>
            <p:nvPr/>
          </p:nvSpPr>
          <p:spPr>
            <a:xfrm>
              <a:off x="-8546950" y="1753925"/>
              <a:ext cx="105400" cy="1064725"/>
            </a:xfrm>
            <a:custGeom>
              <a:avLst/>
              <a:gdLst/>
              <a:ahLst/>
              <a:cxnLst/>
              <a:rect l="l" t="t" r="r" b="b"/>
              <a:pathLst>
                <a:path w="4216" h="42589" extrusionOk="0">
                  <a:moveTo>
                    <a:pt x="3239" y="0"/>
                  </a:moveTo>
                  <a:lnTo>
                    <a:pt x="2132" y="238"/>
                  </a:lnTo>
                  <a:lnTo>
                    <a:pt x="2156" y="334"/>
                  </a:lnTo>
                  <a:cubicBezTo>
                    <a:pt x="2549" y="2167"/>
                    <a:pt x="3025" y="4441"/>
                    <a:pt x="2334" y="6227"/>
                  </a:cubicBezTo>
                  <a:cubicBezTo>
                    <a:pt x="2227" y="6501"/>
                    <a:pt x="2108" y="6763"/>
                    <a:pt x="1977" y="7037"/>
                  </a:cubicBezTo>
                  <a:cubicBezTo>
                    <a:pt x="1727" y="7573"/>
                    <a:pt x="1477" y="8120"/>
                    <a:pt x="1358" y="8799"/>
                  </a:cubicBezTo>
                  <a:cubicBezTo>
                    <a:pt x="1025" y="10763"/>
                    <a:pt x="1251" y="12454"/>
                    <a:pt x="1691" y="14514"/>
                  </a:cubicBezTo>
                  <a:cubicBezTo>
                    <a:pt x="2322" y="17359"/>
                    <a:pt x="2906" y="20038"/>
                    <a:pt x="2108" y="23063"/>
                  </a:cubicBezTo>
                  <a:cubicBezTo>
                    <a:pt x="1799" y="24253"/>
                    <a:pt x="1322" y="25349"/>
                    <a:pt x="822" y="26503"/>
                  </a:cubicBezTo>
                  <a:lnTo>
                    <a:pt x="739" y="26658"/>
                  </a:lnTo>
                  <a:cubicBezTo>
                    <a:pt x="1" y="28349"/>
                    <a:pt x="60" y="30325"/>
                    <a:pt x="179" y="31873"/>
                  </a:cubicBezTo>
                  <a:cubicBezTo>
                    <a:pt x="346" y="33969"/>
                    <a:pt x="1060" y="35707"/>
                    <a:pt x="1799" y="37541"/>
                  </a:cubicBezTo>
                  <a:lnTo>
                    <a:pt x="2072" y="38219"/>
                  </a:lnTo>
                  <a:cubicBezTo>
                    <a:pt x="2703" y="39826"/>
                    <a:pt x="2918" y="41172"/>
                    <a:pt x="2668" y="42351"/>
                  </a:cubicBezTo>
                  <a:lnTo>
                    <a:pt x="3775" y="42589"/>
                  </a:lnTo>
                  <a:cubicBezTo>
                    <a:pt x="4073" y="41196"/>
                    <a:pt x="3858" y="39612"/>
                    <a:pt x="3120" y="37814"/>
                  </a:cubicBezTo>
                  <a:lnTo>
                    <a:pt x="2846" y="37124"/>
                  </a:lnTo>
                  <a:cubicBezTo>
                    <a:pt x="2132" y="35374"/>
                    <a:pt x="1441" y="33719"/>
                    <a:pt x="1298" y="31790"/>
                  </a:cubicBezTo>
                  <a:cubicBezTo>
                    <a:pt x="1191" y="30373"/>
                    <a:pt x="1132" y="28563"/>
                    <a:pt x="1775" y="27123"/>
                  </a:cubicBezTo>
                  <a:lnTo>
                    <a:pt x="1846" y="26956"/>
                  </a:lnTo>
                  <a:cubicBezTo>
                    <a:pt x="2346" y="25837"/>
                    <a:pt x="2870" y="24646"/>
                    <a:pt x="3203" y="23360"/>
                  </a:cubicBezTo>
                  <a:cubicBezTo>
                    <a:pt x="4049" y="20074"/>
                    <a:pt x="3442" y="17252"/>
                    <a:pt x="2799" y="14276"/>
                  </a:cubicBezTo>
                  <a:cubicBezTo>
                    <a:pt x="2382" y="12347"/>
                    <a:pt x="2168" y="10787"/>
                    <a:pt x="2465" y="9001"/>
                  </a:cubicBezTo>
                  <a:cubicBezTo>
                    <a:pt x="2561" y="8466"/>
                    <a:pt x="2763" y="8013"/>
                    <a:pt x="3001" y="7525"/>
                  </a:cubicBezTo>
                  <a:cubicBezTo>
                    <a:pt x="3144" y="7239"/>
                    <a:pt x="3287" y="6942"/>
                    <a:pt x="3406" y="6632"/>
                  </a:cubicBezTo>
                  <a:cubicBezTo>
                    <a:pt x="4215" y="4536"/>
                    <a:pt x="3692" y="2084"/>
                    <a:pt x="3275" y="95"/>
                  </a:cubicBezTo>
                  <a:lnTo>
                    <a:pt x="32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4"/>
            <p:cNvSpPr/>
            <p:nvPr/>
          </p:nvSpPr>
          <p:spPr>
            <a:xfrm>
              <a:off x="-8638925" y="1746775"/>
              <a:ext cx="130400" cy="1158500"/>
            </a:xfrm>
            <a:custGeom>
              <a:avLst/>
              <a:gdLst/>
              <a:ahLst/>
              <a:cxnLst/>
              <a:rect l="l" t="t" r="r" b="b"/>
              <a:pathLst>
                <a:path w="5216" h="46340" extrusionOk="0">
                  <a:moveTo>
                    <a:pt x="3739" y="0"/>
                  </a:moveTo>
                  <a:lnTo>
                    <a:pt x="2632" y="286"/>
                  </a:lnTo>
                  <a:cubicBezTo>
                    <a:pt x="2691" y="489"/>
                    <a:pt x="2739" y="703"/>
                    <a:pt x="2799" y="905"/>
                  </a:cubicBezTo>
                  <a:cubicBezTo>
                    <a:pt x="3096" y="2048"/>
                    <a:pt x="3370" y="3048"/>
                    <a:pt x="3311" y="4215"/>
                  </a:cubicBezTo>
                  <a:cubicBezTo>
                    <a:pt x="3275" y="4894"/>
                    <a:pt x="2953" y="5680"/>
                    <a:pt x="2656" y="6382"/>
                  </a:cubicBezTo>
                  <a:lnTo>
                    <a:pt x="2501" y="6739"/>
                  </a:lnTo>
                  <a:cubicBezTo>
                    <a:pt x="2382" y="7037"/>
                    <a:pt x="2251" y="7323"/>
                    <a:pt x="2120" y="7609"/>
                  </a:cubicBezTo>
                  <a:cubicBezTo>
                    <a:pt x="1739" y="8406"/>
                    <a:pt x="1370" y="9228"/>
                    <a:pt x="1287" y="10240"/>
                  </a:cubicBezTo>
                  <a:cubicBezTo>
                    <a:pt x="1132" y="12109"/>
                    <a:pt x="1358" y="14038"/>
                    <a:pt x="1977" y="16133"/>
                  </a:cubicBezTo>
                  <a:cubicBezTo>
                    <a:pt x="2834" y="19038"/>
                    <a:pt x="2668" y="21801"/>
                    <a:pt x="1465" y="24599"/>
                  </a:cubicBezTo>
                  <a:cubicBezTo>
                    <a:pt x="1" y="27980"/>
                    <a:pt x="405" y="31004"/>
                    <a:pt x="1537" y="34767"/>
                  </a:cubicBezTo>
                  <a:cubicBezTo>
                    <a:pt x="1656" y="35124"/>
                    <a:pt x="1763" y="35493"/>
                    <a:pt x="1882" y="35862"/>
                  </a:cubicBezTo>
                  <a:cubicBezTo>
                    <a:pt x="2918" y="39231"/>
                    <a:pt x="3989" y="42696"/>
                    <a:pt x="2382" y="45816"/>
                  </a:cubicBezTo>
                  <a:lnTo>
                    <a:pt x="3394" y="46339"/>
                  </a:lnTo>
                  <a:cubicBezTo>
                    <a:pt x="5216" y="42803"/>
                    <a:pt x="4025" y="38946"/>
                    <a:pt x="2965" y="35541"/>
                  </a:cubicBezTo>
                  <a:cubicBezTo>
                    <a:pt x="2846" y="35171"/>
                    <a:pt x="2727" y="34790"/>
                    <a:pt x="2620" y="34433"/>
                  </a:cubicBezTo>
                  <a:cubicBezTo>
                    <a:pt x="1584" y="30909"/>
                    <a:pt x="1179" y="28111"/>
                    <a:pt x="2501" y="25051"/>
                  </a:cubicBezTo>
                  <a:cubicBezTo>
                    <a:pt x="3811" y="21991"/>
                    <a:pt x="4001" y="18979"/>
                    <a:pt x="3072" y="15800"/>
                  </a:cubicBezTo>
                  <a:cubicBezTo>
                    <a:pt x="2489" y="13835"/>
                    <a:pt x="2275" y="12050"/>
                    <a:pt x="2418" y="10323"/>
                  </a:cubicBezTo>
                  <a:cubicBezTo>
                    <a:pt x="2477" y="9525"/>
                    <a:pt x="2799" y="8823"/>
                    <a:pt x="3144" y="8097"/>
                  </a:cubicBezTo>
                  <a:cubicBezTo>
                    <a:pt x="3275" y="7799"/>
                    <a:pt x="3430" y="7501"/>
                    <a:pt x="3561" y="7168"/>
                  </a:cubicBezTo>
                  <a:lnTo>
                    <a:pt x="3703" y="6811"/>
                  </a:lnTo>
                  <a:cubicBezTo>
                    <a:pt x="4037" y="6037"/>
                    <a:pt x="4406" y="5144"/>
                    <a:pt x="4454" y="4275"/>
                  </a:cubicBezTo>
                  <a:cubicBezTo>
                    <a:pt x="4513" y="2917"/>
                    <a:pt x="4215" y="1798"/>
                    <a:pt x="3906" y="608"/>
                  </a:cubicBezTo>
                  <a:cubicBezTo>
                    <a:pt x="3846" y="417"/>
                    <a:pt x="3799" y="203"/>
                    <a:pt x="37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4"/>
            <p:cNvSpPr/>
            <p:nvPr/>
          </p:nvSpPr>
          <p:spPr>
            <a:xfrm>
              <a:off x="-8709475" y="1735750"/>
              <a:ext cx="101525" cy="1121300"/>
            </a:xfrm>
            <a:custGeom>
              <a:avLst/>
              <a:gdLst/>
              <a:ahLst/>
              <a:cxnLst/>
              <a:rect l="l" t="t" r="r" b="b"/>
              <a:pathLst>
                <a:path w="4061" h="44852" extrusionOk="0">
                  <a:moveTo>
                    <a:pt x="3168" y="1"/>
                  </a:moveTo>
                  <a:lnTo>
                    <a:pt x="2061" y="275"/>
                  </a:lnTo>
                  <a:cubicBezTo>
                    <a:pt x="2156" y="656"/>
                    <a:pt x="2275" y="1013"/>
                    <a:pt x="2394" y="1358"/>
                  </a:cubicBezTo>
                  <a:cubicBezTo>
                    <a:pt x="2680" y="2192"/>
                    <a:pt x="2918" y="2918"/>
                    <a:pt x="2775" y="3775"/>
                  </a:cubicBezTo>
                  <a:cubicBezTo>
                    <a:pt x="2656" y="4585"/>
                    <a:pt x="2287" y="5335"/>
                    <a:pt x="1906" y="6121"/>
                  </a:cubicBezTo>
                  <a:cubicBezTo>
                    <a:pt x="1680" y="6573"/>
                    <a:pt x="1453" y="7049"/>
                    <a:pt x="1263" y="7538"/>
                  </a:cubicBezTo>
                  <a:cubicBezTo>
                    <a:pt x="656" y="9169"/>
                    <a:pt x="382" y="10919"/>
                    <a:pt x="394" y="13145"/>
                  </a:cubicBezTo>
                  <a:cubicBezTo>
                    <a:pt x="418" y="14384"/>
                    <a:pt x="668" y="15515"/>
                    <a:pt x="906" y="16598"/>
                  </a:cubicBezTo>
                  <a:cubicBezTo>
                    <a:pt x="1037" y="17182"/>
                    <a:pt x="1168" y="17777"/>
                    <a:pt x="1263" y="18384"/>
                  </a:cubicBezTo>
                  <a:cubicBezTo>
                    <a:pt x="1608" y="20563"/>
                    <a:pt x="1168" y="22766"/>
                    <a:pt x="715" y="25099"/>
                  </a:cubicBezTo>
                  <a:cubicBezTo>
                    <a:pt x="370" y="26838"/>
                    <a:pt x="13" y="28647"/>
                    <a:pt x="13" y="30409"/>
                  </a:cubicBezTo>
                  <a:lnTo>
                    <a:pt x="13" y="31112"/>
                  </a:lnTo>
                  <a:cubicBezTo>
                    <a:pt x="13" y="32195"/>
                    <a:pt x="1" y="33338"/>
                    <a:pt x="156" y="34481"/>
                  </a:cubicBezTo>
                  <a:cubicBezTo>
                    <a:pt x="299" y="35339"/>
                    <a:pt x="513" y="36160"/>
                    <a:pt x="727" y="36958"/>
                  </a:cubicBezTo>
                  <a:cubicBezTo>
                    <a:pt x="858" y="37494"/>
                    <a:pt x="1013" y="38053"/>
                    <a:pt x="1132" y="38601"/>
                  </a:cubicBezTo>
                  <a:cubicBezTo>
                    <a:pt x="1430" y="39982"/>
                    <a:pt x="1668" y="41244"/>
                    <a:pt x="1680" y="42613"/>
                  </a:cubicBezTo>
                  <a:cubicBezTo>
                    <a:pt x="1680" y="42828"/>
                    <a:pt x="1692" y="43066"/>
                    <a:pt x="1727" y="43280"/>
                  </a:cubicBezTo>
                  <a:cubicBezTo>
                    <a:pt x="1751" y="43685"/>
                    <a:pt x="1811" y="44173"/>
                    <a:pt x="1703" y="44423"/>
                  </a:cubicBezTo>
                  <a:lnTo>
                    <a:pt x="2763" y="44852"/>
                  </a:lnTo>
                  <a:cubicBezTo>
                    <a:pt x="2977" y="44340"/>
                    <a:pt x="2894" y="43721"/>
                    <a:pt x="2823" y="43185"/>
                  </a:cubicBezTo>
                  <a:cubicBezTo>
                    <a:pt x="2811" y="42970"/>
                    <a:pt x="2787" y="42780"/>
                    <a:pt x="2787" y="42613"/>
                  </a:cubicBezTo>
                  <a:cubicBezTo>
                    <a:pt x="2763" y="41149"/>
                    <a:pt x="2501" y="39756"/>
                    <a:pt x="2215" y="38375"/>
                  </a:cubicBezTo>
                  <a:cubicBezTo>
                    <a:pt x="2096" y="37791"/>
                    <a:pt x="1942" y="37232"/>
                    <a:pt x="1799" y="36684"/>
                  </a:cubicBezTo>
                  <a:cubicBezTo>
                    <a:pt x="1572" y="35874"/>
                    <a:pt x="1382" y="35112"/>
                    <a:pt x="1263" y="34327"/>
                  </a:cubicBezTo>
                  <a:cubicBezTo>
                    <a:pt x="1108" y="33267"/>
                    <a:pt x="1132" y="32231"/>
                    <a:pt x="1132" y="31124"/>
                  </a:cubicBezTo>
                  <a:lnTo>
                    <a:pt x="1132" y="30409"/>
                  </a:lnTo>
                  <a:cubicBezTo>
                    <a:pt x="1132" y="28743"/>
                    <a:pt x="1465" y="27004"/>
                    <a:pt x="1799" y="25325"/>
                  </a:cubicBezTo>
                  <a:cubicBezTo>
                    <a:pt x="2263" y="22992"/>
                    <a:pt x="2739" y="20587"/>
                    <a:pt x="2358" y="18206"/>
                  </a:cubicBezTo>
                  <a:cubicBezTo>
                    <a:pt x="2263" y="17563"/>
                    <a:pt x="2120" y="16943"/>
                    <a:pt x="1989" y="16348"/>
                  </a:cubicBezTo>
                  <a:cubicBezTo>
                    <a:pt x="1751" y="15265"/>
                    <a:pt x="1525" y="14253"/>
                    <a:pt x="1513" y="13133"/>
                  </a:cubicBezTo>
                  <a:cubicBezTo>
                    <a:pt x="1489" y="11014"/>
                    <a:pt x="1727" y="9466"/>
                    <a:pt x="2311" y="7942"/>
                  </a:cubicBezTo>
                  <a:cubicBezTo>
                    <a:pt x="2465" y="7502"/>
                    <a:pt x="2680" y="7073"/>
                    <a:pt x="2906" y="6633"/>
                  </a:cubicBezTo>
                  <a:cubicBezTo>
                    <a:pt x="3299" y="5799"/>
                    <a:pt x="3739" y="4942"/>
                    <a:pt x="3882" y="3954"/>
                  </a:cubicBezTo>
                  <a:cubicBezTo>
                    <a:pt x="4061" y="2823"/>
                    <a:pt x="3763" y="1894"/>
                    <a:pt x="3466" y="1001"/>
                  </a:cubicBezTo>
                  <a:cubicBezTo>
                    <a:pt x="3358" y="680"/>
                    <a:pt x="3251" y="346"/>
                    <a:pt x="3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2" name="Google Shape;392;p14"/>
          <p:cNvSpPr/>
          <p:nvPr/>
        </p:nvSpPr>
        <p:spPr>
          <a:xfrm>
            <a:off x="1370293" y="63605"/>
            <a:ext cx="502444" cy="418415"/>
          </a:xfrm>
          <a:custGeom>
            <a:avLst/>
            <a:gdLst/>
            <a:ahLst/>
            <a:cxnLst/>
            <a:rect l="l" t="t" r="r" b="b"/>
            <a:pathLst>
              <a:path w="16288" h="13564" extrusionOk="0">
                <a:moveTo>
                  <a:pt x="8109" y="0"/>
                </a:moveTo>
                <a:cubicBezTo>
                  <a:pt x="7691" y="0"/>
                  <a:pt x="7277" y="31"/>
                  <a:pt x="6882" y="91"/>
                </a:cubicBezTo>
                <a:cubicBezTo>
                  <a:pt x="4834" y="365"/>
                  <a:pt x="2417" y="1936"/>
                  <a:pt x="1524" y="3853"/>
                </a:cubicBezTo>
                <a:cubicBezTo>
                  <a:pt x="0" y="7116"/>
                  <a:pt x="1227" y="12069"/>
                  <a:pt x="4941" y="13212"/>
                </a:cubicBezTo>
                <a:cubicBezTo>
                  <a:pt x="5704" y="13446"/>
                  <a:pt x="6586" y="13563"/>
                  <a:pt x="7510" y="13563"/>
                </a:cubicBezTo>
                <a:cubicBezTo>
                  <a:pt x="11504" y="13563"/>
                  <a:pt x="16288" y="11382"/>
                  <a:pt x="15669" y="7127"/>
                </a:cubicBezTo>
                <a:cubicBezTo>
                  <a:pt x="15395" y="5306"/>
                  <a:pt x="14740" y="3425"/>
                  <a:pt x="13466" y="2067"/>
                </a:cubicBezTo>
                <a:cubicBezTo>
                  <a:pt x="12359" y="900"/>
                  <a:pt x="10740" y="246"/>
                  <a:pt x="9085" y="55"/>
                </a:cubicBezTo>
                <a:cubicBezTo>
                  <a:pt x="8762" y="19"/>
                  <a:pt x="8434" y="0"/>
                  <a:pt x="810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sz="2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sz="2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sz="2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sz="2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sz="2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sz="2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sz="2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sz="2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sz="2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4" r:id="rId4"/>
    <p:sldLayoutId id="2147483655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5" r:id="rId13"/>
    <p:sldLayoutId id="2147483668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?>
<Relationships xmlns="http://schemas.openxmlformats.org/package/2006/relationships"><Relationship Id="rId2" Type="http://schemas.openxmlformats.org/officeDocument/2006/relationships/notesSlide" Target="../notesSlides/notesSlide1.xml"></Relationship><Relationship Id="rId1" Type="http://schemas.openxmlformats.org/officeDocument/2006/relationships/slideLayout" Target="../slideLayouts/slideLayout1.xml"></Relationship></Relationships>
</file>

<file path=ppt/slides/_rels/slide2.xml.rels><?xml version="1.0" encoding="UTF-8"?>
<Relationships xmlns="http://schemas.openxmlformats.org/package/2006/relationships"><Relationship Id="rId2" Type="http://schemas.openxmlformats.org/officeDocument/2006/relationships/notesSlide" Target="../notesSlides/notesSlide2.xml"></Relationship><Relationship Id="rId3" Type="http://schemas.openxmlformats.org/officeDocument/2006/relationships/slideLayout" Target="../slideLayouts/slideLayout8.xml"></Relationship></Relationships>
</file>

<file path=ppt/slides/_rels/slide3.xml.rels><?xml version="1.0" encoding="UTF-8"?>
<Relationships xmlns="http://schemas.openxmlformats.org/package/2006/relationships"><Relationship Id="rId2" Type="http://schemas.openxmlformats.org/officeDocument/2006/relationships/notesSlide" Target="../notesSlides/notesSlide3.xml"></Relationship><Relationship Id="rId1" Type="http://schemas.openxmlformats.org/officeDocument/2006/relationships/slideLayout" Target="../slideLayouts/slideLayout5.xml"></Relationship></Relationships>
</file>

<file path=ppt/slides/_rels/slide4.xml.rels><?xml version="1.0" encoding="UTF-8"?>
<Relationships xmlns="http://schemas.openxmlformats.org/package/2006/relationships"><Relationship Id="rId2" Type="http://schemas.openxmlformats.org/officeDocument/2006/relationships/notesSlide" Target="../notesSlides/notesSlide4.xml"></Relationship><Relationship Id="rId1" Type="http://schemas.openxmlformats.org/officeDocument/2006/relationships/slideLayout" Target="../slideLayouts/slideLayout9.xml"></Relationship></Relationships>
</file>

<file path=ppt/slides/_rels/slide5.xml.rels><?xml version="1.0" encoding="UTF-8"?>
<Relationships xmlns="http://schemas.openxmlformats.org/package/2006/relationships"><Relationship Id="rId2" Type="http://schemas.openxmlformats.org/officeDocument/2006/relationships/notesSlide" Target="../notesSlides/notesSlide5.xml"></Relationship><Relationship Id="rId1" Type="http://schemas.openxmlformats.org/officeDocument/2006/relationships/slideLayout" Target="../slideLayouts/slideLayout2.xml"></Relationship></Relationships>
</file>

<file path=ppt/slides/_rels/slide6.xml.rels><?xml version="1.0" encoding="UTF-8"?>
<Relationships xmlns="http://schemas.openxmlformats.org/package/2006/relationships"><Relationship Id="rId2" Type="http://schemas.openxmlformats.org/officeDocument/2006/relationships/notesSlide" Target="../notesSlides/notesSlide6.xml"></Relationship><Relationship Id="rId1" Type="http://schemas.openxmlformats.org/officeDocument/2006/relationships/slideLayout" Target="../slideLayouts/slideLayout10.xml"></Relationship></Relationships>
</file>

<file path=ppt/slides/_rels/slide7.xml.rels><?xml version="1.0" encoding="UTF-8"?>
<Relationships xmlns="http://schemas.openxmlformats.org/package/2006/relationships"><Relationship Id="rId2" Type="http://schemas.openxmlformats.org/officeDocument/2006/relationships/notesSlide" Target="../notesSlides/notesSlide7.xml"></Relationship><Relationship Id="rId3" Type="http://schemas.openxmlformats.org/officeDocument/2006/relationships/slideLayout" Target="../slideLayouts/slideLayout11.xml"></Relationship></Relationships>
</file>

<file path=ppt/slides/_rels/slide8.xml.rels><?xml version="1.0" encoding="UTF-8"?>
<Relationships xmlns="http://schemas.openxmlformats.org/package/2006/relationships"><Relationship Id="rId2" Type="http://schemas.openxmlformats.org/officeDocument/2006/relationships/notesSlide" Target="../notesSlides/notesSlide8.xml"></Relationship><Relationship Id="rId1" Type="http://schemas.openxmlformats.org/officeDocument/2006/relationships/slideLayout" Target="../slideLayouts/slideLayout14.xml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Google Shape;909;p39"/>
          <p:cNvSpPr txBox="1">
            <a:spLocks noGrp="1"/>
          </p:cNvSpPr>
          <p:nvPr>
            <p:ph type="ctrTitle"/>
          </p:nvPr>
        </p:nvSpPr>
        <p:spPr>
          <a:xfrm>
            <a:off x="2226525" y="1143675"/>
            <a:ext cx="4690800" cy="1729800"/>
          </a:xfrm>
          <a:prstGeom prst="rect">
            <a:avLst/>
          </a:prstGeom>
        </p:spPr>
        <p:txBody>
          <a:bodyPr spcFirstLastPara="1" wrap="square" lIns="0" tIns="91425" rIns="0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ISLAM</a:t>
            </a:r>
            <a:br>
              <a:rPr lang="en" dirty="0"/>
            </a:br>
            <a:r>
              <a:rPr lang="en" dirty="0"/>
              <a:t>DAN</a:t>
            </a:r>
            <a:br>
              <a:rPr lang="en" dirty="0"/>
            </a:br>
            <a:r>
              <a:rPr lang="en" dirty="0"/>
              <a:t>DAKWAH</a:t>
            </a:r>
            <a:endParaRPr dirty="0"/>
          </a:p>
        </p:txBody>
      </p:sp>
      <p:sp>
        <p:nvSpPr>
          <p:cNvPr id="910" name="Google Shape;910;p39"/>
          <p:cNvSpPr txBox="1">
            <a:spLocks noGrp="1"/>
          </p:cNvSpPr>
          <p:nvPr>
            <p:ph type="subTitle" idx="1"/>
          </p:nvPr>
        </p:nvSpPr>
        <p:spPr>
          <a:xfrm>
            <a:off x="2226525" y="2834125"/>
            <a:ext cx="4690800" cy="116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dk2"/>
                </a:solidFill>
              </a:rPr>
              <a:t>Anggota</a:t>
            </a:r>
            <a:r>
              <a:rPr lang="en-US" dirty="0">
                <a:solidFill>
                  <a:schemeClr val="dk2"/>
                </a:solidFill>
              </a:rPr>
              <a:t> </a:t>
            </a:r>
            <a:r>
              <a:rPr lang="en-US" dirty="0" err="1">
                <a:solidFill>
                  <a:schemeClr val="dk2"/>
                </a:solidFill>
              </a:rPr>
              <a:t>Kelompok</a:t>
            </a:r>
            <a:r>
              <a:rPr lang="en-US" dirty="0">
                <a:solidFill>
                  <a:schemeClr val="dk2"/>
                </a:solidFill>
              </a:rPr>
              <a:t> :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dk2"/>
              </a:solidFill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 err="1">
                <a:solidFill>
                  <a:schemeClr val="dk2"/>
                </a:solidFill>
              </a:rPr>
              <a:t>Adila</a:t>
            </a:r>
            <a:r>
              <a:rPr lang="en-US" sz="1200" dirty="0">
                <a:solidFill>
                  <a:schemeClr val="dk2"/>
                </a:solidFill>
              </a:rPr>
              <a:t> </a:t>
            </a:r>
            <a:r>
              <a:rPr lang="en-US" sz="1200" dirty="0" err="1">
                <a:solidFill>
                  <a:schemeClr val="dk2"/>
                </a:solidFill>
              </a:rPr>
              <a:t>Ariyani</a:t>
            </a:r>
            <a:r>
              <a:rPr lang="en-US" sz="1200" dirty="0">
                <a:solidFill>
                  <a:schemeClr val="dk2"/>
                </a:solidFill>
              </a:rPr>
              <a:t> (201910110311227)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1200" dirty="0">
              <a:solidFill>
                <a:schemeClr val="dk2"/>
              </a:solidFill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>
                <a:solidFill>
                  <a:schemeClr val="dk2"/>
                </a:solidFill>
              </a:rPr>
              <a:t> Putri Deva   (201910110311232)</a:t>
            </a:r>
            <a:endParaRPr sz="1200" dirty="0">
              <a:solidFill>
                <a:schemeClr val="dk2"/>
              </a:solidFill>
            </a:endParaRPr>
          </a:p>
        </p:txBody>
      </p:sp>
      <p:sp>
        <p:nvSpPr>
          <p:cNvPr id="911" name="Google Shape;911;p39"/>
          <p:cNvSpPr/>
          <p:nvPr/>
        </p:nvSpPr>
        <p:spPr>
          <a:xfrm>
            <a:off x="-9230650" y="3524075"/>
            <a:ext cx="7750" cy="1450"/>
          </a:xfrm>
          <a:custGeom>
            <a:avLst/>
            <a:gdLst/>
            <a:ahLst/>
            <a:cxnLst/>
            <a:rect l="l" t="t" r="r" b="b"/>
            <a:pathLst>
              <a:path w="310" h="58" extrusionOk="0">
                <a:moveTo>
                  <a:pt x="226" y="0"/>
                </a:moveTo>
                <a:cubicBezTo>
                  <a:pt x="155" y="0"/>
                  <a:pt x="71" y="12"/>
                  <a:pt x="24" y="48"/>
                </a:cubicBezTo>
                <a:cubicBezTo>
                  <a:pt x="0" y="54"/>
                  <a:pt x="3" y="57"/>
                  <a:pt x="27" y="57"/>
                </a:cubicBezTo>
                <a:cubicBezTo>
                  <a:pt x="51" y="57"/>
                  <a:pt x="95" y="54"/>
                  <a:pt x="155" y="48"/>
                </a:cubicBezTo>
                <a:cubicBezTo>
                  <a:pt x="262" y="12"/>
                  <a:pt x="310" y="0"/>
                  <a:pt x="22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Shape 9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" name="Google Shape;922;p41"/>
          <p:cNvSpPr/>
          <p:nvPr/>
        </p:nvSpPr>
        <p:spPr>
          <a:xfrm rot="444384">
            <a:off x="3783965" y="2366010"/>
            <a:ext cx="1576705" cy="510540"/>
          </a:xfrm>
          <a:custGeom>
            <a:avLst/>
            <a:gdLst/>
            <a:ahLst/>
            <a:cxnLst/>
            <a:rect l="l" t="t" r="r" b="b"/>
            <a:pathLst>
              <a:path w="63208" h="20287" extrusionOk="0">
                <a:moveTo>
                  <a:pt x="59743" y="865"/>
                </a:moveTo>
                <a:cubicBezTo>
                  <a:pt x="59778" y="865"/>
                  <a:pt x="59807" y="878"/>
                  <a:pt x="59815" y="905"/>
                </a:cubicBezTo>
                <a:cubicBezTo>
                  <a:pt x="59863" y="929"/>
                  <a:pt x="59815" y="941"/>
                  <a:pt x="59756" y="941"/>
                </a:cubicBezTo>
                <a:cubicBezTo>
                  <a:pt x="59637" y="929"/>
                  <a:pt x="59625" y="905"/>
                  <a:pt x="59708" y="869"/>
                </a:cubicBezTo>
                <a:cubicBezTo>
                  <a:pt x="59720" y="867"/>
                  <a:pt x="59732" y="865"/>
                  <a:pt x="59743" y="865"/>
                </a:cubicBezTo>
                <a:close/>
                <a:moveTo>
                  <a:pt x="60113" y="949"/>
                </a:moveTo>
                <a:cubicBezTo>
                  <a:pt x="60129" y="949"/>
                  <a:pt x="60146" y="955"/>
                  <a:pt x="60161" y="965"/>
                </a:cubicBezTo>
                <a:cubicBezTo>
                  <a:pt x="60196" y="989"/>
                  <a:pt x="60196" y="1036"/>
                  <a:pt x="60173" y="1060"/>
                </a:cubicBezTo>
                <a:cubicBezTo>
                  <a:pt x="60149" y="1092"/>
                  <a:pt x="60125" y="1102"/>
                  <a:pt x="60101" y="1102"/>
                </a:cubicBezTo>
                <a:cubicBezTo>
                  <a:pt x="60089" y="1102"/>
                  <a:pt x="60077" y="1100"/>
                  <a:pt x="60065" y="1096"/>
                </a:cubicBezTo>
                <a:cubicBezTo>
                  <a:pt x="60042" y="1084"/>
                  <a:pt x="60018" y="1036"/>
                  <a:pt x="60054" y="989"/>
                </a:cubicBezTo>
                <a:cubicBezTo>
                  <a:pt x="60068" y="961"/>
                  <a:pt x="60090" y="949"/>
                  <a:pt x="60113" y="949"/>
                </a:cubicBezTo>
                <a:close/>
                <a:moveTo>
                  <a:pt x="52312" y="1282"/>
                </a:moveTo>
                <a:cubicBezTo>
                  <a:pt x="52342" y="1282"/>
                  <a:pt x="52362" y="1295"/>
                  <a:pt x="52362" y="1322"/>
                </a:cubicBezTo>
                <a:cubicBezTo>
                  <a:pt x="52362" y="1346"/>
                  <a:pt x="52315" y="1381"/>
                  <a:pt x="52267" y="1393"/>
                </a:cubicBezTo>
                <a:cubicBezTo>
                  <a:pt x="52255" y="1396"/>
                  <a:pt x="52245" y="1398"/>
                  <a:pt x="52236" y="1398"/>
                </a:cubicBezTo>
                <a:cubicBezTo>
                  <a:pt x="52209" y="1398"/>
                  <a:pt x="52195" y="1384"/>
                  <a:pt x="52195" y="1358"/>
                </a:cubicBezTo>
                <a:cubicBezTo>
                  <a:pt x="52195" y="1334"/>
                  <a:pt x="52243" y="1298"/>
                  <a:pt x="52279" y="1286"/>
                </a:cubicBezTo>
                <a:cubicBezTo>
                  <a:pt x="52291" y="1283"/>
                  <a:pt x="52302" y="1282"/>
                  <a:pt x="52312" y="1282"/>
                </a:cubicBezTo>
                <a:close/>
                <a:moveTo>
                  <a:pt x="41541" y="2359"/>
                </a:moveTo>
                <a:cubicBezTo>
                  <a:pt x="41562" y="2359"/>
                  <a:pt x="41586" y="2369"/>
                  <a:pt x="41611" y="2393"/>
                </a:cubicBezTo>
                <a:cubicBezTo>
                  <a:pt x="41647" y="2417"/>
                  <a:pt x="41647" y="2465"/>
                  <a:pt x="41611" y="2489"/>
                </a:cubicBezTo>
                <a:cubicBezTo>
                  <a:pt x="41590" y="2510"/>
                  <a:pt x="41574" y="2519"/>
                  <a:pt x="41559" y="2519"/>
                </a:cubicBezTo>
                <a:cubicBezTo>
                  <a:pt x="41540" y="2519"/>
                  <a:pt x="41524" y="2504"/>
                  <a:pt x="41504" y="2477"/>
                </a:cubicBezTo>
                <a:cubicBezTo>
                  <a:pt x="41462" y="2418"/>
                  <a:pt x="41491" y="2359"/>
                  <a:pt x="41541" y="2359"/>
                </a:cubicBezTo>
                <a:close/>
                <a:moveTo>
                  <a:pt x="39384" y="2870"/>
                </a:moveTo>
                <a:cubicBezTo>
                  <a:pt x="39420" y="2870"/>
                  <a:pt x="39456" y="2882"/>
                  <a:pt x="39456" y="2894"/>
                </a:cubicBezTo>
                <a:cubicBezTo>
                  <a:pt x="39456" y="2905"/>
                  <a:pt x="39420" y="2929"/>
                  <a:pt x="39384" y="2941"/>
                </a:cubicBezTo>
                <a:cubicBezTo>
                  <a:pt x="39372" y="2944"/>
                  <a:pt x="39361" y="2946"/>
                  <a:pt x="39351" y="2946"/>
                </a:cubicBezTo>
                <a:cubicBezTo>
                  <a:pt x="39321" y="2946"/>
                  <a:pt x="39301" y="2932"/>
                  <a:pt x="39301" y="2905"/>
                </a:cubicBezTo>
                <a:cubicBezTo>
                  <a:pt x="39301" y="2882"/>
                  <a:pt x="39349" y="2870"/>
                  <a:pt x="39384" y="2870"/>
                </a:cubicBezTo>
                <a:close/>
                <a:moveTo>
                  <a:pt x="36182" y="3596"/>
                </a:moveTo>
                <a:cubicBezTo>
                  <a:pt x="36372" y="3596"/>
                  <a:pt x="36586" y="3608"/>
                  <a:pt x="36717" y="3644"/>
                </a:cubicBezTo>
                <a:cubicBezTo>
                  <a:pt x="36955" y="3667"/>
                  <a:pt x="36789" y="3727"/>
                  <a:pt x="36491" y="3727"/>
                </a:cubicBezTo>
                <a:lnTo>
                  <a:pt x="36074" y="3727"/>
                </a:lnTo>
                <a:cubicBezTo>
                  <a:pt x="35991" y="3727"/>
                  <a:pt x="35943" y="3715"/>
                  <a:pt x="35955" y="3667"/>
                </a:cubicBezTo>
                <a:cubicBezTo>
                  <a:pt x="35955" y="3632"/>
                  <a:pt x="35991" y="3596"/>
                  <a:pt x="36015" y="3596"/>
                </a:cubicBezTo>
                <a:close/>
                <a:moveTo>
                  <a:pt x="8150" y="7979"/>
                </a:moveTo>
                <a:cubicBezTo>
                  <a:pt x="8178" y="7979"/>
                  <a:pt x="8217" y="7993"/>
                  <a:pt x="8249" y="8001"/>
                </a:cubicBezTo>
                <a:cubicBezTo>
                  <a:pt x="8292" y="8018"/>
                  <a:pt x="8286" y="8035"/>
                  <a:pt x="8254" y="8035"/>
                </a:cubicBezTo>
                <a:cubicBezTo>
                  <a:pt x="8241" y="8035"/>
                  <a:pt x="8223" y="8032"/>
                  <a:pt x="8202" y="8025"/>
                </a:cubicBezTo>
                <a:cubicBezTo>
                  <a:pt x="8130" y="8013"/>
                  <a:pt x="8083" y="8001"/>
                  <a:pt x="8119" y="7989"/>
                </a:cubicBezTo>
                <a:cubicBezTo>
                  <a:pt x="8126" y="7982"/>
                  <a:pt x="8137" y="7979"/>
                  <a:pt x="8150" y="7979"/>
                </a:cubicBezTo>
                <a:close/>
                <a:moveTo>
                  <a:pt x="6237" y="9926"/>
                </a:moveTo>
                <a:cubicBezTo>
                  <a:pt x="6271" y="9926"/>
                  <a:pt x="6300" y="9939"/>
                  <a:pt x="6309" y="9966"/>
                </a:cubicBezTo>
                <a:cubicBezTo>
                  <a:pt x="6318" y="9993"/>
                  <a:pt x="6307" y="10006"/>
                  <a:pt x="6275" y="10006"/>
                </a:cubicBezTo>
                <a:cubicBezTo>
                  <a:pt x="6265" y="10006"/>
                  <a:pt x="6252" y="10005"/>
                  <a:pt x="6237" y="10002"/>
                </a:cubicBezTo>
                <a:cubicBezTo>
                  <a:pt x="6118" y="9978"/>
                  <a:pt x="6106" y="9966"/>
                  <a:pt x="6202" y="9930"/>
                </a:cubicBezTo>
                <a:cubicBezTo>
                  <a:pt x="6214" y="9927"/>
                  <a:pt x="6225" y="9926"/>
                  <a:pt x="6237" y="9926"/>
                </a:cubicBezTo>
                <a:close/>
                <a:moveTo>
                  <a:pt x="6842" y="10545"/>
                </a:moveTo>
                <a:cubicBezTo>
                  <a:pt x="6855" y="10545"/>
                  <a:pt x="6868" y="10546"/>
                  <a:pt x="6880" y="10549"/>
                </a:cubicBezTo>
                <a:cubicBezTo>
                  <a:pt x="6928" y="10549"/>
                  <a:pt x="6940" y="10573"/>
                  <a:pt x="6940" y="10609"/>
                </a:cubicBezTo>
                <a:cubicBezTo>
                  <a:pt x="6940" y="10621"/>
                  <a:pt x="6880" y="10633"/>
                  <a:pt x="6821" y="10633"/>
                </a:cubicBezTo>
                <a:cubicBezTo>
                  <a:pt x="6761" y="10621"/>
                  <a:pt x="6725" y="10609"/>
                  <a:pt x="6761" y="10573"/>
                </a:cubicBezTo>
                <a:cubicBezTo>
                  <a:pt x="6779" y="10556"/>
                  <a:pt x="6809" y="10545"/>
                  <a:pt x="6842" y="10545"/>
                </a:cubicBezTo>
                <a:close/>
                <a:moveTo>
                  <a:pt x="807" y="13583"/>
                </a:moveTo>
                <a:cubicBezTo>
                  <a:pt x="817" y="13583"/>
                  <a:pt x="829" y="13583"/>
                  <a:pt x="844" y="13585"/>
                </a:cubicBezTo>
                <a:cubicBezTo>
                  <a:pt x="891" y="13585"/>
                  <a:pt x="939" y="13633"/>
                  <a:pt x="951" y="13669"/>
                </a:cubicBezTo>
                <a:cubicBezTo>
                  <a:pt x="970" y="13714"/>
                  <a:pt x="972" y="13735"/>
                  <a:pt x="957" y="13735"/>
                </a:cubicBezTo>
                <a:cubicBezTo>
                  <a:pt x="943" y="13735"/>
                  <a:pt x="918" y="13720"/>
                  <a:pt x="880" y="13692"/>
                </a:cubicBezTo>
                <a:cubicBezTo>
                  <a:pt x="779" y="13612"/>
                  <a:pt x="755" y="13583"/>
                  <a:pt x="807" y="13583"/>
                </a:cubicBezTo>
                <a:close/>
                <a:moveTo>
                  <a:pt x="57482" y="0"/>
                </a:moveTo>
                <a:cubicBezTo>
                  <a:pt x="57458" y="0"/>
                  <a:pt x="57434" y="24"/>
                  <a:pt x="57434" y="84"/>
                </a:cubicBezTo>
                <a:cubicBezTo>
                  <a:pt x="57434" y="133"/>
                  <a:pt x="57393" y="158"/>
                  <a:pt x="57345" y="158"/>
                </a:cubicBezTo>
                <a:cubicBezTo>
                  <a:pt x="57335" y="158"/>
                  <a:pt x="57325" y="157"/>
                  <a:pt x="57315" y="155"/>
                </a:cubicBezTo>
                <a:cubicBezTo>
                  <a:pt x="57300" y="152"/>
                  <a:pt x="57285" y="151"/>
                  <a:pt x="57271" y="151"/>
                </a:cubicBezTo>
                <a:cubicBezTo>
                  <a:pt x="57230" y="151"/>
                  <a:pt x="57196" y="164"/>
                  <a:pt x="57196" y="191"/>
                </a:cubicBezTo>
                <a:cubicBezTo>
                  <a:pt x="57196" y="215"/>
                  <a:pt x="57148" y="227"/>
                  <a:pt x="57125" y="227"/>
                </a:cubicBezTo>
                <a:cubicBezTo>
                  <a:pt x="57077" y="227"/>
                  <a:pt x="57041" y="191"/>
                  <a:pt x="57065" y="143"/>
                </a:cubicBezTo>
                <a:cubicBezTo>
                  <a:pt x="57071" y="100"/>
                  <a:pt x="57074" y="79"/>
                  <a:pt x="57062" y="79"/>
                </a:cubicBezTo>
                <a:cubicBezTo>
                  <a:pt x="57051" y="79"/>
                  <a:pt x="57028" y="97"/>
                  <a:pt x="56982" y="131"/>
                </a:cubicBezTo>
                <a:cubicBezTo>
                  <a:pt x="56936" y="168"/>
                  <a:pt x="56856" y="183"/>
                  <a:pt x="56736" y="183"/>
                </a:cubicBezTo>
                <a:cubicBezTo>
                  <a:pt x="56699" y="183"/>
                  <a:pt x="56658" y="182"/>
                  <a:pt x="56613" y="179"/>
                </a:cubicBezTo>
                <a:cubicBezTo>
                  <a:pt x="56541" y="166"/>
                  <a:pt x="56483" y="159"/>
                  <a:pt x="56437" y="159"/>
                </a:cubicBezTo>
                <a:cubicBezTo>
                  <a:pt x="56361" y="159"/>
                  <a:pt x="56318" y="177"/>
                  <a:pt x="56303" y="215"/>
                </a:cubicBezTo>
                <a:cubicBezTo>
                  <a:pt x="56282" y="257"/>
                  <a:pt x="56209" y="278"/>
                  <a:pt x="56119" y="278"/>
                </a:cubicBezTo>
                <a:cubicBezTo>
                  <a:pt x="56006" y="278"/>
                  <a:pt x="55867" y="245"/>
                  <a:pt x="55767" y="179"/>
                </a:cubicBezTo>
                <a:cubicBezTo>
                  <a:pt x="55670" y="121"/>
                  <a:pt x="55598" y="91"/>
                  <a:pt x="55559" y="91"/>
                </a:cubicBezTo>
                <a:cubicBezTo>
                  <a:pt x="55527" y="91"/>
                  <a:pt x="55519" y="112"/>
                  <a:pt x="55541" y="155"/>
                </a:cubicBezTo>
                <a:cubicBezTo>
                  <a:pt x="55550" y="192"/>
                  <a:pt x="55545" y="207"/>
                  <a:pt x="55532" y="207"/>
                </a:cubicBezTo>
                <a:cubicBezTo>
                  <a:pt x="55528" y="207"/>
                  <a:pt x="55523" y="206"/>
                  <a:pt x="55517" y="203"/>
                </a:cubicBezTo>
                <a:cubicBezTo>
                  <a:pt x="55505" y="200"/>
                  <a:pt x="55494" y="198"/>
                  <a:pt x="55484" y="198"/>
                </a:cubicBezTo>
                <a:cubicBezTo>
                  <a:pt x="55454" y="198"/>
                  <a:pt x="55434" y="212"/>
                  <a:pt x="55434" y="238"/>
                </a:cubicBezTo>
                <a:cubicBezTo>
                  <a:pt x="55428" y="280"/>
                  <a:pt x="55425" y="301"/>
                  <a:pt x="55394" y="301"/>
                </a:cubicBezTo>
                <a:cubicBezTo>
                  <a:pt x="55363" y="301"/>
                  <a:pt x="55303" y="280"/>
                  <a:pt x="55184" y="238"/>
                </a:cubicBezTo>
                <a:cubicBezTo>
                  <a:pt x="55105" y="207"/>
                  <a:pt x="55046" y="191"/>
                  <a:pt x="55006" y="191"/>
                </a:cubicBezTo>
                <a:cubicBezTo>
                  <a:pt x="54985" y="191"/>
                  <a:pt x="54970" y="195"/>
                  <a:pt x="54958" y="203"/>
                </a:cubicBezTo>
                <a:cubicBezTo>
                  <a:pt x="54941" y="211"/>
                  <a:pt x="54891" y="225"/>
                  <a:pt x="54838" y="225"/>
                </a:cubicBezTo>
                <a:cubicBezTo>
                  <a:pt x="54814" y="225"/>
                  <a:pt x="54789" y="222"/>
                  <a:pt x="54767" y="215"/>
                </a:cubicBezTo>
                <a:cubicBezTo>
                  <a:pt x="54753" y="213"/>
                  <a:pt x="54739" y="212"/>
                  <a:pt x="54727" y="212"/>
                </a:cubicBezTo>
                <a:cubicBezTo>
                  <a:pt x="54665" y="212"/>
                  <a:pt x="54624" y="235"/>
                  <a:pt x="54624" y="274"/>
                </a:cubicBezTo>
                <a:cubicBezTo>
                  <a:pt x="54624" y="311"/>
                  <a:pt x="54576" y="326"/>
                  <a:pt x="54494" y="326"/>
                </a:cubicBezTo>
                <a:cubicBezTo>
                  <a:pt x="54469" y="326"/>
                  <a:pt x="54441" y="325"/>
                  <a:pt x="54410" y="322"/>
                </a:cubicBezTo>
                <a:cubicBezTo>
                  <a:pt x="54202" y="286"/>
                  <a:pt x="54053" y="268"/>
                  <a:pt x="53955" y="268"/>
                </a:cubicBezTo>
                <a:cubicBezTo>
                  <a:pt x="53856" y="268"/>
                  <a:pt x="53809" y="286"/>
                  <a:pt x="53803" y="322"/>
                </a:cubicBezTo>
                <a:cubicBezTo>
                  <a:pt x="53803" y="358"/>
                  <a:pt x="53780" y="372"/>
                  <a:pt x="53741" y="372"/>
                </a:cubicBezTo>
                <a:cubicBezTo>
                  <a:pt x="53716" y="372"/>
                  <a:pt x="53685" y="367"/>
                  <a:pt x="53648" y="358"/>
                </a:cubicBezTo>
                <a:cubicBezTo>
                  <a:pt x="53615" y="343"/>
                  <a:pt x="53577" y="337"/>
                  <a:pt x="53536" y="337"/>
                </a:cubicBezTo>
                <a:cubicBezTo>
                  <a:pt x="53474" y="337"/>
                  <a:pt x="53408" y="352"/>
                  <a:pt x="53350" y="381"/>
                </a:cubicBezTo>
                <a:cubicBezTo>
                  <a:pt x="53306" y="407"/>
                  <a:pt x="53268" y="419"/>
                  <a:pt x="53242" y="419"/>
                </a:cubicBezTo>
                <a:cubicBezTo>
                  <a:pt x="53220" y="419"/>
                  <a:pt x="53207" y="410"/>
                  <a:pt x="53207" y="393"/>
                </a:cubicBezTo>
                <a:cubicBezTo>
                  <a:pt x="53207" y="386"/>
                  <a:pt x="53203" y="382"/>
                  <a:pt x="53194" y="382"/>
                </a:cubicBezTo>
                <a:cubicBezTo>
                  <a:pt x="53176" y="382"/>
                  <a:pt x="53141" y="400"/>
                  <a:pt x="53100" y="441"/>
                </a:cubicBezTo>
                <a:cubicBezTo>
                  <a:pt x="53041" y="500"/>
                  <a:pt x="52922" y="548"/>
                  <a:pt x="52838" y="548"/>
                </a:cubicBezTo>
                <a:cubicBezTo>
                  <a:pt x="52743" y="548"/>
                  <a:pt x="52672" y="572"/>
                  <a:pt x="52660" y="608"/>
                </a:cubicBezTo>
                <a:cubicBezTo>
                  <a:pt x="52660" y="636"/>
                  <a:pt x="52642" y="652"/>
                  <a:pt x="52621" y="652"/>
                </a:cubicBezTo>
                <a:cubicBezTo>
                  <a:pt x="52606" y="652"/>
                  <a:pt x="52591" y="645"/>
                  <a:pt x="52576" y="631"/>
                </a:cubicBezTo>
                <a:cubicBezTo>
                  <a:pt x="52541" y="608"/>
                  <a:pt x="52541" y="572"/>
                  <a:pt x="52565" y="560"/>
                </a:cubicBezTo>
                <a:cubicBezTo>
                  <a:pt x="52600" y="548"/>
                  <a:pt x="52576" y="512"/>
                  <a:pt x="52541" y="512"/>
                </a:cubicBezTo>
                <a:cubicBezTo>
                  <a:pt x="52493" y="512"/>
                  <a:pt x="52434" y="536"/>
                  <a:pt x="52398" y="572"/>
                </a:cubicBezTo>
                <a:cubicBezTo>
                  <a:pt x="52384" y="600"/>
                  <a:pt x="52345" y="611"/>
                  <a:pt x="52290" y="611"/>
                </a:cubicBezTo>
                <a:cubicBezTo>
                  <a:pt x="52250" y="611"/>
                  <a:pt x="52202" y="606"/>
                  <a:pt x="52148" y="596"/>
                </a:cubicBezTo>
                <a:cubicBezTo>
                  <a:pt x="52080" y="573"/>
                  <a:pt x="52031" y="561"/>
                  <a:pt x="51996" y="561"/>
                </a:cubicBezTo>
                <a:cubicBezTo>
                  <a:pt x="51957" y="561"/>
                  <a:pt x="51934" y="576"/>
                  <a:pt x="51922" y="608"/>
                </a:cubicBezTo>
                <a:cubicBezTo>
                  <a:pt x="51914" y="660"/>
                  <a:pt x="51836" y="693"/>
                  <a:pt x="51764" y="693"/>
                </a:cubicBezTo>
                <a:cubicBezTo>
                  <a:pt x="51722" y="693"/>
                  <a:pt x="51682" y="682"/>
                  <a:pt x="51660" y="655"/>
                </a:cubicBezTo>
                <a:cubicBezTo>
                  <a:pt x="51624" y="619"/>
                  <a:pt x="51672" y="560"/>
                  <a:pt x="51767" y="548"/>
                </a:cubicBezTo>
                <a:cubicBezTo>
                  <a:pt x="51898" y="500"/>
                  <a:pt x="51898" y="500"/>
                  <a:pt x="51743" y="477"/>
                </a:cubicBezTo>
                <a:cubicBezTo>
                  <a:pt x="51717" y="469"/>
                  <a:pt x="51690" y="466"/>
                  <a:pt x="51665" y="466"/>
                </a:cubicBezTo>
                <a:cubicBezTo>
                  <a:pt x="51607" y="466"/>
                  <a:pt x="51557" y="480"/>
                  <a:pt x="51541" y="488"/>
                </a:cubicBezTo>
                <a:cubicBezTo>
                  <a:pt x="51523" y="500"/>
                  <a:pt x="51499" y="506"/>
                  <a:pt x="51472" y="506"/>
                </a:cubicBezTo>
                <a:cubicBezTo>
                  <a:pt x="51445" y="506"/>
                  <a:pt x="51416" y="500"/>
                  <a:pt x="51386" y="488"/>
                </a:cubicBezTo>
                <a:cubicBezTo>
                  <a:pt x="51364" y="484"/>
                  <a:pt x="51342" y="481"/>
                  <a:pt x="51322" y="481"/>
                </a:cubicBezTo>
                <a:cubicBezTo>
                  <a:pt x="51288" y="481"/>
                  <a:pt x="51258" y="490"/>
                  <a:pt x="51243" y="512"/>
                </a:cubicBezTo>
                <a:cubicBezTo>
                  <a:pt x="51214" y="542"/>
                  <a:pt x="51152" y="563"/>
                  <a:pt x="51091" y="563"/>
                </a:cubicBezTo>
                <a:cubicBezTo>
                  <a:pt x="51078" y="563"/>
                  <a:pt x="51065" y="562"/>
                  <a:pt x="51052" y="560"/>
                </a:cubicBezTo>
                <a:cubicBezTo>
                  <a:pt x="51038" y="558"/>
                  <a:pt x="51023" y="557"/>
                  <a:pt x="51007" y="557"/>
                </a:cubicBezTo>
                <a:cubicBezTo>
                  <a:pt x="50936" y="557"/>
                  <a:pt x="50863" y="578"/>
                  <a:pt x="50814" y="608"/>
                </a:cubicBezTo>
                <a:cubicBezTo>
                  <a:pt x="50769" y="626"/>
                  <a:pt x="50702" y="651"/>
                  <a:pt x="50641" y="651"/>
                </a:cubicBezTo>
                <a:cubicBezTo>
                  <a:pt x="50623" y="651"/>
                  <a:pt x="50605" y="649"/>
                  <a:pt x="50588" y="643"/>
                </a:cubicBezTo>
                <a:cubicBezTo>
                  <a:pt x="50579" y="642"/>
                  <a:pt x="50569" y="641"/>
                  <a:pt x="50558" y="641"/>
                </a:cubicBezTo>
                <a:cubicBezTo>
                  <a:pt x="50486" y="641"/>
                  <a:pt x="50384" y="673"/>
                  <a:pt x="50290" y="715"/>
                </a:cubicBezTo>
                <a:cubicBezTo>
                  <a:pt x="50213" y="740"/>
                  <a:pt x="50136" y="760"/>
                  <a:pt x="50090" y="760"/>
                </a:cubicBezTo>
                <a:cubicBezTo>
                  <a:pt x="50072" y="760"/>
                  <a:pt x="50059" y="757"/>
                  <a:pt x="50052" y="750"/>
                </a:cubicBezTo>
                <a:cubicBezTo>
                  <a:pt x="50034" y="741"/>
                  <a:pt x="50019" y="737"/>
                  <a:pt x="50008" y="737"/>
                </a:cubicBezTo>
                <a:cubicBezTo>
                  <a:pt x="49990" y="737"/>
                  <a:pt x="49981" y="748"/>
                  <a:pt x="49981" y="762"/>
                </a:cubicBezTo>
                <a:cubicBezTo>
                  <a:pt x="49981" y="785"/>
                  <a:pt x="49957" y="793"/>
                  <a:pt x="49918" y="793"/>
                </a:cubicBezTo>
                <a:cubicBezTo>
                  <a:pt x="49896" y="793"/>
                  <a:pt x="49869" y="791"/>
                  <a:pt x="49838" y="786"/>
                </a:cubicBezTo>
                <a:cubicBezTo>
                  <a:pt x="49809" y="774"/>
                  <a:pt x="49775" y="767"/>
                  <a:pt x="49735" y="767"/>
                </a:cubicBezTo>
                <a:cubicBezTo>
                  <a:pt x="49660" y="767"/>
                  <a:pt x="49566" y="791"/>
                  <a:pt x="49457" y="846"/>
                </a:cubicBezTo>
                <a:cubicBezTo>
                  <a:pt x="49348" y="895"/>
                  <a:pt x="49214" y="920"/>
                  <a:pt x="49138" y="920"/>
                </a:cubicBezTo>
                <a:cubicBezTo>
                  <a:pt x="49123" y="920"/>
                  <a:pt x="49110" y="919"/>
                  <a:pt x="49100" y="917"/>
                </a:cubicBezTo>
                <a:cubicBezTo>
                  <a:pt x="49087" y="914"/>
                  <a:pt x="49073" y="912"/>
                  <a:pt x="49058" y="912"/>
                </a:cubicBezTo>
                <a:cubicBezTo>
                  <a:pt x="49016" y="912"/>
                  <a:pt x="48971" y="923"/>
                  <a:pt x="48945" y="941"/>
                </a:cubicBezTo>
                <a:cubicBezTo>
                  <a:pt x="48909" y="1012"/>
                  <a:pt x="48338" y="1084"/>
                  <a:pt x="48028" y="1084"/>
                </a:cubicBezTo>
                <a:cubicBezTo>
                  <a:pt x="47969" y="1084"/>
                  <a:pt x="47897" y="1096"/>
                  <a:pt x="47862" y="1120"/>
                </a:cubicBezTo>
                <a:cubicBezTo>
                  <a:pt x="47839" y="1136"/>
                  <a:pt x="47823" y="1145"/>
                  <a:pt x="47807" y="1145"/>
                </a:cubicBezTo>
                <a:cubicBezTo>
                  <a:pt x="47789" y="1145"/>
                  <a:pt x="47774" y="1133"/>
                  <a:pt x="47754" y="1108"/>
                </a:cubicBezTo>
                <a:cubicBezTo>
                  <a:pt x="47744" y="1097"/>
                  <a:pt x="47723" y="1091"/>
                  <a:pt x="47696" y="1091"/>
                </a:cubicBezTo>
                <a:cubicBezTo>
                  <a:pt x="47662" y="1091"/>
                  <a:pt x="47616" y="1100"/>
                  <a:pt x="47564" y="1120"/>
                </a:cubicBezTo>
                <a:cubicBezTo>
                  <a:pt x="47481" y="1167"/>
                  <a:pt x="47338" y="1191"/>
                  <a:pt x="47266" y="1191"/>
                </a:cubicBezTo>
                <a:cubicBezTo>
                  <a:pt x="47195" y="1191"/>
                  <a:pt x="47088" y="1203"/>
                  <a:pt x="47064" y="1227"/>
                </a:cubicBezTo>
                <a:cubicBezTo>
                  <a:pt x="47016" y="1274"/>
                  <a:pt x="46897" y="1286"/>
                  <a:pt x="46790" y="1286"/>
                </a:cubicBezTo>
                <a:cubicBezTo>
                  <a:pt x="46683" y="1286"/>
                  <a:pt x="46540" y="1310"/>
                  <a:pt x="46480" y="1346"/>
                </a:cubicBezTo>
                <a:cubicBezTo>
                  <a:pt x="46433" y="1377"/>
                  <a:pt x="46375" y="1393"/>
                  <a:pt x="46302" y="1393"/>
                </a:cubicBezTo>
                <a:cubicBezTo>
                  <a:pt x="46266" y="1393"/>
                  <a:pt x="46226" y="1389"/>
                  <a:pt x="46183" y="1381"/>
                </a:cubicBezTo>
                <a:cubicBezTo>
                  <a:pt x="46126" y="1366"/>
                  <a:pt x="46078" y="1357"/>
                  <a:pt x="46040" y="1357"/>
                </a:cubicBezTo>
                <a:cubicBezTo>
                  <a:pt x="45990" y="1357"/>
                  <a:pt x="45958" y="1372"/>
                  <a:pt x="45945" y="1405"/>
                </a:cubicBezTo>
                <a:cubicBezTo>
                  <a:pt x="45918" y="1449"/>
                  <a:pt x="45865" y="1474"/>
                  <a:pt x="45777" y="1474"/>
                </a:cubicBezTo>
                <a:cubicBezTo>
                  <a:pt x="45746" y="1474"/>
                  <a:pt x="45711" y="1471"/>
                  <a:pt x="45671" y="1465"/>
                </a:cubicBezTo>
                <a:cubicBezTo>
                  <a:pt x="45641" y="1462"/>
                  <a:pt x="45610" y="1460"/>
                  <a:pt x="45579" y="1460"/>
                </a:cubicBezTo>
                <a:cubicBezTo>
                  <a:pt x="45486" y="1460"/>
                  <a:pt x="45394" y="1474"/>
                  <a:pt x="45349" y="1501"/>
                </a:cubicBezTo>
                <a:cubicBezTo>
                  <a:pt x="45307" y="1517"/>
                  <a:pt x="45247" y="1534"/>
                  <a:pt x="45207" y="1534"/>
                </a:cubicBezTo>
                <a:cubicBezTo>
                  <a:pt x="45191" y="1534"/>
                  <a:pt x="45178" y="1531"/>
                  <a:pt x="45171" y="1524"/>
                </a:cubicBezTo>
                <a:cubicBezTo>
                  <a:pt x="45147" y="1518"/>
                  <a:pt x="45123" y="1515"/>
                  <a:pt x="45102" y="1515"/>
                </a:cubicBezTo>
                <a:cubicBezTo>
                  <a:pt x="45081" y="1515"/>
                  <a:pt x="45064" y="1518"/>
                  <a:pt x="45052" y="1524"/>
                </a:cubicBezTo>
                <a:cubicBezTo>
                  <a:pt x="45016" y="1560"/>
                  <a:pt x="44933" y="1560"/>
                  <a:pt x="44861" y="1560"/>
                </a:cubicBezTo>
                <a:cubicBezTo>
                  <a:pt x="44846" y="1558"/>
                  <a:pt x="44832" y="1557"/>
                  <a:pt x="44818" y="1557"/>
                </a:cubicBezTo>
                <a:cubicBezTo>
                  <a:pt x="44755" y="1557"/>
                  <a:pt x="44706" y="1578"/>
                  <a:pt x="44706" y="1608"/>
                </a:cubicBezTo>
                <a:cubicBezTo>
                  <a:pt x="44706" y="1643"/>
                  <a:pt x="44587" y="1727"/>
                  <a:pt x="44456" y="1786"/>
                </a:cubicBezTo>
                <a:cubicBezTo>
                  <a:pt x="44306" y="1850"/>
                  <a:pt x="44176" y="1882"/>
                  <a:pt x="44032" y="1882"/>
                </a:cubicBezTo>
                <a:cubicBezTo>
                  <a:pt x="43960" y="1882"/>
                  <a:pt x="43885" y="1874"/>
                  <a:pt x="43802" y="1858"/>
                </a:cubicBezTo>
                <a:cubicBezTo>
                  <a:pt x="43794" y="1856"/>
                  <a:pt x="43784" y="1855"/>
                  <a:pt x="43772" y="1855"/>
                </a:cubicBezTo>
                <a:cubicBezTo>
                  <a:pt x="43715" y="1855"/>
                  <a:pt x="43617" y="1880"/>
                  <a:pt x="43528" y="1929"/>
                </a:cubicBezTo>
                <a:cubicBezTo>
                  <a:pt x="43444" y="1977"/>
                  <a:pt x="43313" y="2024"/>
                  <a:pt x="43266" y="2024"/>
                </a:cubicBezTo>
                <a:cubicBezTo>
                  <a:pt x="43206" y="2024"/>
                  <a:pt x="43099" y="2048"/>
                  <a:pt x="42992" y="2096"/>
                </a:cubicBezTo>
                <a:cubicBezTo>
                  <a:pt x="42909" y="2143"/>
                  <a:pt x="42742" y="2167"/>
                  <a:pt x="42635" y="2167"/>
                </a:cubicBezTo>
                <a:cubicBezTo>
                  <a:pt x="42206" y="2167"/>
                  <a:pt x="41885" y="2215"/>
                  <a:pt x="41837" y="2263"/>
                </a:cubicBezTo>
                <a:cubicBezTo>
                  <a:pt x="41811" y="2280"/>
                  <a:pt x="41759" y="2291"/>
                  <a:pt x="41696" y="2291"/>
                </a:cubicBezTo>
                <a:cubicBezTo>
                  <a:pt x="41673" y="2291"/>
                  <a:pt x="41648" y="2290"/>
                  <a:pt x="41623" y="2286"/>
                </a:cubicBezTo>
                <a:cubicBezTo>
                  <a:pt x="41602" y="2283"/>
                  <a:pt x="41578" y="2282"/>
                  <a:pt x="41553" y="2282"/>
                </a:cubicBezTo>
                <a:cubicBezTo>
                  <a:pt x="41478" y="2282"/>
                  <a:pt x="41394" y="2295"/>
                  <a:pt x="41349" y="2322"/>
                </a:cubicBezTo>
                <a:cubicBezTo>
                  <a:pt x="41174" y="2394"/>
                  <a:pt x="40830" y="2484"/>
                  <a:pt x="40655" y="2484"/>
                </a:cubicBezTo>
                <a:cubicBezTo>
                  <a:pt x="40628" y="2484"/>
                  <a:pt x="40605" y="2482"/>
                  <a:pt x="40587" y="2477"/>
                </a:cubicBezTo>
                <a:cubicBezTo>
                  <a:pt x="40577" y="2475"/>
                  <a:pt x="40568" y="2474"/>
                  <a:pt x="40558" y="2474"/>
                </a:cubicBezTo>
                <a:cubicBezTo>
                  <a:pt x="40500" y="2474"/>
                  <a:pt x="40456" y="2504"/>
                  <a:pt x="40456" y="2524"/>
                </a:cubicBezTo>
                <a:cubicBezTo>
                  <a:pt x="40432" y="2584"/>
                  <a:pt x="40063" y="2739"/>
                  <a:pt x="39944" y="2739"/>
                </a:cubicBezTo>
                <a:cubicBezTo>
                  <a:pt x="39896" y="2739"/>
                  <a:pt x="39813" y="2739"/>
                  <a:pt x="39742" y="2751"/>
                </a:cubicBezTo>
                <a:cubicBezTo>
                  <a:pt x="39717" y="2754"/>
                  <a:pt x="39694" y="2756"/>
                  <a:pt x="39672" y="2756"/>
                </a:cubicBezTo>
                <a:cubicBezTo>
                  <a:pt x="39620" y="2756"/>
                  <a:pt x="39580" y="2747"/>
                  <a:pt x="39563" y="2739"/>
                </a:cubicBezTo>
                <a:cubicBezTo>
                  <a:pt x="39548" y="2729"/>
                  <a:pt x="39527" y="2723"/>
                  <a:pt x="39503" y="2723"/>
                </a:cubicBezTo>
                <a:cubicBezTo>
                  <a:pt x="39468" y="2723"/>
                  <a:pt x="39426" y="2735"/>
                  <a:pt x="39384" y="2763"/>
                </a:cubicBezTo>
                <a:cubicBezTo>
                  <a:pt x="39301" y="2798"/>
                  <a:pt x="39206" y="2822"/>
                  <a:pt x="39146" y="2822"/>
                </a:cubicBezTo>
                <a:cubicBezTo>
                  <a:pt x="38932" y="2822"/>
                  <a:pt x="38622" y="2882"/>
                  <a:pt x="38622" y="2929"/>
                </a:cubicBezTo>
                <a:cubicBezTo>
                  <a:pt x="38622" y="2941"/>
                  <a:pt x="38515" y="2977"/>
                  <a:pt x="38396" y="2977"/>
                </a:cubicBezTo>
                <a:cubicBezTo>
                  <a:pt x="38265" y="2977"/>
                  <a:pt x="38170" y="3001"/>
                  <a:pt x="38158" y="3060"/>
                </a:cubicBezTo>
                <a:cubicBezTo>
                  <a:pt x="38150" y="3092"/>
                  <a:pt x="38142" y="3108"/>
                  <a:pt x="38131" y="3108"/>
                </a:cubicBezTo>
                <a:cubicBezTo>
                  <a:pt x="38125" y="3108"/>
                  <a:pt x="38118" y="3104"/>
                  <a:pt x="38110" y="3096"/>
                </a:cubicBezTo>
                <a:cubicBezTo>
                  <a:pt x="38103" y="3072"/>
                  <a:pt x="38062" y="3061"/>
                  <a:pt x="38005" y="3061"/>
                </a:cubicBezTo>
                <a:cubicBezTo>
                  <a:pt x="37867" y="3061"/>
                  <a:pt x="37640" y="3120"/>
                  <a:pt x="37598" y="3179"/>
                </a:cubicBezTo>
                <a:cubicBezTo>
                  <a:pt x="37569" y="3209"/>
                  <a:pt x="37523" y="3230"/>
                  <a:pt x="37482" y="3230"/>
                </a:cubicBezTo>
                <a:cubicBezTo>
                  <a:pt x="37473" y="3230"/>
                  <a:pt x="37464" y="3229"/>
                  <a:pt x="37456" y="3227"/>
                </a:cubicBezTo>
                <a:cubicBezTo>
                  <a:pt x="37430" y="3219"/>
                  <a:pt x="37394" y="3216"/>
                  <a:pt x="37353" y="3216"/>
                </a:cubicBezTo>
                <a:cubicBezTo>
                  <a:pt x="37199" y="3216"/>
                  <a:pt x="36974" y="3261"/>
                  <a:pt x="36955" y="3298"/>
                </a:cubicBezTo>
                <a:cubicBezTo>
                  <a:pt x="36947" y="3325"/>
                  <a:pt x="36857" y="3339"/>
                  <a:pt x="36743" y="3339"/>
                </a:cubicBezTo>
                <a:cubicBezTo>
                  <a:pt x="36705" y="3339"/>
                  <a:pt x="36664" y="3337"/>
                  <a:pt x="36622" y="3334"/>
                </a:cubicBezTo>
                <a:cubicBezTo>
                  <a:pt x="36589" y="3329"/>
                  <a:pt x="36550" y="3327"/>
                  <a:pt x="36509" y="3327"/>
                </a:cubicBezTo>
                <a:cubicBezTo>
                  <a:pt x="36355" y="3327"/>
                  <a:pt x="36158" y="3359"/>
                  <a:pt x="36027" y="3406"/>
                </a:cubicBezTo>
                <a:cubicBezTo>
                  <a:pt x="35872" y="3453"/>
                  <a:pt x="35693" y="3477"/>
                  <a:pt x="35646" y="3477"/>
                </a:cubicBezTo>
                <a:cubicBezTo>
                  <a:pt x="35586" y="3477"/>
                  <a:pt x="35539" y="3477"/>
                  <a:pt x="35539" y="3513"/>
                </a:cubicBezTo>
                <a:cubicBezTo>
                  <a:pt x="35539" y="3536"/>
                  <a:pt x="35431" y="3548"/>
                  <a:pt x="35336" y="3548"/>
                </a:cubicBezTo>
                <a:cubicBezTo>
                  <a:pt x="35217" y="3548"/>
                  <a:pt x="35003" y="3608"/>
                  <a:pt x="34860" y="3691"/>
                </a:cubicBezTo>
                <a:cubicBezTo>
                  <a:pt x="34705" y="3763"/>
                  <a:pt x="34515" y="3810"/>
                  <a:pt x="34419" y="3810"/>
                </a:cubicBezTo>
                <a:cubicBezTo>
                  <a:pt x="34401" y="3805"/>
                  <a:pt x="34381" y="3803"/>
                  <a:pt x="34360" y="3803"/>
                </a:cubicBezTo>
                <a:cubicBezTo>
                  <a:pt x="34287" y="3803"/>
                  <a:pt x="34204" y="3833"/>
                  <a:pt x="34157" y="3870"/>
                </a:cubicBezTo>
                <a:cubicBezTo>
                  <a:pt x="34098" y="3906"/>
                  <a:pt x="34003" y="3941"/>
                  <a:pt x="33943" y="3941"/>
                </a:cubicBezTo>
                <a:cubicBezTo>
                  <a:pt x="33939" y="3941"/>
                  <a:pt x="33934" y="3941"/>
                  <a:pt x="33928" y="3941"/>
                </a:cubicBezTo>
                <a:cubicBezTo>
                  <a:pt x="33778" y="3941"/>
                  <a:pt x="33192" y="4086"/>
                  <a:pt x="33169" y="4132"/>
                </a:cubicBezTo>
                <a:cubicBezTo>
                  <a:pt x="33169" y="4138"/>
                  <a:pt x="33160" y="4141"/>
                  <a:pt x="33141" y="4141"/>
                </a:cubicBezTo>
                <a:cubicBezTo>
                  <a:pt x="33122" y="4141"/>
                  <a:pt x="33092" y="4138"/>
                  <a:pt x="33050" y="4132"/>
                </a:cubicBezTo>
                <a:cubicBezTo>
                  <a:pt x="33020" y="4120"/>
                  <a:pt x="32985" y="4114"/>
                  <a:pt x="32949" y="4114"/>
                </a:cubicBezTo>
                <a:cubicBezTo>
                  <a:pt x="32913" y="4114"/>
                  <a:pt x="32878" y="4120"/>
                  <a:pt x="32848" y="4132"/>
                </a:cubicBezTo>
                <a:cubicBezTo>
                  <a:pt x="32788" y="4168"/>
                  <a:pt x="32669" y="4179"/>
                  <a:pt x="32574" y="4179"/>
                </a:cubicBezTo>
                <a:cubicBezTo>
                  <a:pt x="32491" y="4179"/>
                  <a:pt x="32300" y="4203"/>
                  <a:pt x="32145" y="4239"/>
                </a:cubicBezTo>
                <a:cubicBezTo>
                  <a:pt x="32050" y="4263"/>
                  <a:pt x="31976" y="4275"/>
                  <a:pt x="31918" y="4275"/>
                </a:cubicBezTo>
                <a:cubicBezTo>
                  <a:pt x="31860" y="4275"/>
                  <a:pt x="31818" y="4263"/>
                  <a:pt x="31788" y="4239"/>
                </a:cubicBezTo>
                <a:cubicBezTo>
                  <a:pt x="31760" y="4216"/>
                  <a:pt x="31732" y="4205"/>
                  <a:pt x="31701" y="4205"/>
                </a:cubicBezTo>
                <a:cubicBezTo>
                  <a:pt x="31667" y="4205"/>
                  <a:pt x="31630" y="4219"/>
                  <a:pt x="31586" y="4251"/>
                </a:cubicBezTo>
                <a:cubicBezTo>
                  <a:pt x="31521" y="4297"/>
                  <a:pt x="31428" y="4315"/>
                  <a:pt x="31300" y="4315"/>
                </a:cubicBezTo>
                <a:cubicBezTo>
                  <a:pt x="31264" y="4315"/>
                  <a:pt x="31224" y="4313"/>
                  <a:pt x="31181" y="4310"/>
                </a:cubicBezTo>
                <a:cubicBezTo>
                  <a:pt x="31112" y="4305"/>
                  <a:pt x="31043" y="4303"/>
                  <a:pt x="30981" y="4303"/>
                </a:cubicBezTo>
                <a:cubicBezTo>
                  <a:pt x="30895" y="4303"/>
                  <a:pt x="30823" y="4308"/>
                  <a:pt x="30788" y="4322"/>
                </a:cubicBezTo>
                <a:cubicBezTo>
                  <a:pt x="30728" y="4346"/>
                  <a:pt x="30645" y="4382"/>
                  <a:pt x="30586" y="4406"/>
                </a:cubicBezTo>
                <a:cubicBezTo>
                  <a:pt x="30526" y="4429"/>
                  <a:pt x="30407" y="4429"/>
                  <a:pt x="30336" y="4429"/>
                </a:cubicBezTo>
                <a:cubicBezTo>
                  <a:pt x="30321" y="4427"/>
                  <a:pt x="30303" y="4426"/>
                  <a:pt x="30283" y="4426"/>
                </a:cubicBezTo>
                <a:cubicBezTo>
                  <a:pt x="30183" y="4426"/>
                  <a:pt x="30017" y="4450"/>
                  <a:pt x="29859" y="4489"/>
                </a:cubicBezTo>
                <a:cubicBezTo>
                  <a:pt x="29681" y="4537"/>
                  <a:pt x="29359" y="4596"/>
                  <a:pt x="29181" y="4644"/>
                </a:cubicBezTo>
                <a:cubicBezTo>
                  <a:pt x="28990" y="4679"/>
                  <a:pt x="28823" y="4727"/>
                  <a:pt x="28812" y="4739"/>
                </a:cubicBezTo>
                <a:cubicBezTo>
                  <a:pt x="28806" y="4751"/>
                  <a:pt x="28791" y="4757"/>
                  <a:pt x="28774" y="4757"/>
                </a:cubicBezTo>
                <a:cubicBezTo>
                  <a:pt x="28758" y="4757"/>
                  <a:pt x="28740" y="4751"/>
                  <a:pt x="28728" y="4739"/>
                </a:cubicBezTo>
                <a:cubicBezTo>
                  <a:pt x="28720" y="4736"/>
                  <a:pt x="28707" y="4735"/>
                  <a:pt x="28689" y="4735"/>
                </a:cubicBezTo>
                <a:cubicBezTo>
                  <a:pt x="28628" y="4735"/>
                  <a:pt x="28515" y="4752"/>
                  <a:pt x="28395" y="4799"/>
                </a:cubicBezTo>
                <a:cubicBezTo>
                  <a:pt x="28283" y="4836"/>
                  <a:pt x="28157" y="4866"/>
                  <a:pt x="28085" y="4866"/>
                </a:cubicBezTo>
                <a:cubicBezTo>
                  <a:pt x="28064" y="4866"/>
                  <a:pt x="28048" y="4863"/>
                  <a:pt x="28038" y="4858"/>
                </a:cubicBezTo>
                <a:cubicBezTo>
                  <a:pt x="28024" y="4855"/>
                  <a:pt x="28005" y="4854"/>
                  <a:pt x="27983" y="4854"/>
                </a:cubicBezTo>
                <a:cubicBezTo>
                  <a:pt x="27911" y="4854"/>
                  <a:pt x="27802" y="4869"/>
                  <a:pt x="27692" y="4906"/>
                </a:cubicBezTo>
                <a:cubicBezTo>
                  <a:pt x="27532" y="4959"/>
                  <a:pt x="27411" y="4986"/>
                  <a:pt x="27275" y="4986"/>
                </a:cubicBezTo>
                <a:cubicBezTo>
                  <a:pt x="27230" y="4986"/>
                  <a:pt x="27183" y="4983"/>
                  <a:pt x="27133" y="4977"/>
                </a:cubicBezTo>
                <a:cubicBezTo>
                  <a:pt x="27097" y="4977"/>
                  <a:pt x="27073" y="5013"/>
                  <a:pt x="27073" y="5037"/>
                </a:cubicBezTo>
                <a:cubicBezTo>
                  <a:pt x="27073" y="5066"/>
                  <a:pt x="27025" y="5087"/>
                  <a:pt x="26955" y="5087"/>
                </a:cubicBezTo>
                <a:cubicBezTo>
                  <a:pt x="26940" y="5087"/>
                  <a:pt x="26923" y="5086"/>
                  <a:pt x="26907" y="5084"/>
                </a:cubicBezTo>
                <a:cubicBezTo>
                  <a:pt x="26823" y="5084"/>
                  <a:pt x="26645" y="5096"/>
                  <a:pt x="26490" y="5120"/>
                </a:cubicBezTo>
                <a:cubicBezTo>
                  <a:pt x="26406" y="5134"/>
                  <a:pt x="26318" y="5140"/>
                  <a:pt x="26248" y="5140"/>
                </a:cubicBezTo>
                <a:cubicBezTo>
                  <a:pt x="26198" y="5140"/>
                  <a:pt x="26157" y="5137"/>
                  <a:pt x="26133" y="5132"/>
                </a:cubicBezTo>
                <a:cubicBezTo>
                  <a:pt x="26115" y="5128"/>
                  <a:pt x="26095" y="5125"/>
                  <a:pt x="26074" y="5125"/>
                </a:cubicBezTo>
                <a:cubicBezTo>
                  <a:pt x="26039" y="5125"/>
                  <a:pt x="26005" y="5133"/>
                  <a:pt x="25990" y="5156"/>
                </a:cubicBezTo>
                <a:cubicBezTo>
                  <a:pt x="25960" y="5185"/>
                  <a:pt x="25899" y="5206"/>
                  <a:pt x="25831" y="5206"/>
                </a:cubicBezTo>
                <a:cubicBezTo>
                  <a:pt x="25817" y="5206"/>
                  <a:pt x="25802" y="5205"/>
                  <a:pt x="25787" y="5203"/>
                </a:cubicBezTo>
                <a:cubicBezTo>
                  <a:pt x="25773" y="5201"/>
                  <a:pt x="25758" y="5200"/>
                  <a:pt x="25743" y="5200"/>
                </a:cubicBezTo>
                <a:cubicBezTo>
                  <a:pt x="25669" y="5200"/>
                  <a:pt x="25587" y="5223"/>
                  <a:pt x="25537" y="5263"/>
                </a:cubicBezTo>
                <a:cubicBezTo>
                  <a:pt x="25488" y="5302"/>
                  <a:pt x="25398" y="5325"/>
                  <a:pt x="25294" y="5325"/>
                </a:cubicBezTo>
                <a:cubicBezTo>
                  <a:pt x="25272" y="5325"/>
                  <a:pt x="25250" y="5324"/>
                  <a:pt x="25228" y="5322"/>
                </a:cubicBezTo>
                <a:cubicBezTo>
                  <a:pt x="25201" y="5319"/>
                  <a:pt x="25172" y="5318"/>
                  <a:pt x="25143" y="5318"/>
                </a:cubicBezTo>
                <a:cubicBezTo>
                  <a:pt x="25054" y="5318"/>
                  <a:pt x="24963" y="5331"/>
                  <a:pt x="24918" y="5358"/>
                </a:cubicBezTo>
                <a:cubicBezTo>
                  <a:pt x="24808" y="5404"/>
                  <a:pt x="24181" y="5457"/>
                  <a:pt x="23872" y="5457"/>
                </a:cubicBezTo>
                <a:cubicBezTo>
                  <a:pt x="23781" y="5457"/>
                  <a:pt x="23717" y="5452"/>
                  <a:pt x="23704" y="5441"/>
                </a:cubicBezTo>
                <a:cubicBezTo>
                  <a:pt x="23701" y="5439"/>
                  <a:pt x="23695" y="5437"/>
                  <a:pt x="23686" y="5437"/>
                </a:cubicBezTo>
                <a:cubicBezTo>
                  <a:pt x="23659" y="5437"/>
                  <a:pt x="23606" y="5453"/>
                  <a:pt x="23561" y="5489"/>
                </a:cubicBezTo>
                <a:cubicBezTo>
                  <a:pt x="23501" y="5537"/>
                  <a:pt x="23251" y="5572"/>
                  <a:pt x="22906" y="5572"/>
                </a:cubicBezTo>
                <a:cubicBezTo>
                  <a:pt x="22608" y="5596"/>
                  <a:pt x="22323" y="5620"/>
                  <a:pt x="22275" y="5632"/>
                </a:cubicBezTo>
                <a:cubicBezTo>
                  <a:pt x="22239" y="5668"/>
                  <a:pt x="22096" y="5680"/>
                  <a:pt x="21977" y="5680"/>
                </a:cubicBezTo>
                <a:cubicBezTo>
                  <a:pt x="21858" y="5680"/>
                  <a:pt x="21739" y="5692"/>
                  <a:pt x="21715" y="5715"/>
                </a:cubicBezTo>
                <a:cubicBezTo>
                  <a:pt x="21669" y="5750"/>
                  <a:pt x="20935" y="5906"/>
                  <a:pt x="20788" y="5906"/>
                </a:cubicBezTo>
                <a:cubicBezTo>
                  <a:pt x="20783" y="5906"/>
                  <a:pt x="20779" y="5906"/>
                  <a:pt x="20775" y="5906"/>
                </a:cubicBezTo>
                <a:cubicBezTo>
                  <a:pt x="20751" y="5906"/>
                  <a:pt x="20668" y="5930"/>
                  <a:pt x="20608" y="5965"/>
                </a:cubicBezTo>
                <a:cubicBezTo>
                  <a:pt x="20555" y="5987"/>
                  <a:pt x="20493" y="6027"/>
                  <a:pt x="20446" y="6027"/>
                </a:cubicBezTo>
                <a:cubicBezTo>
                  <a:pt x="20440" y="6027"/>
                  <a:pt x="20435" y="6026"/>
                  <a:pt x="20430" y="6025"/>
                </a:cubicBezTo>
                <a:cubicBezTo>
                  <a:pt x="20394" y="6025"/>
                  <a:pt x="20287" y="6049"/>
                  <a:pt x="20191" y="6096"/>
                </a:cubicBezTo>
                <a:cubicBezTo>
                  <a:pt x="20119" y="6133"/>
                  <a:pt x="20046" y="6148"/>
                  <a:pt x="19994" y="6148"/>
                </a:cubicBezTo>
                <a:cubicBezTo>
                  <a:pt x="19978" y="6148"/>
                  <a:pt x="19965" y="6147"/>
                  <a:pt x="19953" y="6144"/>
                </a:cubicBezTo>
                <a:cubicBezTo>
                  <a:pt x="19935" y="6138"/>
                  <a:pt x="19915" y="6135"/>
                  <a:pt x="19894" y="6135"/>
                </a:cubicBezTo>
                <a:cubicBezTo>
                  <a:pt x="19873" y="6135"/>
                  <a:pt x="19852" y="6138"/>
                  <a:pt x="19834" y="6144"/>
                </a:cubicBezTo>
                <a:cubicBezTo>
                  <a:pt x="19820" y="6158"/>
                  <a:pt x="19778" y="6164"/>
                  <a:pt x="19721" y="6164"/>
                </a:cubicBezTo>
                <a:cubicBezTo>
                  <a:pt x="19681" y="6164"/>
                  <a:pt x="19634" y="6161"/>
                  <a:pt x="19584" y="6156"/>
                </a:cubicBezTo>
                <a:cubicBezTo>
                  <a:pt x="19564" y="6154"/>
                  <a:pt x="19543" y="6153"/>
                  <a:pt x="19521" y="6153"/>
                </a:cubicBezTo>
                <a:cubicBezTo>
                  <a:pt x="19412" y="6153"/>
                  <a:pt x="19283" y="6178"/>
                  <a:pt x="19203" y="6227"/>
                </a:cubicBezTo>
                <a:cubicBezTo>
                  <a:pt x="19117" y="6270"/>
                  <a:pt x="19031" y="6301"/>
                  <a:pt x="18953" y="6301"/>
                </a:cubicBezTo>
                <a:cubicBezTo>
                  <a:pt x="18924" y="6301"/>
                  <a:pt x="18896" y="6297"/>
                  <a:pt x="18870" y="6287"/>
                </a:cubicBezTo>
                <a:cubicBezTo>
                  <a:pt x="18791" y="6264"/>
                  <a:pt x="18672" y="6253"/>
                  <a:pt x="18558" y="6253"/>
                </a:cubicBezTo>
                <a:cubicBezTo>
                  <a:pt x="18378" y="6253"/>
                  <a:pt x="18208" y="6279"/>
                  <a:pt x="18215" y="6323"/>
                </a:cubicBezTo>
                <a:cubicBezTo>
                  <a:pt x="18222" y="6356"/>
                  <a:pt x="18176" y="6371"/>
                  <a:pt x="18104" y="6371"/>
                </a:cubicBezTo>
                <a:cubicBezTo>
                  <a:pt x="18049" y="6371"/>
                  <a:pt x="17978" y="6362"/>
                  <a:pt x="17905" y="6346"/>
                </a:cubicBezTo>
                <a:cubicBezTo>
                  <a:pt x="17881" y="6342"/>
                  <a:pt x="17854" y="6340"/>
                  <a:pt x="17825" y="6340"/>
                </a:cubicBezTo>
                <a:cubicBezTo>
                  <a:pt x="17701" y="6340"/>
                  <a:pt x="17558" y="6377"/>
                  <a:pt x="17548" y="6406"/>
                </a:cubicBezTo>
                <a:cubicBezTo>
                  <a:pt x="17541" y="6458"/>
                  <a:pt x="17473" y="6487"/>
                  <a:pt x="17378" y="6487"/>
                </a:cubicBezTo>
                <a:cubicBezTo>
                  <a:pt x="17320" y="6487"/>
                  <a:pt x="17251" y="6476"/>
                  <a:pt x="17179" y="6454"/>
                </a:cubicBezTo>
                <a:cubicBezTo>
                  <a:pt x="17143" y="6444"/>
                  <a:pt x="17103" y="6441"/>
                  <a:pt x="17063" y="6441"/>
                </a:cubicBezTo>
                <a:cubicBezTo>
                  <a:pt x="16998" y="6441"/>
                  <a:pt x="16933" y="6451"/>
                  <a:pt x="16882" y="6465"/>
                </a:cubicBezTo>
                <a:cubicBezTo>
                  <a:pt x="16820" y="6488"/>
                  <a:pt x="16773" y="6502"/>
                  <a:pt x="16748" y="6502"/>
                </a:cubicBezTo>
                <a:cubicBezTo>
                  <a:pt x="16734" y="6502"/>
                  <a:pt x="16727" y="6498"/>
                  <a:pt x="16727" y="6489"/>
                </a:cubicBezTo>
                <a:cubicBezTo>
                  <a:pt x="16727" y="6471"/>
                  <a:pt x="16721" y="6462"/>
                  <a:pt x="16710" y="6462"/>
                </a:cubicBezTo>
                <a:cubicBezTo>
                  <a:pt x="16700" y="6462"/>
                  <a:pt x="16685" y="6471"/>
                  <a:pt x="16667" y="6489"/>
                </a:cubicBezTo>
                <a:cubicBezTo>
                  <a:pt x="16643" y="6513"/>
                  <a:pt x="16465" y="6525"/>
                  <a:pt x="16298" y="6549"/>
                </a:cubicBezTo>
                <a:cubicBezTo>
                  <a:pt x="16131" y="6561"/>
                  <a:pt x="15989" y="6584"/>
                  <a:pt x="15965" y="6608"/>
                </a:cubicBezTo>
                <a:cubicBezTo>
                  <a:pt x="15965" y="6620"/>
                  <a:pt x="15956" y="6626"/>
                  <a:pt x="15939" y="6626"/>
                </a:cubicBezTo>
                <a:cubicBezTo>
                  <a:pt x="15923" y="6626"/>
                  <a:pt x="15899" y="6620"/>
                  <a:pt x="15869" y="6608"/>
                </a:cubicBezTo>
                <a:cubicBezTo>
                  <a:pt x="15853" y="6598"/>
                  <a:pt x="15837" y="6594"/>
                  <a:pt x="15821" y="6594"/>
                </a:cubicBezTo>
                <a:cubicBezTo>
                  <a:pt x="15779" y="6594"/>
                  <a:pt x="15741" y="6625"/>
                  <a:pt x="15715" y="6668"/>
                </a:cubicBezTo>
                <a:cubicBezTo>
                  <a:pt x="15691" y="6727"/>
                  <a:pt x="15703" y="6763"/>
                  <a:pt x="15750" y="6763"/>
                </a:cubicBezTo>
                <a:cubicBezTo>
                  <a:pt x="15786" y="6763"/>
                  <a:pt x="15667" y="6811"/>
                  <a:pt x="15488" y="6846"/>
                </a:cubicBezTo>
                <a:cubicBezTo>
                  <a:pt x="15349" y="6864"/>
                  <a:pt x="15222" y="6875"/>
                  <a:pt x="15160" y="6875"/>
                </a:cubicBezTo>
                <a:cubicBezTo>
                  <a:pt x="15137" y="6875"/>
                  <a:pt x="15123" y="6873"/>
                  <a:pt x="15119" y="6870"/>
                </a:cubicBezTo>
                <a:cubicBezTo>
                  <a:pt x="15093" y="6838"/>
                  <a:pt x="14934" y="6819"/>
                  <a:pt x="14786" y="6819"/>
                </a:cubicBezTo>
                <a:cubicBezTo>
                  <a:pt x="14665" y="6819"/>
                  <a:pt x="14551" y="6832"/>
                  <a:pt x="14524" y="6858"/>
                </a:cubicBezTo>
                <a:cubicBezTo>
                  <a:pt x="14512" y="6870"/>
                  <a:pt x="14485" y="6876"/>
                  <a:pt x="14453" y="6876"/>
                </a:cubicBezTo>
                <a:cubicBezTo>
                  <a:pt x="14420" y="6876"/>
                  <a:pt x="14381" y="6870"/>
                  <a:pt x="14345" y="6858"/>
                </a:cubicBezTo>
                <a:cubicBezTo>
                  <a:pt x="14324" y="6845"/>
                  <a:pt x="14300" y="6840"/>
                  <a:pt x="14277" y="6840"/>
                </a:cubicBezTo>
                <a:cubicBezTo>
                  <a:pt x="14238" y="6840"/>
                  <a:pt x="14201" y="6855"/>
                  <a:pt x="14179" y="6870"/>
                </a:cubicBezTo>
                <a:cubicBezTo>
                  <a:pt x="14165" y="6891"/>
                  <a:pt x="14123" y="6904"/>
                  <a:pt x="14065" y="6904"/>
                </a:cubicBezTo>
                <a:cubicBezTo>
                  <a:pt x="14022" y="6904"/>
                  <a:pt x="13972" y="6897"/>
                  <a:pt x="13917" y="6882"/>
                </a:cubicBezTo>
                <a:cubicBezTo>
                  <a:pt x="13873" y="6874"/>
                  <a:pt x="13831" y="6870"/>
                  <a:pt x="13792" y="6870"/>
                </a:cubicBezTo>
                <a:cubicBezTo>
                  <a:pt x="13714" y="6870"/>
                  <a:pt x="13651" y="6886"/>
                  <a:pt x="13619" y="6918"/>
                </a:cubicBezTo>
                <a:cubicBezTo>
                  <a:pt x="13585" y="6946"/>
                  <a:pt x="13562" y="6961"/>
                  <a:pt x="13540" y="6961"/>
                </a:cubicBezTo>
                <a:cubicBezTo>
                  <a:pt x="13517" y="6961"/>
                  <a:pt x="13496" y="6943"/>
                  <a:pt x="13464" y="6906"/>
                </a:cubicBezTo>
                <a:cubicBezTo>
                  <a:pt x="13449" y="6880"/>
                  <a:pt x="13435" y="6865"/>
                  <a:pt x="13424" y="6865"/>
                </a:cubicBezTo>
                <a:cubicBezTo>
                  <a:pt x="13410" y="6865"/>
                  <a:pt x="13400" y="6888"/>
                  <a:pt x="13393" y="6942"/>
                </a:cubicBezTo>
                <a:cubicBezTo>
                  <a:pt x="13385" y="6996"/>
                  <a:pt x="13377" y="7020"/>
                  <a:pt x="13363" y="7020"/>
                </a:cubicBezTo>
                <a:cubicBezTo>
                  <a:pt x="13355" y="7020"/>
                  <a:pt x="13346" y="7014"/>
                  <a:pt x="13333" y="7001"/>
                </a:cubicBezTo>
                <a:cubicBezTo>
                  <a:pt x="13318" y="6978"/>
                  <a:pt x="13287" y="6960"/>
                  <a:pt x="13245" y="6960"/>
                </a:cubicBezTo>
                <a:cubicBezTo>
                  <a:pt x="13222" y="6960"/>
                  <a:pt x="13196" y="6965"/>
                  <a:pt x="13167" y="6977"/>
                </a:cubicBezTo>
                <a:cubicBezTo>
                  <a:pt x="13107" y="6989"/>
                  <a:pt x="12976" y="6989"/>
                  <a:pt x="12893" y="6989"/>
                </a:cubicBezTo>
                <a:cubicBezTo>
                  <a:pt x="12865" y="6986"/>
                  <a:pt x="12839" y="6984"/>
                  <a:pt x="12816" y="6984"/>
                </a:cubicBezTo>
                <a:cubicBezTo>
                  <a:pt x="12761" y="6984"/>
                  <a:pt x="12723" y="6993"/>
                  <a:pt x="12714" y="7001"/>
                </a:cubicBezTo>
                <a:cubicBezTo>
                  <a:pt x="12714" y="7037"/>
                  <a:pt x="12619" y="7049"/>
                  <a:pt x="12512" y="7049"/>
                </a:cubicBezTo>
                <a:cubicBezTo>
                  <a:pt x="12417" y="7049"/>
                  <a:pt x="12321" y="7085"/>
                  <a:pt x="12321" y="7096"/>
                </a:cubicBezTo>
                <a:cubicBezTo>
                  <a:pt x="12321" y="7113"/>
                  <a:pt x="12292" y="7130"/>
                  <a:pt x="12253" y="7130"/>
                </a:cubicBezTo>
                <a:cubicBezTo>
                  <a:pt x="12237" y="7130"/>
                  <a:pt x="12220" y="7127"/>
                  <a:pt x="12202" y="7120"/>
                </a:cubicBezTo>
                <a:cubicBezTo>
                  <a:pt x="12196" y="7119"/>
                  <a:pt x="12190" y="7118"/>
                  <a:pt x="12184" y="7118"/>
                </a:cubicBezTo>
                <a:cubicBezTo>
                  <a:pt x="12131" y="7118"/>
                  <a:pt x="12082" y="7162"/>
                  <a:pt x="12071" y="7216"/>
                </a:cubicBezTo>
                <a:lnTo>
                  <a:pt x="12059" y="7323"/>
                </a:lnTo>
                <a:lnTo>
                  <a:pt x="12000" y="7204"/>
                </a:lnTo>
                <a:cubicBezTo>
                  <a:pt x="11968" y="7131"/>
                  <a:pt x="11941" y="7102"/>
                  <a:pt x="11890" y="7102"/>
                </a:cubicBezTo>
                <a:cubicBezTo>
                  <a:pt x="11866" y="7102"/>
                  <a:pt x="11836" y="7109"/>
                  <a:pt x="11798" y="7120"/>
                </a:cubicBezTo>
                <a:cubicBezTo>
                  <a:pt x="11726" y="7156"/>
                  <a:pt x="11643" y="7180"/>
                  <a:pt x="11607" y="7216"/>
                </a:cubicBezTo>
                <a:cubicBezTo>
                  <a:pt x="11575" y="7241"/>
                  <a:pt x="11506" y="7253"/>
                  <a:pt x="11400" y="7253"/>
                </a:cubicBezTo>
                <a:cubicBezTo>
                  <a:pt x="11309" y="7253"/>
                  <a:pt x="11191" y="7244"/>
                  <a:pt x="11047" y="7227"/>
                </a:cubicBezTo>
                <a:cubicBezTo>
                  <a:pt x="11008" y="7225"/>
                  <a:pt x="10974" y="7223"/>
                  <a:pt x="10945" y="7223"/>
                </a:cubicBezTo>
                <a:cubicBezTo>
                  <a:pt x="10851" y="7223"/>
                  <a:pt x="10809" y="7239"/>
                  <a:pt x="10809" y="7275"/>
                </a:cubicBezTo>
                <a:cubicBezTo>
                  <a:pt x="10809" y="7311"/>
                  <a:pt x="10782" y="7327"/>
                  <a:pt x="10747" y="7327"/>
                </a:cubicBezTo>
                <a:cubicBezTo>
                  <a:pt x="10737" y="7327"/>
                  <a:pt x="10725" y="7325"/>
                  <a:pt x="10714" y="7323"/>
                </a:cubicBezTo>
                <a:cubicBezTo>
                  <a:pt x="10698" y="7316"/>
                  <a:pt x="10679" y="7312"/>
                  <a:pt x="10658" y="7312"/>
                </a:cubicBezTo>
                <a:cubicBezTo>
                  <a:pt x="10536" y="7312"/>
                  <a:pt x="10356" y="7415"/>
                  <a:pt x="10416" y="7466"/>
                </a:cubicBezTo>
                <a:cubicBezTo>
                  <a:pt x="10421" y="7470"/>
                  <a:pt x="10418" y="7473"/>
                  <a:pt x="10406" y="7473"/>
                </a:cubicBezTo>
                <a:cubicBezTo>
                  <a:pt x="10389" y="7473"/>
                  <a:pt x="10353" y="7468"/>
                  <a:pt x="10297" y="7454"/>
                </a:cubicBezTo>
                <a:cubicBezTo>
                  <a:pt x="10245" y="7433"/>
                  <a:pt x="10200" y="7423"/>
                  <a:pt x="10156" y="7423"/>
                </a:cubicBezTo>
                <a:cubicBezTo>
                  <a:pt x="10101" y="7423"/>
                  <a:pt x="10048" y="7439"/>
                  <a:pt x="9988" y="7466"/>
                </a:cubicBezTo>
                <a:cubicBezTo>
                  <a:pt x="9937" y="7491"/>
                  <a:pt x="9896" y="7503"/>
                  <a:pt x="9869" y="7503"/>
                </a:cubicBezTo>
                <a:cubicBezTo>
                  <a:pt x="9846" y="7503"/>
                  <a:pt x="9833" y="7494"/>
                  <a:pt x="9833" y="7477"/>
                </a:cubicBezTo>
                <a:cubicBezTo>
                  <a:pt x="9849" y="7429"/>
                  <a:pt x="9693" y="7391"/>
                  <a:pt x="9578" y="7391"/>
                </a:cubicBezTo>
                <a:cubicBezTo>
                  <a:pt x="9524" y="7391"/>
                  <a:pt x="9479" y="7399"/>
                  <a:pt x="9464" y="7418"/>
                </a:cubicBezTo>
                <a:cubicBezTo>
                  <a:pt x="9455" y="7445"/>
                  <a:pt x="9366" y="7458"/>
                  <a:pt x="9256" y="7458"/>
                </a:cubicBezTo>
                <a:cubicBezTo>
                  <a:pt x="9220" y="7458"/>
                  <a:pt x="9181" y="7457"/>
                  <a:pt x="9142" y="7454"/>
                </a:cubicBezTo>
                <a:cubicBezTo>
                  <a:pt x="9062" y="7445"/>
                  <a:pt x="8974" y="7441"/>
                  <a:pt x="8891" y="7441"/>
                </a:cubicBezTo>
                <a:cubicBezTo>
                  <a:pt x="8642" y="7441"/>
                  <a:pt x="8437" y="7474"/>
                  <a:pt x="8607" y="7501"/>
                </a:cubicBezTo>
                <a:cubicBezTo>
                  <a:pt x="8678" y="7513"/>
                  <a:pt x="8726" y="7561"/>
                  <a:pt x="8726" y="7597"/>
                </a:cubicBezTo>
                <a:cubicBezTo>
                  <a:pt x="8726" y="7644"/>
                  <a:pt x="8750" y="7704"/>
                  <a:pt x="8797" y="7716"/>
                </a:cubicBezTo>
                <a:cubicBezTo>
                  <a:pt x="8821" y="7727"/>
                  <a:pt x="8818" y="7733"/>
                  <a:pt x="8791" y="7733"/>
                </a:cubicBezTo>
                <a:cubicBezTo>
                  <a:pt x="8764" y="7733"/>
                  <a:pt x="8714" y="7727"/>
                  <a:pt x="8642" y="7716"/>
                </a:cubicBezTo>
                <a:cubicBezTo>
                  <a:pt x="8488" y="7692"/>
                  <a:pt x="8404" y="7656"/>
                  <a:pt x="8428" y="7597"/>
                </a:cubicBezTo>
                <a:cubicBezTo>
                  <a:pt x="8440" y="7537"/>
                  <a:pt x="8380" y="7513"/>
                  <a:pt x="8214" y="7501"/>
                </a:cubicBezTo>
                <a:cubicBezTo>
                  <a:pt x="8154" y="7493"/>
                  <a:pt x="8112" y="7488"/>
                  <a:pt x="8082" y="7488"/>
                </a:cubicBezTo>
                <a:cubicBezTo>
                  <a:pt x="8023" y="7488"/>
                  <a:pt x="8015" y="7509"/>
                  <a:pt x="8023" y="7573"/>
                </a:cubicBezTo>
                <a:cubicBezTo>
                  <a:pt x="8035" y="7632"/>
                  <a:pt x="7988" y="7692"/>
                  <a:pt x="7928" y="7716"/>
                </a:cubicBezTo>
                <a:cubicBezTo>
                  <a:pt x="7874" y="7742"/>
                  <a:pt x="7834" y="7756"/>
                  <a:pt x="7818" y="7756"/>
                </a:cubicBezTo>
                <a:cubicBezTo>
                  <a:pt x="7812" y="7756"/>
                  <a:pt x="7809" y="7754"/>
                  <a:pt x="7809" y="7751"/>
                </a:cubicBezTo>
                <a:cubicBezTo>
                  <a:pt x="7809" y="7748"/>
                  <a:pt x="7802" y="7747"/>
                  <a:pt x="7790" y="7747"/>
                </a:cubicBezTo>
                <a:cubicBezTo>
                  <a:pt x="7756" y="7747"/>
                  <a:pt x="7682" y="7758"/>
                  <a:pt x="7595" y="7775"/>
                </a:cubicBezTo>
                <a:cubicBezTo>
                  <a:pt x="7476" y="7811"/>
                  <a:pt x="7357" y="7858"/>
                  <a:pt x="7357" y="7870"/>
                </a:cubicBezTo>
                <a:cubicBezTo>
                  <a:pt x="7345" y="7899"/>
                  <a:pt x="7364" y="7914"/>
                  <a:pt x="7403" y="7914"/>
                </a:cubicBezTo>
                <a:cubicBezTo>
                  <a:pt x="7446" y="7914"/>
                  <a:pt x="7514" y="7896"/>
                  <a:pt x="7595" y="7858"/>
                </a:cubicBezTo>
                <a:cubicBezTo>
                  <a:pt x="7648" y="7832"/>
                  <a:pt x="7708" y="7818"/>
                  <a:pt x="7745" y="7818"/>
                </a:cubicBezTo>
                <a:cubicBezTo>
                  <a:pt x="7758" y="7818"/>
                  <a:pt x="7767" y="7820"/>
                  <a:pt x="7773" y="7823"/>
                </a:cubicBezTo>
                <a:cubicBezTo>
                  <a:pt x="7838" y="7888"/>
                  <a:pt x="7686" y="7993"/>
                  <a:pt x="7523" y="7993"/>
                </a:cubicBezTo>
                <a:cubicBezTo>
                  <a:pt x="7507" y="7993"/>
                  <a:pt x="7491" y="7992"/>
                  <a:pt x="7476" y="7989"/>
                </a:cubicBezTo>
                <a:cubicBezTo>
                  <a:pt x="7450" y="7986"/>
                  <a:pt x="7425" y="7985"/>
                  <a:pt x="7402" y="7985"/>
                </a:cubicBezTo>
                <a:cubicBezTo>
                  <a:pt x="7338" y="7985"/>
                  <a:pt x="7284" y="7996"/>
                  <a:pt x="7249" y="8013"/>
                </a:cubicBezTo>
                <a:cubicBezTo>
                  <a:pt x="7232" y="8031"/>
                  <a:pt x="7202" y="8040"/>
                  <a:pt x="7168" y="8040"/>
                </a:cubicBezTo>
                <a:cubicBezTo>
                  <a:pt x="7133" y="8040"/>
                  <a:pt x="7095" y="8031"/>
                  <a:pt x="7059" y="8013"/>
                </a:cubicBezTo>
                <a:cubicBezTo>
                  <a:pt x="7010" y="7998"/>
                  <a:pt x="6977" y="7990"/>
                  <a:pt x="6961" y="7990"/>
                </a:cubicBezTo>
                <a:cubicBezTo>
                  <a:pt x="6938" y="7990"/>
                  <a:pt x="6951" y="8007"/>
                  <a:pt x="6999" y="8049"/>
                </a:cubicBezTo>
                <a:cubicBezTo>
                  <a:pt x="7071" y="8120"/>
                  <a:pt x="7059" y="8132"/>
                  <a:pt x="6964" y="8156"/>
                </a:cubicBezTo>
                <a:cubicBezTo>
                  <a:pt x="6955" y="8158"/>
                  <a:pt x="6946" y="8158"/>
                  <a:pt x="6938" y="8158"/>
                </a:cubicBezTo>
                <a:cubicBezTo>
                  <a:pt x="6884" y="8158"/>
                  <a:pt x="6856" y="8123"/>
                  <a:pt x="6856" y="8061"/>
                </a:cubicBezTo>
                <a:cubicBezTo>
                  <a:pt x="6874" y="7981"/>
                  <a:pt x="6748" y="7915"/>
                  <a:pt x="6643" y="7915"/>
                </a:cubicBezTo>
                <a:cubicBezTo>
                  <a:pt x="6606" y="7915"/>
                  <a:pt x="6572" y="7923"/>
                  <a:pt x="6547" y="7942"/>
                </a:cubicBezTo>
                <a:cubicBezTo>
                  <a:pt x="6523" y="7954"/>
                  <a:pt x="6559" y="7989"/>
                  <a:pt x="6654" y="8001"/>
                </a:cubicBezTo>
                <a:cubicBezTo>
                  <a:pt x="6737" y="8013"/>
                  <a:pt x="6797" y="8049"/>
                  <a:pt x="6797" y="8073"/>
                </a:cubicBezTo>
                <a:cubicBezTo>
                  <a:pt x="6797" y="8108"/>
                  <a:pt x="6797" y="8180"/>
                  <a:pt x="6821" y="8239"/>
                </a:cubicBezTo>
                <a:cubicBezTo>
                  <a:pt x="6833" y="8311"/>
                  <a:pt x="6797" y="8347"/>
                  <a:pt x="6654" y="8370"/>
                </a:cubicBezTo>
                <a:cubicBezTo>
                  <a:pt x="6535" y="8394"/>
                  <a:pt x="6475" y="8430"/>
                  <a:pt x="6487" y="8478"/>
                </a:cubicBezTo>
                <a:cubicBezTo>
                  <a:pt x="6511" y="8525"/>
                  <a:pt x="6484" y="8549"/>
                  <a:pt x="6444" y="8549"/>
                </a:cubicBezTo>
                <a:cubicBezTo>
                  <a:pt x="6404" y="8549"/>
                  <a:pt x="6350" y="8525"/>
                  <a:pt x="6321" y="8478"/>
                </a:cubicBezTo>
                <a:cubicBezTo>
                  <a:pt x="6312" y="8460"/>
                  <a:pt x="6298" y="8452"/>
                  <a:pt x="6279" y="8452"/>
                </a:cubicBezTo>
                <a:cubicBezTo>
                  <a:pt x="6247" y="8452"/>
                  <a:pt x="6198" y="8476"/>
                  <a:pt x="6130" y="8513"/>
                </a:cubicBezTo>
                <a:cubicBezTo>
                  <a:pt x="5999" y="8597"/>
                  <a:pt x="5999" y="8609"/>
                  <a:pt x="6106" y="8668"/>
                </a:cubicBezTo>
                <a:cubicBezTo>
                  <a:pt x="6166" y="8716"/>
                  <a:pt x="6321" y="8751"/>
                  <a:pt x="6499" y="8751"/>
                </a:cubicBezTo>
                <a:cubicBezTo>
                  <a:pt x="6821" y="8751"/>
                  <a:pt x="6904" y="8870"/>
                  <a:pt x="6595" y="8882"/>
                </a:cubicBezTo>
                <a:cubicBezTo>
                  <a:pt x="6499" y="8882"/>
                  <a:pt x="6321" y="8930"/>
                  <a:pt x="6225" y="8990"/>
                </a:cubicBezTo>
                <a:cubicBezTo>
                  <a:pt x="6047" y="9061"/>
                  <a:pt x="6023" y="9109"/>
                  <a:pt x="6071" y="9192"/>
                </a:cubicBezTo>
                <a:cubicBezTo>
                  <a:pt x="6097" y="9235"/>
                  <a:pt x="6116" y="9266"/>
                  <a:pt x="6125" y="9266"/>
                </a:cubicBezTo>
                <a:cubicBezTo>
                  <a:pt x="6128" y="9266"/>
                  <a:pt x="6130" y="9261"/>
                  <a:pt x="6130" y="9251"/>
                </a:cubicBezTo>
                <a:cubicBezTo>
                  <a:pt x="6135" y="9221"/>
                  <a:pt x="6167" y="9206"/>
                  <a:pt x="6200" y="9206"/>
                </a:cubicBezTo>
                <a:cubicBezTo>
                  <a:pt x="6244" y="9206"/>
                  <a:pt x="6292" y="9233"/>
                  <a:pt x="6285" y="9287"/>
                </a:cubicBezTo>
                <a:cubicBezTo>
                  <a:pt x="6271" y="9337"/>
                  <a:pt x="6178" y="9370"/>
                  <a:pt x="6100" y="9370"/>
                </a:cubicBezTo>
                <a:cubicBezTo>
                  <a:pt x="6048" y="9370"/>
                  <a:pt x="6001" y="9356"/>
                  <a:pt x="5987" y="9323"/>
                </a:cubicBezTo>
                <a:cubicBezTo>
                  <a:pt x="5968" y="9303"/>
                  <a:pt x="5952" y="9294"/>
                  <a:pt x="5933" y="9294"/>
                </a:cubicBezTo>
                <a:cubicBezTo>
                  <a:pt x="5918" y="9294"/>
                  <a:pt x="5902" y="9300"/>
                  <a:pt x="5880" y="9311"/>
                </a:cubicBezTo>
                <a:cubicBezTo>
                  <a:pt x="5844" y="9347"/>
                  <a:pt x="5868" y="9359"/>
                  <a:pt x="5904" y="9371"/>
                </a:cubicBezTo>
                <a:cubicBezTo>
                  <a:pt x="5952" y="9371"/>
                  <a:pt x="5963" y="9406"/>
                  <a:pt x="5940" y="9418"/>
                </a:cubicBezTo>
                <a:cubicBezTo>
                  <a:pt x="5904" y="9430"/>
                  <a:pt x="5963" y="9478"/>
                  <a:pt x="6071" y="9502"/>
                </a:cubicBezTo>
                <a:cubicBezTo>
                  <a:pt x="6261" y="9561"/>
                  <a:pt x="6344" y="9787"/>
                  <a:pt x="6166" y="9799"/>
                </a:cubicBezTo>
                <a:cubicBezTo>
                  <a:pt x="6106" y="9808"/>
                  <a:pt x="6066" y="9814"/>
                  <a:pt x="6042" y="9814"/>
                </a:cubicBezTo>
                <a:cubicBezTo>
                  <a:pt x="6005" y="9814"/>
                  <a:pt x="6010" y="9800"/>
                  <a:pt x="6047" y="9763"/>
                </a:cubicBezTo>
                <a:cubicBezTo>
                  <a:pt x="6071" y="9728"/>
                  <a:pt x="6023" y="9704"/>
                  <a:pt x="5940" y="9704"/>
                </a:cubicBezTo>
                <a:cubicBezTo>
                  <a:pt x="5890" y="9696"/>
                  <a:pt x="5856" y="9691"/>
                  <a:pt x="5837" y="9691"/>
                </a:cubicBezTo>
                <a:cubicBezTo>
                  <a:pt x="5795" y="9691"/>
                  <a:pt x="5815" y="9714"/>
                  <a:pt x="5880" y="9787"/>
                </a:cubicBezTo>
                <a:cubicBezTo>
                  <a:pt x="5940" y="9847"/>
                  <a:pt x="5987" y="9954"/>
                  <a:pt x="5987" y="10025"/>
                </a:cubicBezTo>
                <a:cubicBezTo>
                  <a:pt x="5987" y="10097"/>
                  <a:pt x="6023" y="10180"/>
                  <a:pt x="6071" y="10204"/>
                </a:cubicBezTo>
                <a:cubicBezTo>
                  <a:pt x="6142" y="10240"/>
                  <a:pt x="6142" y="10252"/>
                  <a:pt x="6071" y="10264"/>
                </a:cubicBezTo>
                <a:cubicBezTo>
                  <a:pt x="5940" y="10299"/>
                  <a:pt x="6047" y="10394"/>
                  <a:pt x="6249" y="10454"/>
                </a:cubicBezTo>
                <a:cubicBezTo>
                  <a:pt x="6321" y="10478"/>
                  <a:pt x="6368" y="10502"/>
                  <a:pt x="6344" y="10537"/>
                </a:cubicBezTo>
                <a:cubicBezTo>
                  <a:pt x="6324" y="10551"/>
                  <a:pt x="6307" y="10557"/>
                  <a:pt x="6287" y="10557"/>
                </a:cubicBezTo>
                <a:cubicBezTo>
                  <a:pt x="6273" y="10557"/>
                  <a:pt x="6257" y="10554"/>
                  <a:pt x="6237" y="10549"/>
                </a:cubicBezTo>
                <a:cubicBezTo>
                  <a:pt x="6227" y="10546"/>
                  <a:pt x="6217" y="10544"/>
                  <a:pt x="6209" y="10544"/>
                </a:cubicBezTo>
                <a:cubicBezTo>
                  <a:pt x="6190" y="10544"/>
                  <a:pt x="6178" y="10553"/>
                  <a:pt x="6178" y="10561"/>
                </a:cubicBezTo>
                <a:cubicBezTo>
                  <a:pt x="6168" y="10610"/>
                  <a:pt x="6532" y="10692"/>
                  <a:pt x="6726" y="10692"/>
                </a:cubicBezTo>
                <a:cubicBezTo>
                  <a:pt x="6767" y="10692"/>
                  <a:pt x="6800" y="10688"/>
                  <a:pt x="6821" y="10680"/>
                </a:cubicBezTo>
                <a:cubicBezTo>
                  <a:pt x="6845" y="10672"/>
                  <a:pt x="6868" y="10668"/>
                  <a:pt x="6890" y="10668"/>
                </a:cubicBezTo>
                <a:cubicBezTo>
                  <a:pt x="6989" y="10668"/>
                  <a:pt x="7058" y="10747"/>
                  <a:pt x="6999" y="10835"/>
                </a:cubicBezTo>
                <a:cubicBezTo>
                  <a:pt x="6953" y="10881"/>
                  <a:pt x="6855" y="10906"/>
                  <a:pt x="6758" y="10906"/>
                </a:cubicBezTo>
                <a:cubicBezTo>
                  <a:pt x="6682" y="10906"/>
                  <a:pt x="6606" y="10890"/>
                  <a:pt x="6559" y="10859"/>
                </a:cubicBezTo>
                <a:cubicBezTo>
                  <a:pt x="6534" y="10842"/>
                  <a:pt x="6484" y="10825"/>
                  <a:pt x="6449" y="10825"/>
                </a:cubicBezTo>
                <a:cubicBezTo>
                  <a:pt x="6435" y="10825"/>
                  <a:pt x="6423" y="10828"/>
                  <a:pt x="6416" y="10835"/>
                </a:cubicBezTo>
                <a:cubicBezTo>
                  <a:pt x="6405" y="10838"/>
                  <a:pt x="6398" y="10839"/>
                  <a:pt x="6395" y="10839"/>
                </a:cubicBezTo>
                <a:cubicBezTo>
                  <a:pt x="6386" y="10839"/>
                  <a:pt x="6418" y="10824"/>
                  <a:pt x="6464" y="10787"/>
                </a:cubicBezTo>
                <a:cubicBezTo>
                  <a:pt x="6528" y="10741"/>
                  <a:pt x="6543" y="10724"/>
                  <a:pt x="6496" y="10724"/>
                </a:cubicBezTo>
                <a:cubicBezTo>
                  <a:pt x="6482" y="10724"/>
                  <a:pt x="6464" y="10725"/>
                  <a:pt x="6440" y="10728"/>
                </a:cubicBezTo>
                <a:cubicBezTo>
                  <a:pt x="6368" y="10740"/>
                  <a:pt x="6309" y="10752"/>
                  <a:pt x="6309" y="10787"/>
                </a:cubicBezTo>
                <a:cubicBezTo>
                  <a:pt x="6309" y="10811"/>
                  <a:pt x="6249" y="10811"/>
                  <a:pt x="6190" y="10811"/>
                </a:cubicBezTo>
                <a:cubicBezTo>
                  <a:pt x="6170" y="10808"/>
                  <a:pt x="6154" y="10807"/>
                  <a:pt x="6141" y="10807"/>
                </a:cubicBezTo>
                <a:cubicBezTo>
                  <a:pt x="6100" y="10807"/>
                  <a:pt x="6097" y="10822"/>
                  <a:pt x="6142" y="10859"/>
                </a:cubicBezTo>
                <a:cubicBezTo>
                  <a:pt x="6202" y="10918"/>
                  <a:pt x="6190" y="10930"/>
                  <a:pt x="6083" y="10966"/>
                </a:cubicBezTo>
                <a:cubicBezTo>
                  <a:pt x="5918" y="11021"/>
                  <a:pt x="6125" y="11097"/>
                  <a:pt x="6344" y="11097"/>
                </a:cubicBezTo>
                <a:cubicBezTo>
                  <a:pt x="6410" y="11097"/>
                  <a:pt x="6477" y="11090"/>
                  <a:pt x="6535" y="11073"/>
                </a:cubicBezTo>
                <a:cubicBezTo>
                  <a:pt x="6604" y="11050"/>
                  <a:pt x="6678" y="11037"/>
                  <a:pt x="6732" y="11037"/>
                </a:cubicBezTo>
                <a:cubicBezTo>
                  <a:pt x="6761" y="11037"/>
                  <a:pt x="6784" y="11041"/>
                  <a:pt x="6797" y="11049"/>
                </a:cubicBezTo>
                <a:cubicBezTo>
                  <a:pt x="6892" y="11097"/>
                  <a:pt x="6904" y="11383"/>
                  <a:pt x="6821" y="11383"/>
                </a:cubicBezTo>
                <a:cubicBezTo>
                  <a:pt x="6773" y="11383"/>
                  <a:pt x="6702" y="11407"/>
                  <a:pt x="6642" y="11442"/>
                </a:cubicBezTo>
                <a:cubicBezTo>
                  <a:pt x="6585" y="11477"/>
                  <a:pt x="6555" y="11494"/>
                  <a:pt x="6546" y="11494"/>
                </a:cubicBezTo>
                <a:cubicBezTo>
                  <a:pt x="6537" y="11494"/>
                  <a:pt x="6552" y="11474"/>
                  <a:pt x="6583" y="11430"/>
                </a:cubicBezTo>
                <a:cubicBezTo>
                  <a:pt x="6606" y="11383"/>
                  <a:pt x="6595" y="11335"/>
                  <a:pt x="6523" y="11335"/>
                </a:cubicBezTo>
                <a:cubicBezTo>
                  <a:pt x="6508" y="11332"/>
                  <a:pt x="6494" y="11331"/>
                  <a:pt x="6481" y="11331"/>
                </a:cubicBezTo>
                <a:cubicBezTo>
                  <a:pt x="6442" y="11331"/>
                  <a:pt x="6413" y="11344"/>
                  <a:pt x="6404" y="11371"/>
                </a:cubicBezTo>
                <a:cubicBezTo>
                  <a:pt x="6404" y="11388"/>
                  <a:pt x="6359" y="11399"/>
                  <a:pt x="6307" y="11399"/>
                </a:cubicBezTo>
                <a:cubicBezTo>
                  <a:pt x="6288" y="11399"/>
                  <a:pt x="6268" y="11398"/>
                  <a:pt x="6249" y="11395"/>
                </a:cubicBezTo>
                <a:cubicBezTo>
                  <a:pt x="6225" y="11391"/>
                  <a:pt x="6202" y="11390"/>
                  <a:pt x="6183" y="11390"/>
                </a:cubicBezTo>
                <a:cubicBezTo>
                  <a:pt x="6136" y="11390"/>
                  <a:pt x="6106" y="11398"/>
                  <a:pt x="6106" y="11407"/>
                </a:cubicBezTo>
                <a:cubicBezTo>
                  <a:pt x="6089" y="11468"/>
                  <a:pt x="6215" y="11524"/>
                  <a:pt x="6306" y="11524"/>
                </a:cubicBezTo>
                <a:cubicBezTo>
                  <a:pt x="6338" y="11524"/>
                  <a:pt x="6365" y="11517"/>
                  <a:pt x="6380" y="11502"/>
                </a:cubicBezTo>
                <a:cubicBezTo>
                  <a:pt x="6396" y="11491"/>
                  <a:pt x="6411" y="11485"/>
                  <a:pt x="6426" y="11485"/>
                </a:cubicBezTo>
                <a:cubicBezTo>
                  <a:pt x="6488" y="11485"/>
                  <a:pt x="6537" y="11583"/>
                  <a:pt x="6547" y="11728"/>
                </a:cubicBezTo>
                <a:cubicBezTo>
                  <a:pt x="6547" y="11790"/>
                  <a:pt x="6540" y="11825"/>
                  <a:pt x="6513" y="11825"/>
                </a:cubicBezTo>
                <a:cubicBezTo>
                  <a:pt x="6503" y="11825"/>
                  <a:pt x="6491" y="11821"/>
                  <a:pt x="6475" y="11811"/>
                </a:cubicBezTo>
                <a:cubicBezTo>
                  <a:pt x="6452" y="11799"/>
                  <a:pt x="6437" y="11793"/>
                  <a:pt x="6429" y="11793"/>
                </a:cubicBezTo>
                <a:cubicBezTo>
                  <a:pt x="6422" y="11793"/>
                  <a:pt x="6422" y="11799"/>
                  <a:pt x="6428" y="11811"/>
                </a:cubicBezTo>
                <a:cubicBezTo>
                  <a:pt x="6440" y="11847"/>
                  <a:pt x="6475" y="11966"/>
                  <a:pt x="6475" y="12097"/>
                </a:cubicBezTo>
                <a:cubicBezTo>
                  <a:pt x="6485" y="12245"/>
                  <a:pt x="6480" y="12300"/>
                  <a:pt x="6432" y="12300"/>
                </a:cubicBezTo>
                <a:cubicBezTo>
                  <a:pt x="6418" y="12300"/>
                  <a:pt x="6401" y="12295"/>
                  <a:pt x="6380" y="12288"/>
                </a:cubicBezTo>
                <a:cubicBezTo>
                  <a:pt x="6360" y="12280"/>
                  <a:pt x="6337" y="12276"/>
                  <a:pt x="6311" y="12276"/>
                </a:cubicBezTo>
                <a:cubicBezTo>
                  <a:pt x="6258" y="12276"/>
                  <a:pt x="6198" y="12292"/>
                  <a:pt x="6142" y="12323"/>
                </a:cubicBezTo>
                <a:cubicBezTo>
                  <a:pt x="6071" y="12359"/>
                  <a:pt x="5821" y="12407"/>
                  <a:pt x="5594" y="12419"/>
                </a:cubicBezTo>
                <a:cubicBezTo>
                  <a:pt x="5368" y="12442"/>
                  <a:pt x="5154" y="12478"/>
                  <a:pt x="5094" y="12514"/>
                </a:cubicBezTo>
                <a:cubicBezTo>
                  <a:pt x="5059" y="12528"/>
                  <a:pt x="5012" y="12534"/>
                  <a:pt x="4963" y="12534"/>
                </a:cubicBezTo>
                <a:cubicBezTo>
                  <a:pt x="4927" y="12534"/>
                  <a:pt x="4891" y="12531"/>
                  <a:pt x="4856" y="12526"/>
                </a:cubicBezTo>
                <a:cubicBezTo>
                  <a:pt x="4804" y="12508"/>
                  <a:pt x="4743" y="12500"/>
                  <a:pt x="4674" y="12500"/>
                </a:cubicBezTo>
                <a:cubicBezTo>
                  <a:pt x="4555" y="12500"/>
                  <a:pt x="4410" y="12524"/>
                  <a:pt x="4237" y="12561"/>
                </a:cubicBezTo>
                <a:cubicBezTo>
                  <a:pt x="4035" y="12597"/>
                  <a:pt x="3749" y="12633"/>
                  <a:pt x="3511" y="12633"/>
                </a:cubicBezTo>
                <a:cubicBezTo>
                  <a:pt x="3380" y="12633"/>
                  <a:pt x="3273" y="12645"/>
                  <a:pt x="3273" y="12680"/>
                </a:cubicBezTo>
                <a:cubicBezTo>
                  <a:pt x="3273" y="12690"/>
                  <a:pt x="3164" y="12708"/>
                  <a:pt x="3021" y="12708"/>
                </a:cubicBezTo>
                <a:cubicBezTo>
                  <a:pt x="2987" y="12708"/>
                  <a:pt x="2952" y="12707"/>
                  <a:pt x="2915" y="12704"/>
                </a:cubicBezTo>
                <a:cubicBezTo>
                  <a:pt x="2713" y="12704"/>
                  <a:pt x="2570" y="12740"/>
                  <a:pt x="2570" y="12764"/>
                </a:cubicBezTo>
                <a:cubicBezTo>
                  <a:pt x="2570" y="12800"/>
                  <a:pt x="2534" y="12859"/>
                  <a:pt x="2475" y="12883"/>
                </a:cubicBezTo>
                <a:cubicBezTo>
                  <a:pt x="2404" y="12916"/>
                  <a:pt x="2343" y="12931"/>
                  <a:pt x="2312" y="12931"/>
                </a:cubicBezTo>
                <a:cubicBezTo>
                  <a:pt x="2274" y="12931"/>
                  <a:pt x="2279" y="12910"/>
                  <a:pt x="2356" y="12871"/>
                </a:cubicBezTo>
                <a:cubicBezTo>
                  <a:pt x="2415" y="12835"/>
                  <a:pt x="2427" y="12800"/>
                  <a:pt x="2380" y="12776"/>
                </a:cubicBezTo>
                <a:cubicBezTo>
                  <a:pt x="2364" y="12772"/>
                  <a:pt x="2349" y="12769"/>
                  <a:pt x="2336" y="12769"/>
                </a:cubicBezTo>
                <a:cubicBezTo>
                  <a:pt x="2308" y="12769"/>
                  <a:pt x="2284" y="12780"/>
                  <a:pt x="2261" y="12811"/>
                </a:cubicBezTo>
                <a:cubicBezTo>
                  <a:pt x="2240" y="12832"/>
                  <a:pt x="2157" y="12861"/>
                  <a:pt x="2059" y="12861"/>
                </a:cubicBezTo>
                <a:cubicBezTo>
                  <a:pt x="2043" y="12861"/>
                  <a:pt x="2027" y="12861"/>
                  <a:pt x="2011" y="12859"/>
                </a:cubicBezTo>
                <a:cubicBezTo>
                  <a:pt x="1937" y="12849"/>
                  <a:pt x="1893" y="12843"/>
                  <a:pt x="1876" y="12843"/>
                </a:cubicBezTo>
                <a:cubicBezTo>
                  <a:pt x="1852" y="12843"/>
                  <a:pt x="1881" y="12855"/>
                  <a:pt x="1951" y="12883"/>
                </a:cubicBezTo>
                <a:cubicBezTo>
                  <a:pt x="2082" y="12930"/>
                  <a:pt x="2070" y="12942"/>
                  <a:pt x="1880" y="13002"/>
                </a:cubicBezTo>
                <a:cubicBezTo>
                  <a:pt x="1817" y="13023"/>
                  <a:pt x="1747" y="13035"/>
                  <a:pt x="1690" y="13035"/>
                </a:cubicBezTo>
                <a:cubicBezTo>
                  <a:pt x="1648" y="13035"/>
                  <a:pt x="1614" y="13029"/>
                  <a:pt x="1594" y="13014"/>
                </a:cubicBezTo>
                <a:cubicBezTo>
                  <a:pt x="1585" y="13010"/>
                  <a:pt x="1578" y="13008"/>
                  <a:pt x="1570" y="13008"/>
                </a:cubicBezTo>
                <a:cubicBezTo>
                  <a:pt x="1538" y="13008"/>
                  <a:pt x="1518" y="13048"/>
                  <a:pt x="1499" y="13097"/>
                </a:cubicBezTo>
                <a:cubicBezTo>
                  <a:pt x="1491" y="13196"/>
                  <a:pt x="1387" y="13255"/>
                  <a:pt x="1273" y="13255"/>
                </a:cubicBezTo>
                <a:cubicBezTo>
                  <a:pt x="1207" y="13255"/>
                  <a:pt x="1138" y="13236"/>
                  <a:pt x="1082" y="13192"/>
                </a:cubicBezTo>
                <a:cubicBezTo>
                  <a:pt x="1045" y="13161"/>
                  <a:pt x="1023" y="13143"/>
                  <a:pt x="1007" y="13143"/>
                </a:cubicBezTo>
                <a:cubicBezTo>
                  <a:pt x="981" y="13143"/>
                  <a:pt x="973" y="13189"/>
                  <a:pt x="951" y="13300"/>
                </a:cubicBezTo>
                <a:cubicBezTo>
                  <a:pt x="940" y="13437"/>
                  <a:pt x="902" y="13480"/>
                  <a:pt x="835" y="13480"/>
                </a:cubicBezTo>
                <a:cubicBezTo>
                  <a:pt x="827" y="13480"/>
                  <a:pt x="818" y="13480"/>
                  <a:pt x="808" y="13478"/>
                </a:cubicBezTo>
                <a:cubicBezTo>
                  <a:pt x="802" y="13478"/>
                  <a:pt x="797" y="13477"/>
                  <a:pt x="790" y="13477"/>
                </a:cubicBezTo>
                <a:cubicBezTo>
                  <a:pt x="644" y="13477"/>
                  <a:pt x="393" y="13612"/>
                  <a:pt x="427" y="13669"/>
                </a:cubicBezTo>
                <a:cubicBezTo>
                  <a:pt x="445" y="13695"/>
                  <a:pt x="429" y="13709"/>
                  <a:pt x="395" y="13709"/>
                </a:cubicBezTo>
                <a:cubicBezTo>
                  <a:pt x="384" y="13709"/>
                  <a:pt x="371" y="13707"/>
                  <a:pt x="356" y="13704"/>
                </a:cubicBezTo>
                <a:cubicBezTo>
                  <a:pt x="352" y="13704"/>
                  <a:pt x="348" y="13704"/>
                  <a:pt x="344" y="13704"/>
                </a:cubicBezTo>
                <a:cubicBezTo>
                  <a:pt x="222" y="13704"/>
                  <a:pt x="180" y="13888"/>
                  <a:pt x="272" y="14050"/>
                </a:cubicBezTo>
                <a:cubicBezTo>
                  <a:pt x="331" y="14142"/>
                  <a:pt x="307" y="14205"/>
                  <a:pt x="238" y="14205"/>
                </a:cubicBezTo>
                <a:cubicBezTo>
                  <a:pt x="209" y="14205"/>
                  <a:pt x="172" y="14193"/>
                  <a:pt x="129" y="14169"/>
                </a:cubicBezTo>
                <a:cubicBezTo>
                  <a:pt x="101" y="14145"/>
                  <a:pt x="81" y="14133"/>
                  <a:pt x="65" y="14133"/>
                </a:cubicBezTo>
                <a:cubicBezTo>
                  <a:pt x="39" y="14133"/>
                  <a:pt x="25" y="14163"/>
                  <a:pt x="10" y="14228"/>
                </a:cubicBezTo>
                <a:cubicBezTo>
                  <a:pt x="1" y="14287"/>
                  <a:pt x="23" y="14330"/>
                  <a:pt x="51" y="14330"/>
                </a:cubicBezTo>
                <a:cubicBezTo>
                  <a:pt x="57" y="14330"/>
                  <a:pt x="64" y="14328"/>
                  <a:pt x="70" y="14324"/>
                </a:cubicBezTo>
                <a:cubicBezTo>
                  <a:pt x="77" y="14323"/>
                  <a:pt x="84" y="14322"/>
                  <a:pt x="90" y="14322"/>
                </a:cubicBezTo>
                <a:cubicBezTo>
                  <a:pt x="157" y="14322"/>
                  <a:pt x="173" y="14380"/>
                  <a:pt x="129" y="14478"/>
                </a:cubicBezTo>
                <a:cubicBezTo>
                  <a:pt x="121" y="14487"/>
                  <a:pt x="136" y="14495"/>
                  <a:pt x="159" y="14495"/>
                </a:cubicBezTo>
                <a:cubicBezTo>
                  <a:pt x="168" y="14495"/>
                  <a:pt x="178" y="14494"/>
                  <a:pt x="189" y="14490"/>
                </a:cubicBezTo>
                <a:cubicBezTo>
                  <a:pt x="213" y="14484"/>
                  <a:pt x="234" y="14481"/>
                  <a:pt x="248" y="14481"/>
                </a:cubicBezTo>
                <a:cubicBezTo>
                  <a:pt x="263" y="14481"/>
                  <a:pt x="272" y="14484"/>
                  <a:pt x="272" y="14490"/>
                </a:cubicBezTo>
                <a:cubicBezTo>
                  <a:pt x="272" y="14502"/>
                  <a:pt x="284" y="14550"/>
                  <a:pt x="296" y="14597"/>
                </a:cubicBezTo>
                <a:cubicBezTo>
                  <a:pt x="324" y="14644"/>
                  <a:pt x="309" y="14661"/>
                  <a:pt x="267" y="14661"/>
                </a:cubicBezTo>
                <a:cubicBezTo>
                  <a:pt x="255" y="14661"/>
                  <a:pt x="241" y="14660"/>
                  <a:pt x="225" y="14657"/>
                </a:cubicBezTo>
                <a:cubicBezTo>
                  <a:pt x="217" y="14655"/>
                  <a:pt x="209" y="14655"/>
                  <a:pt x="201" y="14655"/>
                </a:cubicBezTo>
                <a:cubicBezTo>
                  <a:pt x="151" y="14655"/>
                  <a:pt x="106" y="14687"/>
                  <a:pt x="106" y="14728"/>
                </a:cubicBezTo>
                <a:cubicBezTo>
                  <a:pt x="106" y="14767"/>
                  <a:pt x="121" y="14806"/>
                  <a:pt x="153" y="14806"/>
                </a:cubicBezTo>
                <a:cubicBezTo>
                  <a:pt x="160" y="14806"/>
                  <a:pt x="168" y="14804"/>
                  <a:pt x="177" y="14800"/>
                </a:cubicBezTo>
                <a:cubicBezTo>
                  <a:pt x="182" y="14799"/>
                  <a:pt x="186" y="14798"/>
                  <a:pt x="190" y="14798"/>
                </a:cubicBezTo>
                <a:cubicBezTo>
                  <a:pt x="224" y="14798"/>
                  <a:pt x="221" y="14843"/>
                  <a:pt x="189" y="14907"/>
                </a:cubicBezTo>
                <a:cubicBezTo>
                  <a:pt x="165" y="14966"/>
                  <a:pt x="165" y="15026"/>
                  <a:pt x="189" y="15038"/>
                </a:cubicBezTo>
                <a:cubicBezTo>
                  <a:pt x="272" y="15062"/>
                  <a:pt x="332" y="15359"/>
                  <a:pt x="272" y="15383"/>
                </a:cubicBezTo>
                <a:cubicBezTo>
                  <a:pt x="266" y="15385"/>
                  <a:pt x="260" y="15386"/>
                  <a:pt x="253" y="15386"/>
                </a:cubicBezTo>
                <a:cubicBezTo>
                  <a:pt x="221" y="15386"/>
                  <a:pt x="185" y="15363"/>
                  <a:pt x="165" y="15324"/>
                </a:cubicBezTo>
                <a:cubicBezTo>
                  <a:pt x="135" y="15287"/>
                  <a:pt x="114" y="15270"/>
                  <a:pt x="101" y="15270"/>
                </a:cubicBezTo>
                <a:lnTo>
                  <a:pt x="101" y="15270"/>
                </a:lnTo>
                <a:cubicBezTo>
                  <a:pt x="45" y="15270"/>
                  <a:pt x="124" y="15551"/>
                  <a:pt x="248" y="15800"/>
                </a:cubicBezTo>
                <a:cubicBezTo>
                  <a:pt x="356" y="15978"/>
                  <a:pt x="427" y="16169"/>
                  <a:pt x="415" y="16205"/>
                </a:cubicBezTo>
                <a:cubicBezTo>
                  <a:pt x="415" y="16252"/>
                  <a:pt x="427" y="16288"/>
                  <a:pt x="475" y="16312"/>
                </a:cubicBezTo>
                <a:cubicBezTo>
                  <a:pt x="522" y="16324"/>
                  <a:pt x="534" y="16383"/>
                  <a:pt x="534" y="16443"/>
                </a:cubicBezTo>
                <a:cubicBezTo>
                  <a:pt x="534" y="16502"/>
                  <a:pt x="546" y="16526"/>
                  <a:pt x="594" y="16550"/>
                </a:cubicBezTo>
                <a:cubicBezTo>
                  <a:pt x="641" y="16550"/>
                  <a:pt x="689" y="16621"/>
                  <a:pt x="701" y="16705"/>
                </a:cubicBezTo>
                <a:cubicBezTo>
                  <a:pt x="713" y="16800"/>
                  <a:pt x="784" y="16883"/>
                  <a:pt x="891" y="16931"/>
                </a:cubicBezTo>
                <a:cubicBezTo>
                  <a:pt x="987" y="16967"/>
                  <a:pt x="1106" y="17062"/>
                  <a:pt x="1165" y="17145"/>
                </a:cubicBezTo>
                <a:cubicBezTo>
                  <a:pt x="1308" y="17336"/>
                  <a:pt x="1582" y="17538"/>
                  <a:pt x="1701" y="17562"/>
                </a:cubicBezTo>
                <a:cubicBezTo>
                  <a:pt x="1761" y="17562"/>
                  <a:pt x="1784" y="17586"/>
                  <a:pt x="1784" y="17622"/>
                </a:cubicBezTo>
                <a:cubicBezTo>
                  <a:pt x="1784" y="17633"/>
                  <a:pt x="1880" y="17717"/>
                  <a:pt x="1999" y="17800"/>
                </a:cubicBezTo>
                <a:cubicBezTo>
                  <a:pt x="2153" y="17895"/>
                  <a:pt x="2296" y="17943"/>
                  <a:pt x="2499" y="17955"/>
                </a:cubicBezTo>
                <a:cubicBezTo>
                  <a:pt x="2588" y="17964"/>
                  <a:pt x="2694" y="17969"/>
                  <a:pt x="2805" y="17969"/>
                </a:cubicBezTo>
                <a:cubicBezTo>
                  <a:pt x="3110" y="17969"/>
                  <a:pt x="3459" y="17936"/>
                  <a:pt x="3642" y="17883"/>
                </a:cubicBezTo>
                <a:cubicBezTo>
                  <a:pt x="3737" y="17860"/>
                  <a:pt x="4237" y="17800"/>
                  <a:pt x="4773" y="17753"/>
                </a:cubicBezTo>
                <a:cubicBezTo>
                  <a:pt x="5297" y="17705"/>
                  <a:pt x="6118" y="17633"/>
                  <a:pt x="6595" y="17574"/>
                </a:cubicBezTo>
                <a:cubicBezTo>
                  <a:pt x="6945" y="17535"/>
                  <a:pt x="7181" y="17516"/>
                  <a:pt x="7338" y="17516"/>
                </a:cubicBezTo>
                <a:cubicBezTo>
                  <a:pt x="7566" y="17516"/>
                  <a:pt x="7625" y="17556"/>
                  <a:pt x="7618" y="17633"/>
                </a:cubicBezTo>
                <a:cubicBezTo>
                  <a:pt x="7618" y="17681"/>
                  <a:pt x="7654" y="17705"/>
                  <a:pt x="7714" y="17717"/>
                </a:cubicBezTo>
                <a:cubicBezTo>
                  <a:pt x="7892" y="17753"/>
                  <a:pt x="8142" y="17979"/>
                  <a:pt x="8380" y="18360"/>
                </a:cubicBezTo>
                <a:cubicBezTo>
                  <a:pt x="8500" y="18574"/>
                  <a:pt x="8642" y="18765"/>
                  <a:pt x="8690" y="18812"/>
                </a:cubicBezTo>
                <a:cubicBezTo>
                  <a:pt x="8738" y="18848"/>
                  <a:pt x="8785" y="18907"/>
                  <a:pt x="8785" y="18931"/>
                </a:cubicBezTo>
                <a:cubicBezTo>
                  <a:pt x="8785" y="18955"/>
                  <a:pt x="8845" y="18967"/>
                  <a:pt x="8916" y="18991"/>
                </a:cubicBezTo>
                <a:cubicBezTo>
                  <a:pt x="9000" y="19003"/>
                  <a:pt x="9059" y="19026"/>
                  <a:pt x="9047" y="19050"/>
                </a:cubicBezTo>
                <a:cubicBezTo>
                  <a:pt x="9047" y="19074"/>
                  <a:pt x="9095" y="19110"/>
                  <a:pt x="9142" y="19110"/>
                </a:cubicBezTo>
                <a:cubicBezTo>
                  <a:pt x="9202" y="19110"/>
                  <a:pt x="9273" y="19181"/>
                  <a:pt x="9297" y="19253"/>
                </a:cubicBezTo>
                <a:cubicBezTo>
                  <a:pt x="9345" y="19324"/>
                  <a:pt x="9416" y="19384"/>
                  <a:pt x="9500" y="19384"/>
                </a:cubicBezTo>
                <a:cubicBezTo>
                  <a:pt x="9654" y="19384"/>
                  <a:pt x="9940" y="19491"/>
                  <a:pt x="9940" y="19550"/>
                </a:cubicBezTo>
                <a:cubicBezTo>
                  <a:pt x="9940" y="19586"/>
                  <a:pt x="10000" y="19610"/>
                  <a:pt x="10095" y="19646"/>
                </a:cubicBezTo>
                <a:cubicBezTo>
                  <a:pt x="10178" y="19669"/>
                  <a:pt x="10297" y="19729"/>
                  <a:pt x="10369" y="19788"/>
                </a:cubicBezTo>
                <a:cubicBezTo>
                  <a:pt x="10435" y="19838"/>
                  <a:pt x="10483" y="19864"/>
                  <a:pt x="10554" y="19864"/>
                </a:cubicBezTo>
                <a:cubicBezTo>
                  <a:pt x="10586" y="19864"/>
                  <a:pt x="10622" y="19859"/>
                  <a:pt x="10666" y="19848"/>
                </a:cubicBezTo>
                <a:cubicBezTo>
                  <a:pt x="10713" y="19841"/>
                  <a:pt x="10751" y="19837"/>
                  <a:pt x="10784" y="19837"/>
                </a:cubicBezTo>
                <a:cubicBezTo>
                  <a:pt x="10858" y="19837"/>
                  <a:pt x="10902" y="19858"/>
                  <a:pt x="10952" y="19908"/>
                </a:cubicBezTo>
                <a:cubicBezTo>
                  <a:pt x="11008" y="19957"/>
                  <a:pt x="11038" y="19981"/>
                  <a:pt x="11063" y="19981"/>
                </a:cubicBezTo>
                <a:cubicBezTo>
                  <a:pt x="11088" y="19981"/>
                  <a:pt x="11108" y="19960"/>
                  <a:pt x="11143" y="19919"/>
                </a:cubicBezTo>
                <a:cubicBezTo>
                  <a:pt x="11184" y="19889"/>
                  <a:pt x="11261" y="19858"/>
                  <a:pt x="11319" y="19858"/>
                </a:cubicBezTo>
                <a:cubicBezTo>
                  <a:pt x="11329" y="19858"/>
                  <a:pt x="11337" y="19858"/>
                  <a:pt x="11345" y="19860"/>
                </a:cubicBezTo>
                <a:cubicBezTo>
                  <a:pt x="11359" y="19865"/>
                  <a:pt x="11379" y="19868"/>
                  <a:pt x="11404" y="19868"/>
                </a:cubicBezTo>
                <a:cubicBezTo>
                  <a:pt x="11488" y="19868"/>
                  <a:pt x="11625" y="19842"/>
                  <a:pt x="11762" y="19824"/>
                </a:cubicBezTo>
                <a:lnTo>
                  <a:pt x="12071" y="19765"/>
                </a:lnTo>
                <a:lnTo>
                  <a:pt x="12357" y="19896"/>
                </a:lnTo>
                <a:cubicBezTo>
                  <a:pt x="12607" y="20015"/>
                  <a:pt x="12750" y="20039"/>
                  <a:pt x="13548" y="20134"/>
                </a:cubicBezTo>
                <a:cubicBezTo>
                  <a:pt x="14036" y="20193"/>
                  <a:pt x="14774" y="20253"/>
                  <a:pt x="15179" y="20253"/>
                </a:cubicBezTo>
                <a:cubicBezTo>
                  <a:pt x="15584" y="20265"/>
                  <a:pt x="16108" y="20277"/>
                  <a:pt x="16346" y="20277"/>
                </a:cubicBezTo>
                <a:cubicBezTo>
                  <a:pt x="16412" y="20284"/>
                  <a:pt x="16483" y="20287"/>
                  <a:pt x="16551" y="20287"/>
                </a:cubicBezTo>
                <a:cubicBezTo>
                  <a:pt x="16701" y="20287"/>
                  <a:pt x="16833" y="20273"/>
                  <a:pt x="16858" y="20265"/>
                </a:cubicBezTo>
                <a:cubicBezTo>
                  <a:pt x="16893" y="20251"/>
                  <a:pt x="16927" y="20245"/>
                  <a:pt x="16955" y="20245"/>
                </a:cubicBezTo>
                <a:cubicBezTo>
                  <a:pt x="16975" y="20245"/>
                  <a:pt x="16991" y="20248"/>
                  <a:pt x="17001" y="20253"/>
                </a:cubicBezTo>
                <a:cubicBezTo>
                  <a:pt x="17012" y="20265"/>
                  <a:pt x="17280" y="20271"/>
                  <a:pt x="17562" y="20271"/>
                </a:cubicBezTo>
                <a:cubicBezTo>
                  <a:pt x="17843" y="20271"/>
                  <a:pt x="18138" y="20265"/>
                  <a:pt x="18203" y="20253"/>
                </a:cubicBezTo>
                <a:cubicBezTo>
                  <a:pt x="18251" y="20241"/>
                  <a:pt x="18429" y="20241"/>
                  <a:pt x="18620" y="20241"/>
                </a:cubicBezTo>
                <a:lnTo>
                  <a:pt x="19441" y="20241"/>
                </a:lnTo>
                <a:cubicBezTo>
                  <a:pt x="19703" y="20217"/>
                  <a:pt x="19977" y="20217"/>
                  <a:pt x="20037" y="20217"/>
                </a:cubicBezTo>
                <a:cubicBezTo>
                  <a:pt x="20096" y="20217"/>
                  <a:pt x="20191" y="20217"/>
                  <a:pt x="20251" y="20205"/>
                </a:cubicBezTo>
                <a:cubicBezTo>
                  <a:pt x="20311" y="20205"/>
                  <a:pt x="20465" y="20193"/>
                  <a:pt x="20584" y="20193"/>
                </a:cubicBezTo>
                <a:cubicBezTo>
                  <a:pt x="20703" y="20193"/>
                  <a:pt x="20822" y="20181"/>
                  <a:pt x="20846" y="20181"/>
                </a:cubicBezTo>
                <a:lnTo>
                  <a:pt x="21120" y="20181"/>
                </a:lnTo>
                <a:cubicBezTo>
                  <a:pt x="21239" y="20181"/>
                  <a:pt x="21406" y="20158"/>
                  <a:pt x="21477" y="20146"/>
                </a:cubicBezTo>
                <a:cubicBezTo>
                  <a:pt x="21549" y="20134"/>
                  <a:pt x="21668" y="20134"/>
                  <a:pt x="21739" y="20134"/>
                </a:cubicBezTo>
                <a:cubicBezTo>
                  <a:pt x="21764" y="20137"/>
                  <a:pt x="21788" y="20139"/>
                  <a:pt x="21811" y="20139"/>
                </a:cubicBezTo>
                <a:cubicBezTo>
                  <a:pt x="21867" y="20139"/>
                  <a:pt x="21916" y="20130"/>
                  <a:pt x="21942" y="20122"/>
                </a:cubicBezTo>
                <a:cubicBezTo>
                  <a:pt x="21965" y="20098"/>
                  <a:pt x="22013" y="20086"/>
                  <a:pt x="22037" y="20086"/>
                </a:cubicBezTo>
                <a:cubicBezTo>
                  <a:pt x="22065" y="20089"/>
                  <a:pt x="22114" y="20090"/>
                  <a:pt x="22180" y="20090"/>
                </a:cubicBezTo>
                <a:cubicBezTo>
                  <a:pt x="22391" y="20090"/>
                  <a:pt x="22768" y="20075"/>
                  <a:pt x="23132" y="20039"/>
                </a:cubicBezTo>
                <a:cubicBezTo>
                  <a:pt x="23430" y="20027"/>
                  <a:pt x="23668" y="20015"/>
                  <a:pt x="23692" y="20015"/>
                </a:cubicBezTo>
                <a:cubicBezTo>
                  <a:pt x="23704" y="20015"/>
                  <a:pt x="23811" y="20003"/>
                  <a:pt x="23918" y="19979"/>
                </a:cubicBezTo>
                <a:cubicBezTo>
                  <a:pt x="24085" y="19955"/>
                  <a:pt x="25168" y="19884"/>
                  <a:pt x="25252" y="19884"/>
                </a:cubicBezTo>
                <a:cubicBezTo>
                  <a:pt x="25275" y="19884"/>
                  <a:pt x="25335" y="19884"/>
                  <a:pt x="25371" y="19860"/>
                </a:cubicBezTo>
                <a:cubicBezTo>
                  <a:pt x="25478" y="19836"/>
                  <a:pt x="26014" y="19800"/>
                  <a:pt x="26145" y="19800"/>
                </a:cubicBezTo>
                <a:cubicBezTo>
                  <a:pt x="26204" y="19800"/>
                  <a:pt x="26347" y="19800"/>
                  <a:pt x="26442" y="19777"/>
                </a:cubicBezTo>
                <a:cubicBezTo>
                  <a:pt x="26549" y="19765"/>
                  <a:pt x="27073" y="19705"/>
                  <a:pt x="27609" y="19646"/>
                </a:cubicBezTo>
                <a:cubicBezTo>
                  <a:pt x="28562" y="19550"/>
                  <a:pt x="29026" y="19491"/>
                  <a:pt x="29335" y="19443"/>
                </a:cubicBezTo>
                <a:cubicBezTo>
                  <a:pt x="29419" y="19431"/>
                  <a:pt x="29716" y="19407"/>
                  <a:pt x="30002" y="19372"/>
                </a:cubicBezTo>
                <a:cubicBezTo>
                  <a:pt x="30550" y="19312"/>
                  <a:pt x="32419" y="19074"/>
                  <a:pt x="33145" y="18955"/>
                </a:cubicBezTo>
                <a:cubicBezTo>
                  <a:pt x="33384" y="18907"/>
                  <a:pt x="33622" y="18896"/>
                  <a:pt x="33669" y="18896"/>
                </a:cubicBezTo>
                <a:cubicBezTo>
                  <a:pt x="33705" y="18896"/>
                  <a:pt x="33872" y="18884"/>
                  <a:pt x="34050" y="18848"/>
                </a:cubicBezTo>
                <a:cubicBezTo>
                  <a:pt x="34229" y="18824"/>
                  <a:pt x="34562" y="18776"/>
                  <a:pt x="34777" y="18753"/>
                </a:cubicBezTo>
                <a:cubicBezTo>
                  <a:pt x="35003" y="18717"/>
                  <a:pt x="35229" y="18693"/>
                  <a:pt x="35277" y="18669"/>
                </a:cubicBezTo>
                <a:cubicBezTo>
                  <a:pt x="35312" y="18657"/>
                  <a:pt x="35479" y="18634"/>
                  <a:pt x="35646" y="18610"/>
                </a:cubicBezTo>
                <a:cubicBezTo>
                  <a:pt x="35812" y="18598"/>
                  <a:pt x="36265" y="18526"/>
                  <a:pt x="36682" y="18455"/>
                </a:cubicBezTo>
                <a:cubicBezTo>
                  <a:pt x="37098" y="18372"/>
                  <a:pt x="37479" y="18312"/>
                  <a:pt x="37515" y="18312"/>
                </a:cubicBezTo>
                <a:cubicBezTo>
                  <a:pt x="37598" y="18312"/>
                  <a:pt x="38348" y="18193"/>
                  <a:pt x="39361" y="18014"/>
                </a:cubicBezTo>
                <a:cubicBezTo>
                  <a:pt x="40361" y="17836"/>
                  <a:pt x="45004" y="16979"/>
                  <a:pt x="45040" y="16967"/>
                </a:cubicBezTo>
                <a:cubicBezTo>
                  <a:pt x="45064" y="16943"/>
                  <a:pt x="45457" y="16871"/>
                  <a:pt x="45897" y="16788"/>
                </a:cubicBezTo>
                <a:cubicBezTo>
                  <a:pt x="46349" y="16693"/>
                  <a:pt x="46778" y="16610"/>
                  <a:pt x="46850" y="16586"/>
                </a:cubicBezTo>
                <a:cubicBezTo>
                  <a:pt x="46921" y="16574"/>
                  <a:pt x="47219" y="16502"/>
                  <a:pt x="47504" y="16443"/>
                </a:cubicBezTo>
                <a:cubicBezTo>
                  <a:pt x="47790" y="16383"/>
                  <a:pt x="48207" y="16288"/>
                  <a:pt x="48409" y="16229"/>
                </a:cubicBezTo>
                <a:cubicBezTo>
                  <a:pt x="48624" y="16169"/>
                  <a:pt x="48945" y="16109"/>
                  <a:pt x="49147" y="16074"/>
                </a:cubicBezTo>
                <a:cubicBezTo>
                  <a:pt x="49826" y="15955"/>
                  <a:pt x="51553" y="15443"/>
                  <a:pt x="52005" y="15252"/>
                </a:cubicBezTo>
                <a:cubicBezTo>
                  <a:pt x="52374" y="15086"/>
                  <a:pt x="52838" y="14776"/>
                  <a:pt x="52850" y="14669"/>
                </a:cubicBezTo>
                <a:cubicBezTo>
                  <a:pt x="52850" y="14645"/>
                  <a:pt x="52969" y="14526"/>
                  <a:pt x="53112" y="14407"/>
                </a:cubicBezTo>
                <a:cubicBezTo>
                  <a:pt x="53279" y="14264"/>
                  <a:pt x="53398" y="14121"/>
                  <a:pt x="53434" y="14002"/>
                </a:cubicBezTo>
                <a:cubicBezTo>
                  <a:pt x="53458" y="13895"/>
                  <a:pt x="53505" y="13752"/>
                  <a:pt x="53553" y="13692"/>
                </a:cubicBezTo>
                <a:cubicBezTo>
                  <a:pt x="53588" y="13609"/>
                  <a:pt x="53577" y="13490"/>
                  <a:pt x="53517" y="13395"/>
                </a:cubicBezTo>
                <a:cubicBezTo>
                  <a:pt x="53458" y="13288"/>
                  <a:pt x="53434" y="13181"/>
                  <a:pt x="53434" y="13157"/>
                </a:cubicBezTo>
                <a:cubicBezTo>
                  <a:pt x="53434" y="13121"/>
                  <a:pt x="53374" y="13002"/>
                  <a:pt x="53279" y="12895"/>
                </a:cubicBezTo>
                <a:cubicBezTo>
                  <a:pt x="53088" y="12645"/>
                  <a:pt x="53100" y="12573"/>
                  <a:pt x="53350" y="12478"/>
                </a:cubicBezTo>
                <a:cubicBezTo>
                  <a:pt x="53469" y="12442"/>
                  <a:pt x="53696" y="12347"/>
                  <a:pt x="53850" y="12276"/>
                </a:cubicBezTo>
                <a:cubicBezTo>
                  <a:pt x="54005" y="12204"/>
                  <a:pt x="54291" y="12097"/>
                  <a:pt x="54470" y="12049"/>
                </a:cubicBezTo>
                <a:cubicBezTo>
                  <a:pt x="55112" y="11907"/>
                  <a:pt x="56017" y="11668"/>
                  <a:pt x="56375" y="11561"/>
                </a:cubicBezTo>
                <a:cubicBezTo>
                  <a:pt x="56548" y="11507"/>
                  <a:pt x="56732" y="11453"/>
                  <a:pt x="56772" y="11453"/>
                </a:cubicBezTo>
                <a:cubicBezTo>
                  <a:pt x="56776" y="11453"/>
                  <a:pt x="56778" y="11453"/>
                  <a:pt x="56779" y="11454"/>
                </a:cubicBezTo>
                <a:cubicBezTo>
                  <a:pt x="56781" y="11454"/>
                  <a:pt x="56783" y="11455"/>
                  <a:pt x="56786" y="11455"/>
                </a:cubicBezTo>
                <a:cubicBezTo>
                  <a:pt x="56901" y="11455"/>
                  <a:pt x="57781" y="11191"/>
                  <a:pt x="57851" y="11133"/>
                </a:cubicBezTo>
                <a:cubicBezTo>
                  <a:pt x="57899" y="11097"/>
                  <a:pt x="57958" y="11085"/>
                  <a:pt x="57982" y="11085"/>
                </a:cubicBezTo>
                <a:cubicBezTo>
                  <a:pt x="57985" y="11085"/>
                  <a:pt x="57989" y="11086"/>
                  <a:pt x="57994" y="11086"/>
                </a:cubicBezTo>
                <a:cubicBezTo>
                  <a:pt x="58127" y="11086"/>
                  <a:pt x="58692" y="10915"/>
                  <a:pt x="58922" y="10799"/>
                </a:cubicBezTo>
                <a:cubicBezTo>
                  <a:pt x="59020" y="10750"/>
                  <a:pt x="59126" y="10710"/>
                  <a:pt x="59187" y="10710"/>
                </a:cubicBezTo>
                <a:cubicBezTo>
                  <a:pt x="59200" y="10710"/>
                  <a:pt x="59212" y="10712"/>
                  <a:pt x="59220" y="10716"/>
                </a:cubicBezTo>
                <a:cubicBezTo>
                  <a:pt x="59221" y="10716"/>
                  <a:pt x="59222" y="10716"/>
                  <a:pt x="59223" y="10716"/>
                </a:cubicBezTo>
                <a:cubicBezTo>
                  <a:pt x="59351" y="10716"/>
                  <a:pt x="60780" y="10001"/>
                  <a:pt x="60792" y="9942"/>
                </a:cubicBezTo>
                <a:cubicBezTo>
                  <a:pt x="60792" y="9906"/>
                  <a:pt x="60839" y="9859"/>
                  <a:pt x="60899" y="9835"/>
                </a:cubicBezTo>
                <a:cubicBezTo>
                  <a:pt x="61054" y="9740"/>
                  <a:pt x="61197" y="9502"/>
                  <a:pt x="61304" y="9192"/>
                </a:cubicBezTo>
                <a:cubicBezTo>
                  <a:pt x="61351" y="9049"/>
                  <a:pt x="61423" y="8906"/>
                  <a:pt x="61447" y="8906"/>
                </a:cubicBezTo>
                <a:cubicBezTo>
                  <a:pt x="61601" y="8870"/>
                  <a:pt x="61554" y="8549"/>
                  <a:pt x="61375" y="8275"/>
                </a:cubicBezTo>
                <a:cubicBezTo>
                  <a:pt x="61268" y="8108"/>
                  <a:pt x="61197" y="7942"/>
                  <a:pt x="61208" y="7894"/>
                </a:cubicBezTo>
                <a:cubicBezTo>
                  <a:pt x="61208" y="7858"/>
                  <a:pt x="61173" y="7763"/>
                  <a:pt x="61113" y="7692"/>
                </a:cubicBezTo>
                <a:cubicBezTo>
                  <a:pt x="61030" y="7632"/>
                  <a:pt x="60970" y="7525"/>
                  <a:pt x="60947" y="7477"/>
                </a:cubicBezTo>
                <a:cubicBezTo>
                  <a:pt x="60887" y="7335"/>
                  <a:pt x="60494" y="6989"/>
                  <a:pt x="60065" y="6739"/>
                </a:cubicBezTo>
                <a:cubicBezTo>
                  <a:pt x="59863" y="6620"/>
                  <a:pt x="59696" y="6489"/>
                  <a:pt x="59708" y="6454"/>
                </a:cubicBezTo>
                <a:cubicBezTo>
                  <a:pt x="59708" y="6430"/>
                  <a:pt x="60101" y="6215"/>
                  <a:pt x="60554" y="5989"/>
                </a:cubicBezTo>
                <a:cubicBezTo>
                  <a:pt x="61375" y="5608"/>
                  <a:pt x="61840" y="5370"/>
                  <a:pt x="61851" y="5322"/>
                </a:cubicBezTo>
                <a:cubicBezTo>
                  <a:pt x="61851" y="5299"/>
                  <a:pt x="62066" y="5180"/>
                  <a:pt x="62221" y="5084"/>
                </a:cubicBezTo>
                <a:cubicBezTo>
                  <a:pt x="62363" y="5013"/>
                  <a:pt x="62685" y="4668"/>
                  <a:pt x="62637" y="4644"/>
                </a:cubicBezTo>
                <a:cubicBezTo>
                  <a:pt x="62625" y="4620"/>
                  <a:pt x="62685" y="4501"/>
                  <a:pt x="62780" y="4382"/>
                </a:cubicBezTo>
                <a:cubicBezTo>
                  <a:pt x="63042" y="4025"/>
                  <a:pt x="63078" y="3489"/>
                  <a:pt x="62852" y="3406"/>
                </a:cubicBezTo>
                <a:cubicBezTo>
                  <a:pt x="62804" y="3394"/>
                  <a:pt x="62756" y="3310"/>
                  <a:pt x="62780" y="3275"/>
                </a:cubicBezTo>
                <a:cubicBezTo>
                  <a:pt x="62785" y="3236"/>
                  <a:pt x="62792" y="3215"/>
                  <a:pt x="62808" y="3215"/>
                </a:cubicBezTo>
                <a:cubicBezTo>
                  <a:pt x="62831" y="3215"/>
                  <a:pt x="62874" y="3259"/>
                  <a:pt x="62959" y="3358"/>
                </a:cubicBezTo>
                <a:cubicBezTo>
                  <a:pt x="63020" y="3437"/>
                  <a:pt x="63075" y="3484"/>
                  <a:pt x="63109" y="3484"/>
                </a:cubicBezTo>
                <a:cubicBezTo>
                  <a:pt x="63121" y="3484"/>
                  <a:pt x="63131" y="3478"/>
                  <a:pt x="63137" y="3465"/>
                </a:cubicBezTo>
                <a:cubicBezTo>
                  <a:pt x="63149" y="3468"/>
                  <a:pt x="63158" y="3470"/>
                  <a:pt x="63164" y="3470"/>
                </a:cubicBezTo>
                <a:cubicBezTo>
                  <a:pt x="63207" y="3470"/>
                  <a:pt x="63165" y="3411"/>
                  <a:pt x="63113" y="3370"/>
                </a:cubicBezTo>
                <a:cubicBezTo>
                  <a:pt x="63054" y="3322"/>
                  <a:pt x="63030" y="3251"/>
                  <a:pt x="63030" y="3203"/>
                </a:cubicBezTo>
                <a:cubicBezTo>
                  <a:pt x="63030" y="3167"/>
                  <a:pt x="63018" y="3060"/>
                  <a:pt x="62971" y="3001"/>
                </a:cubicBezTo>
                <a:cubicBezTo>
                  <a:pt x="62937" y="2939"/>
                  <a:pt x="62918" y="2913"/>
                  <a:pt x="62891" y="2913"/>
                </a:cubicBezTo>
                <a:cubicBezTo>
                  <a:pt x="62870" y="2913"/>
                  <a:pt x="62845" y="2928"/>
                  <a:pt x="62804" y="2953"/>
                </a:cubicBezTo>
                <a:cubicBezTo>
                  <a:pt x="62768" y="2977"/>
                  <a:pt x="62738" y="2989"/>
                  <a:pt x="62715" y="2989"/>
                </a:cubicBezTo>
                <a:cubicBezTo>
                  <a:pt x="62691" y="2989"/>
                  <a:pt x="62673" y="2977"/>
                  <a:pt x="62661" y="2953"/>
                </a:cubicBezTo>
                <a:cubicBezTo>
                  <a:pt x="62625" y="2929"/>
                  <a:pt x="62673" y="2870"/>
                  <a:pt x="62744" y="2834"/>
                </a:cubicBezTo>
                <a:cubicBezTo>
                  <a:pt x="62816" y="2810"/>
                  <a:pt x="62852" y="2774"/>
                  <a:pt x="62804" y="2774"/>
                </a:cubicBezTo>
                <a:cubicBezTo>
                  <a:pt x="62756" y="2774"/>
                  <a:pt x="62744" y="2751"/>
                  <a:pt x="62780" y="2703"/>
                </a:cubicBezTo>
                <a:cubicBezTo>
                  <a:pt x="62804" y="2667"/>
                  <a:pt x="62780" y="2632"/>
                  <a:pt x="62721" y="2596"/>
                </a:cubicBezTo>
                <a:cubicBezTo>
                  <a:pt x="62661" y="2572"/>
                  <a:pt x="62613" y="2524"/>
                  <a:pt x="62613" y="2477"/>
                </a:cubicBezTo>
                <a:cubicBezTo>
                  <a:pt x="62613" y="2441"/>
                  <a:pt x="62602" y="2393"/>
                  <a:pt x="62566" y="2370"/>
                </a:cubicBezTo>
                <a:cubicBezTo>
                  <a:pt x="62563" y="2368"/>
                  <a:pt x="62559" y="2367"/>
                  <a:pt x="62556" y="2367"/>
                </a:cubicBezTo>
                <a:cubicBezTo>
                  <a:pt x="62533" y="2367"/>
                  <a:pt x="62506" y="2401"/>
                  <a:pt x="62506" y="2453"/>
                </a:cubicBezTo>
                <a:cubicBezTo>
                  <a:pt x="62506" y="2513"/>
                  <a:pt x="62447" y="2548"/>
                  <a:pt x="62387" y="2548"/>
                </a:cubicBezTo>
                <a:cubicBezTo>
                  <a:pt x="62316" y="2548"/>
                  <a:pt x="62304" y="2536"/>
                  <a:pt x="62328" y="2465"/>
                </a:cubicBezTo>
                <a:cubicBezTo>
                  <a:pt x="62375" y="2393"/>
                  <a:pt x="62340" y="2370"/>
                  <a:pt x="62197" y="2358"/>
                </a:cubicBezTo>
                <a:cubicBezTo>
                  <a:pt x="62078" y="2358"/>
                  <a:pt x="62042" y="2346"/>
                  <a:pt x="62090" y="2310"/>
                </a:cubicBezTo>
                <a:cubicBezTo>
                  <a:pt x="62197" y="2251"/>
                  <a:pt x="62209" y="2203"/>
                  <a:pt x="62101" y="2179"/>
                </a:cubicBezTo>
                <a:lnTo>
                  <a:pt x="62101" y="2179"/>
                </a:lnTo>
                <a:cubicBezTo>
                  <a:pt x="62066" y="2179"/>
                  <a:pt x="62042" y="2203"/>
                  <a:pt x="62066" y="2227"/>
                </a:cubicBezTo>
                <a:cubicBezTo>
                  <a:pt x="62078" y="2251"/>
                  <a:pt x="62042" y="2286"/>
                  <a:pt x="61982" y="2286"/>
                </a:cubicBezTo>
                <a:cubicBezTo>
                  <a:pt x="61972" y="2288"/>
                  <a:pt x="61962" y="2289"/>
                  <a:pt x="61952" y="2289"/>
                </a:cubicBezTo>
                <a:cubicBezTo>
                  <a:pt x="61904" y="2289"/>
                  <a:pt x="61861" y="2266"/>
                  <a:pt x="61851" y="2227"/>
                </a:cubicBezTo>
                <a:cubicBezTo>
                  <a:pt x="61842" y="2187"/>
                  <a:pt x="61807" y="2164"/>
                  <a:pt x="61769" y="2164"/>
                </a:cubicBezTo>
                <a:cubicBezTo>
                  <a:pt x="61761" y="2164"/>
                  <a:pt x="61752" y="2165"/>
                  <a:pt x="61744" y="2167"/>
                </a:cubicBezTo>
                <a:cubicBezTo>
                  <a:pt x="61741" y="2169"/>
                  <a:pt x="61737" y="2169"/>
                  <a:pt x="61733" y="2169"/>
                </a:cubicBezTo>
                <a:cubicBezTo>
                  <a:pt x="61699" y="2169"/>
                  <a:pt x="61660" y="2125"/>
                  <a:pt x="61649" y="2072"/>
                </a:cubicBezTo>
                <a:cubicBezTo>
                  <a:pt x="61628" y="2020"/>
                  <a:pt x="61599" y="1986"/>
                  <a:pt x="61560" y="1986"/>
                </a:cubicBezTo>
                <a:cubicBezTo>
                  <a:pt x="61554" y="1986"/>
                  <a:pt x="61548" y="1987"/>
                  <a:pt x="61542" y="1989"/>
                </a:cubicBezTo>
                <a:cubicBezTo>
                  <a:pt x="61534" y="1991"/>
                  <a:pt x="61526" y="1992"/>
                  <a:pt x="61518" y="1992"/>
                </a:cubicBezTo>
                <a:cubicBezTo>
                  <a:pt x="61479" y="1992"/>
                  <a:pt x="61445" y="1969"/>
                  <a:pt x="61435" y="1929"/>
                </a:cubicBezTo>
                <a:cubicBezTo>
                  <a:pt x="61425" y="1890"/>
                  <a:pt x="61390" y="1867"/>
                  <a:pt x="61345" y="1867"/>
                </a:cubicBezTo>
                <a:cubicBezTo>
                  <a:pt x="61336" y="1867"/>
                  <a:pt x="61326" y="1868"/>
                  <a:pt x="61316" y="1870"/>
                </a:cubicBezTo>
                <a:cubicBezTo>
                  <a:pt x="61304" y="1873"/>
                  <a:pt x="61293" y="1874"/>
                  <a:pt x="61284" y="1874"/>
                </a:cubicBezTo>
                <a:cubicBezTo>
                  <a:pt x="61258" y="1874"/>
                  <a:pt x="61244" y="1861"/>
                  <a:pt x="61244" y="1834"/>
                </a:cubicBezTo>
                <a:cubicBezTo>
                  <a:pt x="61244" y="1810"/>
                  <a:pt x="61197" y="1774"/>
                  <a:pt x="61125" y="1774"/>
                </a:cubicBezTo>
                <a:cubicBezTo>
                  <a:pt x="60887" y="1762"/>
                  <a:pt x="60816" y="1739"/>
                  <a:pt x="60827" y="1655"/>
                </a:cubicBezTo>
                <a:cubicBezTo>
                  <a:pt x="60834" y="1607"/>
                  <a:pt x="60809" y="1582"/>
                  <a:pt x="60763" y="1582"/>
                </a:cubicBezTo>
                <a:cubicBezTo>
                  <a:pt x="60730" y="1582"/>
                  <a:pt x="60687" y="1595"/>
                  <a:pt x="60637" y="1620"/>
                </a:cubicBezTo>
                <a:cubicBezTo>
                  <a:pt x="60603" y="1637"/>
                  <a:pt x="60578" y="1645"/>
                  <a:pt x="60564" y="1645"/>
                </a:cubicBezTo>
                <a:cubicBezTo>
                  <a:pt x="60528" y="1645"/>
                  <a:pt x="60552" y="1594"/>
                  <a:pt x="60637" y="1501"/>
                </a:cubicBezTo>
                <a:cubicBezTo>
                  <a:pt x="60673" y="1441"/>
                  <a:pt x="60697" y="1381"/>
                  <a:pt x="60661" y="1381"/>
                </a:cubicBezTo>
                <a:cubicBezTo>
                  <a:pt x="60637" y="1381"/>
                  <a:pt x="60530" y="1370"/>
                  <a:pt x="60435" y="1346"/>
                </a:cubicBezTo>
                <a:cubicBezTo>
                  <a:pt x="60304" y="1334"/>
                  <a:pt x="60280" y="1310"/>
                  <a:pt x="60316" y="1215"/>
                </a:cubicBezTo>
                <a:cubicBezTo>
                  <a:pt x="60411" y="1060"/>
                  <a:pt x="60101" y="786"/>
                  <a:pt x="59804" y="739"/>
                </a:cubicBezTo>
                <a:cubicBezTo>
                  <a:pt x="59745" y="726"/>
                  <a:pt x="59699" y="721"/>
                  <a:pt x="59662" y="721"/>
                </a:cubicBezTo>
                <a:cubicBezTo>
                  <a:pt x="59593" y="721"/>
                  <a:pt x="59557" y="739"/>
                  <a:pt x="59542" y="762"/>
                </a:cubicBezTo>
                <a:cubicBezTo>
                  <a:pt x="59536" y="792"/>
                  <a:pt x="59530" y="807"/>
                  <a:pt x="59516" y="807"/>
                </a:cubicBezTo>
                <a:cubicBezTo>
                  <a:pt x="59503" y="807"/>
                  <a:pt x="59482" y="792"/>
                  <a:pt x="59446" y="762"/>
                </a:cubicBezTo>
                <a:cubicBezTo>
                  <a:pt x="59387" y="727"/>
                  <a:pt x="59351" y="643"/>
                  <a:pt x="59351" y="608"/>
                </a:cubicBezTo>
                <a:cubicBezTo>
                  <a:pt x="59351" y="524"/>
                  <a:pt x="59303" y="512"/>
                  <a:pt x="59149" y="488"/>
                </a:cubicBezTo>
                <a:cubicBezTo>
                  <a:pt x="59030" y="477"/>
                  <a:pt x="58922" y="429"/>
                  <a:pt x="58911" y="393"/>
                </a:cubicBezTo>
                <a:cubicBezTo>
                  <a:pt x="58899" y="375"/>
                  <a:pt x="58890" y="366"/>
                  <a:pt x="58882" y="366"/>
                </a:cubicBezTo>
                <a:cubicBezTo>
                  <a:pt x="58875" y="366"/>
                  <a:pt x="58869" y="375"/>
                  <a:pt x="58863" y="393"/>
                </a:cubicBezTo>
                <a:cubicBezTo>
                  <a:pt x="58853" y="423"/>
                  <a:pt x="58827" y="444"/>
                  <a:pt x="58792" y="444"/>
                </a:cubicBezTo>
                <a:cubicBezTo>
                  <a:pt x="58784" y="444"/>
                  <a:pt x="58776" y="443"/>
                  <a:pt x="58768" y="441"/>
                </a:cubicBezTo>
                <a:cubicBezTo>
                  <a:pt x="58732" y="441"/>
                  <a:pt x="58744" y="381"/>
                  <a:pt x="58803" y="322"/>
                </a:cubicBezTo>
                <a:cubicBezTo>
                  <a:pt x="58875" y="238"/>
                  <a:pt x="58887" y="203"/>
                  <a:pt x="58815" y="143"/>
                </a:cubicBezTo>
                <a:cubicBezTo>
                  <a:pt x="58780" y="113"/>
                  <a:pt x="58759" y="99"/>
                  <a:pt x="58750" y="99"/>
                </a:cubicBezTo>
                <a:lnTo>
                  <a:pt x="58750" y="99"/>
                </a:lnTo>
                <a:cubicBezTo>
                  <a:pt x="58741" y="99"/>
                  <a:pt x="58744" y="113"/>
                  <a:pt x="58756" y="143"/>
                </a:cubicBezTo>
                <a:cubicBezTo>
                  <a:pt x="58768" y="191"/>
                  <a:pt x="58744" y="274"/>
                  <a:pt x="58684" y="358"/>
                </a:cubicBezTo>
                <a:lnTo>
                  <a:pt x="58577" y="477"/>
                </a:lnTo>
                <a:lnTo>
                  <a:pt x="58553" y="334"/>
                </a:lnTo>
                <a:cubicBezTo>
                  <a:pt x="58530" y="262"/>
                  <a:pt x="58458" y="203"/>
                  <a:pt x="58399" y="191"/>
                </a:cubicBezTo>
                <a:cubicBezTo>
                  <a:pt x="58327" y="179"/>
                  <a:pt x="58315" y="143"/>
                  <a:pt x="58327" y="119"/>
                </a:cubicBezTo>
                <a:cubicBezTo>
                  <a:pt x="58345" y="85"/>
                  <a:pt x="58343" y="62"/>
                  <a:pt x="58313" y="62"/>
                </a:cubicBezTo>
                <a:cubicBezTo>
                  <a:pt x="58302" y="62"/>
                  <a:pt x="58287" y="65"/>
                  <a:pt x="58268" y="72"/>
                </a:cubicBezTo>
                <a:cubicBezTo>
                  <a:pt x="58172" y="84"/>
                  <a:pt x="58113" y="143"/>
                  <a:pt x="58113" y="262"/>
                </a:cubicBezTo>
                <a:cubicBezTo>
                  <a:pt x="58113" y="274"/>
                  <a:pt x="58030" y="310"/>
                  <a:pt x="57934" y="322"/>
                </a:cubicBezTo>
                <a:cubicBezTo>
                  <a:pt x="57887" y="328"/>
                  <a:pt x="57848" y="331"/>
                  <a:pt x="57824" y="331"/>
                </a:cubicBezTo>
                <a:cubicBezTo>
                  <a:pt x="57800" y="331"/>
                  <a:pt x="57791" y="328"/>
                  <a:pt x="57803" y="322"/>
                </a:cubicBezTo>
                <a:cubicBezTo>
                  <a:pt x="57851" y="298"/>
                  <a:pt x="57565" y="0"/>
                  <a:pt x="5748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4" name="Google Shape;924;p41"/>
          <p:cNvSpPr/>
          <p:nvPr/>
        </p:nvSpPr>
        <p:spPr>
          <a:xfrm rot="444384">
            <a:off x="494030" y="2366010"/>
            <a:ext cx="1576705" cy="510540"/>
          </a:xfrm>
          <a:custGeom>
            <a:avLst/>
            <a:gdLst/>
            <a:ahLst/>
            <a:cxnLst/>
            <a:rect l="l" t="t" r="r" b="b"/>
            <a:pathLst>
              <a:path w="63208" h="20287" extrusionOk="0">
                <a:moveTo>
                  <a:pt x="59743" y="865"/>
                </a:moveTo>
                <a:cubicBezTo>
                  <a:pt x="59778" y="865"/>
                  <a:pt x="59807" y="878"/>
                  <a:pt x="59815" y="905"/>
                </a:cubicBezTo>
                <a:cubicBezTo>
                  <a:pt x="59863" y="929"/>
                  <a:pt x="59815" y="941"/>
                  <a:pt x="59756" y="941"/>
                </a:cubicBezTo>
                <a:cubicBezTo>
                  <a:pt x="59637" y="929"/>
                  <a:pt x="59625" y="905"/>
                  <a:pt x="59708" y="869"/>
                </a:cubicBezTo>
                <a:cubicBezTo>
                  <a:pt x="59720" y="867"/>
                  <a:pt x="59732" y="865"/>
                  <a:pt x="59743" y="865"/>
                </a:cubicBezTo>
                <a:close/>
                <a:moveTo>
                  <a:pt x="60113" y="949"/>
                </a:moveTo>
                <a:cubicBezTo>
                  <a:pt x="60129" y="949"/>
                  <a:pt x="60146" y="955"/>
                  <a:pt x="60161" y="965"/>
                </a:cubicBezTo>
                <a:cubicBezTo>
                  <a:pt x="60196" y="989"/>
                  <a:pt x="60196" y="1036"/>
                  <a:pt x="60173" y="1060"/>
                </a:cubicBezTo>
                <a:cubicBezTo>
                  <a:pt x="60149" y="1092"/>
                  <a:pt x="60125" y="1102"/>
                  <a:pt x="60101" y="1102"/>
                </a:cubicBezTo>
                <a:cubicBezTo>
                  <a:pt x="60089" y="1102"/>
                  <a:pt x="60077" y="1100"/>
                  <a:pt x="60065" y="1096"/>
                </a:cubicBezTo>
                <a:cubicBezTo>
                  <a:pt x="60042" y="1084"/>
                  <a:pt x="60018" y="1036"/>
                  <a:pt x="60054" y="989"/>
                </a:cubicBezTo>
                <a:cubicBezTo>
                  <a:pt x="60068" y="961"/>
                  <a:pt x="60090" y="949"/>
                  <a:pt x="60113" y="949"/>
                </a:cubicBezTo>
                <a:close/>
                <a:moveTo>
                  <a:pt x="52312" y="1282"/>
                </a:moveTo>
                <a:cubicBezTo>
                  <a:pt x="52342" y="1282"/>
                  <a:pt x="52362" y="1295"/>
                  <a:pt x="52362" y="1322"/>
                </a:cubicBezTo>
                <a:cubicBezTo>
                  <a:pt x="52362" y="1346"/>
                  <a:pt x="52315" y="1381"/>
                  <a:pt x="52267" y="1393"/>
                </a:cubicBezTo>
                <a:cubicBezTo>
                  <a:pt x="52255" y="1396"/>
                  <a:pt x="52245" y="1398"/>
                  <a:pt x="52236" y="1398"/>
                </a:cubicBezTo>
                <a:cubicBezTo>
                  <a:pt x="52209" y="1398"/>
                  <a:pt x="52195" y="1384"/>
                  <a:pt x="52195" y="1358"/>
                </a:cubicBezTo>
                <a:cubicBezTo>
                  <a:pt x="52195" y="1334"/>
                  <a:pt x="52243" y="1298"/>
                  <a:pt x="52279" y="1286"/>
                </a:cubicBezTo>
                <a:cubicBezTo>
                  <a:pt x="52291" y="1283"/>
                  <a:pt x="52302" y="1282"/>
                  <a:pt x="52312" y="1282"/>
                </a:cubicBezTo>
                <a:close/>
                <a:moveTo>
                  <a:pt x="41541" y="2359"/>
                </a:moveTo>
                <a:cubicBezTo>
                  <a:pt x="41562" y="2359"/>
                  <a:pt x="41586" y="2369"/>
                  <a:pt x="41611" y="2393"/>
                </a:cubicBezTo>
                <a:cubicBezTo>
                  <a:pt x="41647" y="2417"/>
                  <a:pt x="41647" y="2465"/>
                  <a:pt x="41611" y="2489"/>
                </a:cubicBezTo>
                <a:cubicBezTo>
                  <a:pt x="41590" y="2510"/>
                  <a:pt x="41574" y="2519"/>
                  <a:pt x="41559" y="2519"/>
                </a:cubicBezTo>
                <a:cubicBezTo>
                  <a:pt x="41540" y="2519"/>
                  <a:pt x="41524" y="2504"/>
                  <a:pt x="41504" y="2477"/>
                </a:cubicBezTo>
                <a:cubicBezTo>
                  <a:pt x="41462" y="2418"/>
                  <a:pt x="41491" y="2359"/>
                  <a:pt x="41541" y="2359"/>
                </a:cubicBezTo>
                <a:close/>
                <a:moveTo>
                  <a:pt x="39384" y="2870"/>
                </a:moveTo>
                <a:cubicBezTo>
                  <a:pt x="39420" y="2870"/>
                  <a:pt x="39456" y="2882"/>
                  <a:pt x="39456" y="2894"/>
                </a:cubicBezTo>
                <a:cubicBezTo>
                  <a:pt x="39456" y="2905"/>
                  <a:pt x="39420" y="2929"/>
                  <a:pt x="39384" y="2941"/>
                </a:cubicBezTo>
                <a:cubicBezTo>
                  <a:pt x="39372" y="2944"/>
                  <a:pt x="39361" y="2946"/>
                  <a:pt x="39351" y="2946"/>
                </a:cubicBezTo>
                <a:cubicBezTo>
                  <a:pt x="39321" y="2946"/>
                  <a:pt x="39301" y="2932"/>
                  <a:pt x="39301" y="2905"/>
                </a:cubicBezTo>
                <a:cubicBezTo>
                  <a:pt x="39301" y="2882"/>
                  <a:pt x="39349" y="2870"/>
                  <a:pt x="39384" y="2870"/>
                </a:cubicBezTo>
                <a:close/>
                <a:moveTo>
                  <a:pt x="36182" y="3596"/>
                </a:moveTo>
                <a:cubicBezTo>
                  <a:pt x="36372" y="3596"/>
                  <a:pt x="36586" y="3608"/>
                  <a:pt x="36717" y="3644"/>
                </a:cubicBezTo>
                <a:cubicBezTo>
                  <a:pt x="36955" y="3667"/>
                  <a:pt x="36789" y="3727"/>
                  <a:pt x="36491" y="3727"/>
                </a:cubicBezTo>
                <a:lnTo>
                  <a:pt x="36074" y="3727"/>
                </a:lnTo>
                <a:cubicBezTo>
                  <a:pt x="35991" y="3727"/>
                  <a:pt x="35943" y="3715"/>
                  <a:pt x="35955" y="3667"/>
                </a:cubicBezTo>
                <a:cubicBezTo>
                  <a:pt x="35955" y="3632"/>
                  <a:pt x="35991" y="3596"/>
                  <a:pt x="36015" y="3596"/>
                </a:cubicBezTo>
                <a:close/>
                <a:moveTo>
                  <a:pt x="8150" y="7979"/>
                </a:moveTo>
                <a:cubicBezTo>
                  <a:pt x="8178" y="7979"/>
                  <a:pt x="8217" y="7993"/>
                  <a:pt x="8249" y="8001"/>
                </a:cubicBezTo>
                <a:cubicBezTo>
                  <a:pt x="8292" y="8018"/>
                  <a:pt x="8286" y="8035"/>
                  <a:pt x="8254" y="8035"/>
                </a:cubicBezTo>
                <a:cubicBezTo>
                  <a:pt x="8241" y="8035"/>
                  <a:pt x="8223" y="8032"/>
                  <a:pt x="8202" y="8025"/>
                </a:cubicBezTo>
                <a:cubicBezTo>
                  <a:pt x="8130" y="8013"/>
                  <a:pt x="8083" y="8001"/>
                  <a:pt x="8119" y="7989"/>
                </a:cubicBezTo>
                <a:cubicBezTo>
                  <a:pt x="8126" y="7982"/>
                  <a:pt x="8137" y="7979"/>
                  <a:pt x="8150" y="7979"/>
                </a:cubicBezTo>
                <a:close/>
                <a:moveTo>
                  <a:pt x="6237" y="9926"/>
                </a:moveTo>
                <a:cubicBezTo>
                  <a:pt x="6271" y="9926"/>
                  <a:pt x="6300" y="9939"/>
                  <a:pt x="6309" y="9966"/>
                </a:cubicBezTo>
                <a:cubicBezTo>
                  <a:pt x="6318" y="9993"/>
                  <a:pt x="6307" y="10006"/>
                  <a:pt x="6275" y="10006"/>
                </a:cubicBezTo>
                <a:cubicBezTo>
                  <a:pt x="6265" y="10006"/>
                  <a:pt x="6252" y="10005"/>
                  <a:pt x="6237" y="10002"/>
                </a:cubicBezTo>
                <a:cubicBezTo>
                  <a:pt x="6118" y="9978"/>
                  <a:pt x="6106" y="9966"/>
                  <a:pt x="6202" y="9930"/>
                </a:cubicBezTo>
                <a:cubicBezTo>
                  <a:pt x="6214" y="9927"/>
                  <a:pt x="6225" y="9926"/>
                  <a:pt x="6237" y="9926"/>
                </a:cubicBezTo>
                <a:close/>
                <a:moveTo>
                  <a:pt x="6842" y="10545"/>
                </a:moveTo>
                <a:cubicBezTo>
                  <a:pt x="6855" y="10545"/>
                  <a:pt x="6868" y="10546"/>
                  <a:pt x="6880" y="10549"/>
                </a:cubicBezTo>
                <a:cubicBezTo>
                  <a:pt x="6928" y="10549"/>
                  <a:pt x="6940" y="10573"/>
                  <a:pt x="6940" y="10609"/>
                </a:cubicBezTo>
                <a:cubicBezTo>
                  <a:pt x="6940" y="10621"/>
                  <a:pt x="6880" y="10633"/>
                  <a:pt x="6821" y="10633"/>
                </a:cubicBezTo>
                <a:cubicBezTo>
                  <a:pt x="6761" y="10621"/>
                  <a:pt x="6725" y="10609"/>
                  <a:pt x="6761" y="10573"/>
                </a:cubicBezTo>
                <a:cubicBezTo>
                  <a:pt x="6779" y="10556"/>
                  <a:pt x="6809" y="10545"/>
                  <a:pt x="6842" y="10545"/>
                </a:cubicBezTo>
                <a:close/>
                <a:moveTo>
                  <a:pt x="807" y="13583"/>
                </a:moveTo>
                <a:cubicBezTo>
                  <a:pt x="817" y="13583"/>
                  <a:pt x="829" y="13583"/>
                  <a:pt x="844" y="13585"/>
                </a:cubicBezTo>
                <a:cubicBezTo>
                  <a:pt x="891" y="13585"/>
                  <a:pt x="939" y="13633"/>
                  <a:pt x="951" y="13669"/>
                </a:cubicBezTo>
                <a:cubicBezTo>
                  <a:pt x="970" y="13714"/>
                  <a:pt x="972" y="13735"/>
                  <a:pt x="957" y="13735"/>
                </a:cubicBezTo>
                <a:cubicBezTo>
                  <a:pt x="943" y="13735"/>
                  <a:pt x="918" y="13720"/>
                  <a:pt x="880" y="13692"/>
                </a:cubicBezTo>
                <a:cubicBezTo>
                  <a:pt x="779" y="13612"/>
                  <a:pt x="755" y="13583"/>
                  <a:pt x="807" y="13583"/>
                </a:cubicBezTo>
                <a:close/>
                <a:moveTo>
                  <a:pt x="57482" y="0"/>
                </a:moveTo>
                <a:cubicBezTo>
                  <a:pt x="57458" y="0"/>
                  <a:pt x="57434" y="24"/>
                  <a:pt x="57434" y="84"/>
                </a:cubicBezTo>
                <a:cubicBezTo>
                  <a:pt x="57434" y="133"/>
                  <a:pt x="57393" y="158"/>
                  <a:pt x="57345" y="158"/>
                </a:cubicBezTo>
                <a:cubicBezTo>
                  <a:pt x="57335" y="158"/>
                  <a:pt x="57325" y="157"/>
                  <a:pt x="57315" y="155"/>
                </a:cubicBezTo>
                <a:cubicBezTo>
                  <a:pt x="57300" y="152"/>
                  <a:pt x="57285" y="151"/>
                  <a:pt x="57271" y="151"/>
                </a:cubicBezTo>
                <a:cubicBezTo>
                  <a:pt x="57230" y="151"/>
                  <a:pt x="57196" y="164"/>
                  <a:pt x="57196" y="191"/>
                </a:cubicBezTo>
                <a:cubicBezTo>
                  <a:pt x="57196" y="215"/>
                  <a:pt x="57148" y="227"/>
                  <a:pt x="57125" y="227"/>
                </a:cubicBezTo>
                <a:cubicBezTo>
                  <a:pt x="57077" y="227"/>
                  <a:pt x="57041" y="191"/>
                  <a:pt x="57065" y="143"/>
                </a:cubicBezTo>
                <a:cubicBezTo>
                  <a:pt x="57071" y="100"/>
                  <a:pt x="57074" y="79"/>
                  <a:pt x="57062" y="79"/>
                </a:cubicBezTo>
                <a:cubicBezTo>
                  <a:pt x="57051" y="79"/>
                  <a:pt x="57028" y="97"/>
                  <a:pt x="56982" y="131"/>
                </a:cubicBezTo>
                <a:cubicBezTo>
                  <a:pt x="56936" y="168"/>
                  <a:pt x="56856" y="183"/>
                  <a:pt x="56736" y="183"/>
                </a:cubicBezTo>
                <a:cubicBezTo>
                  <a:pt x="56699" y="183"/>
                  <a:pt x="56658" y="182"/>
                  <a:pt x="56613" y="179"/>
                </a:cubicBezTo>
                <a:cubicBezTo>
                  <a:pt x="56541" y="166"/>
                  <a:pt x="56483" y="159"/>
                  <a:pt x="56437" y="159"/>
                </a:cubicBezTo>
                <a:cubicBezTo>
                  <a:pt x="56361" y="159"/>
                  <a:pt x="56318" y="177"/>
                  <a:pt x="56303" y="215"/>
                </a:cubicBezTo>
                <a:cubicBezTo>
                  <a:pt x="56282" y="257"/>
                  <a:pt x="56209" y="278"/>
                  <a:pt x="56119" y="278"/>
                </a:cubicBezTo>
                <a:cubicBezTo>
                  <a:pt x="56006" y="278"/>
                  <a:pt x="55867" y="245"/>
                  <a:pt x="55767" y="179"/>
                </a:cubicBezTo>
                <a:cubicBezTo>
                  <a:pt x="55670" y="121"/>
                  <a:pt x="55598" y="91"/>
                  <a:pt x="55559" y="91"/>
                </a:cubicBezTo>
                <a:cubicBezTo>
                  <a:pt x="55527" y="91"/>
                  <a:pt x="55519" y="112"/>
                  <a:pt x="55541" y="155"/>
                </a:cubicBezTo>
                <a:cubicBezTo>
                  <a:pt x="55550" y="192"/>
                  <a:pt x="55545" y="207"/>
                  <a:pt x="55532" y="207"/>
                </a:cubicBezTo>
                <a:cubicBezTo>
                  <a:pt x="55528" y="207"/>
                  <a:pt x="55523" y="206"/>
                  <a:pt x="55517" y="203"/>
                </a:cubicBezTo>
                <a:cubicBezTo>
                  <a:pt x="55505" y="200"/>
                  <a:pt x="55494" y="198"/>
                  <a:pt x="55484" y="198"/>
                </a:cubicBezTo>
                <a:cubicBezTo>
                  <a:pt x="55454" y="198"/>
                  <a:pt x="55434" y="212"/>
                  <a:pt x="55434" y="238"/>
                </a:cubicBezTo>
                <a:cubicBezTo>
                  <a:pt x="55428" y="280"/>
                  <a:pt x="55425" y="301"/>
                  <a:pt x="55394" y="301"/>
                </a:cubicBezTo>
                <a:cubicBezTo>
                  <a:pt x="55363" y="301"/>
                  <a:pt x="55303" y="280"/>
                  <a:pt x="55184" y="238"/>
                </a:cubicBezTo>
                <a:cubicBezTo>
                  <a:pt x="55105" y="207"/>
                  <a:pt x="55046" y="191"/>
                  <a:pt x="55006" y="191"/>
                </a:cubicBezTo>
                <a:cubicBezTo>
                  <a:pt x="54985" y="191"/>
                  <a:pt x="54970" y="195"/>
                  <a:pt x="54958" y="203"/>
                </a:cubicBezTo>
                <a:cubicBezTo>
                  <a:pt x="54941" y="211"/>
                  <a:pt x="54891" y="225"/>
                  <a:pt x="54838" y="225"/>
                </a:cubicBezTo>
                <a:cubicBezTo>
                  <a:pt x="54814" y="225"/>
                  <a:pt x="54789" y="222"/>
                  <a:pt x="54767" y="215"/>
                </a:cubicBezTo>
                <a:cubicBezTo>
                  <a:pt x="54753" y="213"/>
                  <a:pt x="54739" y="212"/>
                  <a:pt x="54727" y="212"/>
                </a:cubicBezTo>
                <a:cubicBezTo>
                  <a:pt x="54665" y="212"/>
                  <a:pt x="54624" y="235"/>
                  <a:pt x="54624" y="274"/>
                </a:cubicBezTo>
                <a:cubicBezTo>
                  <a:pt x="54624" y="311"/>
                  <a:pt x="54576" y="326"/>
                  <a:pt x="54494" y="326"/>
                </a:cubicBezTo>
                <a:cubicBezTo>
                  <a:pt x="54469" y="326"/>
                  <a:pt x="54441" y="325"/>
                  <a:pt x="54410" y="322"/>
                </a:cubicBezTo>
                <a:cubicBezTo>
                  <a:pt x="54202" y="286"/>
                  <a:pt x="54053" y="268"/>
                  <a:pt x="53955" y="268"/>
                </a:cubicBezTo>
                <a:cubicBezTo>
                  <a:pt x="53856" y="268"/>
                  <a:pt x="53809" y="286"/>
                  <a:pt x="53803" y="322"/>
                </a:cubicBezTo>
                <a:cubicBezTo>
                  <a:pt x="53803" y="358"/>
                  <a:pt x="53780" y="372"/>
                  <a:pt x="53741" y="372"/>
                </a:cubicBezTo>
                <a:cubicBezTo>
                  <a:pt x="53716" y="372"/>
                  <a:pt x="53685" y="367"/>
                  <a:pt x="53648" y="358"/>
                </a:cubicBezTo>
                <a:cubicBezTo>
                  <a:pt x="53615" y="343"/>
                  <a:pt x="53577" y="337"/>
                  <a:pt x="53536" y="337"/>
                </a:cubicBezTo>
                <a:cubicBezTo>
                  <a:pt x="53474" y="337"/>
                  <a:pt x="53408" y="352"/>
                  <a:pt x="53350" y="381"/>
                </a:cubicBezTo>
                <a:cubicBezTo>
                  <a:pt x="53306" y="407"/>
                  <a:pt x="53268" y="419"/>
                  <a:pt x="53242" y="419"/>
                </a:cubicBezTo>
                <a:cubicBezTo>
                  <a:pt x="53220" y="419"/>
                  <a:pt x="53207" y="410"/>
                  <a:pt x="53207" y="393"/>
                </a:cubicBezTo>
                <a:cubicBezTo>
                  <a:pt x="53207" y="386"/>
                  <a:pt x="53203" y="382"/>
                  <a:pt x="53194" y="382"/>
                </a:cubicBezTo>
                <a:cubicBezTo>
                  <a:pt x="53176" y="382"/>
                  <a:pt x="53141" y="400"/>
                  <a:pt x="53100" y="441"/>
                </a:cubicBezTo>
                <a:cubicBezTo>
                  <a:pt x="53041" y="500"/>
                  <a:pt x="52922" y="548"/>
                  <a:pt x="52838" y="548"/>
                </a:cubicBezTo>
                <a:cubicBezTo>
                  <a:pt x="52743" y="548"/>
                  <a:pt x="52672" y="572"/>
                  <a:pt x="52660" y="608"/>
                </a:cubicBezTo>
                <a:cubicBezTo>
                  <a:pt x="52660" y="636"/>
                  <a:pt x="52642" y="652"/>
                  <a:pt x="52621" y="652"/>
                </a:cubicBezTo>
                <a:cubicBezTo>
                  <a:pt x="52606" y="652"/>
                  <a:pt x="52591" y="645"/>
                  <a:pt x="52576" y="631"/>
                </a:cubicBezTo>
                <a:cubicBezTo>
                  <a:pt x="52541" y="608"/>
                  <a:pt x="52541" y="572"/>
                  <a:pt x="52565" y="560"/>
                </a:cubicBezTo>
                <a:cubicBezTo>
                  <a:pt x="52600" y="548"/>
                  <a:pt x="52576" y="512"/>
                  <a:pt x="52541" y="512"/>
                </a:cubicBezTo>
                <a:cubicBezTo>
                  <a:pt x="52493" y="512"/>
                  <a:pt x="52434" y="536"/>
                  <a:pt x="52398" y="572"/>
                </a:cubicBezTo>
                <a:cubicBezTo>
                  <a:pt x="52384" y="600"/>
                  <a:pt x="52345" y="611"/>
                  <a:pt x="52290" y="611"/>
                </a:cubicBezTo>
                <a:cubicBezTo>
                  <a:pt x="52250" y="611"/>
                  <a:pt x="52202" y="606"/>
                  <a:pt x="52148" y="596"/>
                </a:cubicBezTo>
                <a:cubicBezTo>
                  <a:pt x="52080" y="573"/>
                  <a:pt x="52031" y="561"/>
                  <a:pt x="51996" y="561"/>
                </a:cubicBezTo>
                <a:cubicBezTo>
                  <a:pt x="51957" y="561"/>
                  <a:pt x="51934" y="576"/>
                  <a:pt x="51922" y="608"/>
                </a:cubicBezTo>
                <a:cubicBezTo>
                  <a:pt x="51914" y="660"/>
                  <a:pt x="51836" y="693"/>
                  <a:pt x="51764" y="693"/>
                </a:cubicBezTo>
                <a:cubicBezTo>
                  <a:pt x="51722" y="693"/>
                  <a:pt x="51682" y="682"/>
                  <a:pt x="51660" y="655"/>
                </a:cubicBezTo>
                <a:cubicBezTo>
                  <a:pt x="51624" y="619"/>
                  <a:pt x="51672" y="560"/>
                  <a:pt x="51767" y="548"/>
                </a:cubicBezTo>
                <a:cubicBezTo>
                  <a:pt x="51898" y="500"/>
                  <a:pt x="51898" y="500"/>
                  <a:pt x="51743" y="477"/>
                </a:cubicBezTo>
                <a:cubicBezTo>
                  <a:pt x="51717" y="469"/>
                  <a:pt x="51690" y="466"/>
                  <a:pt x="51665" y="466"/>
                </a:cubicBezTo>
                <a:cubicBezTo>
                  <a:pt x="51607" y="466"/>
                  <a:pt x="51557" y="480"/>
                  <a:pt x="51541" y="488"/>
                </a:cubicBezTo>
                <a:cubicBezTo>
                  <a:pt x="51523" y="500"/>
                  <a:pt x="51499" y="506"/>
                  <a:pt x="51472" y="506"/>
                </a:cubicBezTo>
                <a:cubicBezTo>
                  <a:pt x="51445" y="506"/>
                  <a:pt x="51416" y="500"/>
                  <a:pt x="51386" y="488"/>
                </a:cubicBezTo>
                <a:cubicBezTo>
                  <a:pt x="51364" y="484"/>
                  <a:pt x="51342" y="481"/>
                  <a:pt x="51322" y="481"/>
                </a:cubicBezTo>
                <a:cubicBezTo>
                  <a:pt x="51288" y="481"/>
                  <a:pt x="51258" y="490"/>
                  <a:pt x="51243" y="512"/>
                </a:cubicBezTo>
                <a:cubicBezTo>
                  <a:pt x="51214" y="542"/>
                  <a:pt x="51152" y="563"/>
                  <a:pt x="51091" y="563"/>
                </a:cubicBezTo>
                <a:cubicBezTo>
                  <a:pt x="51078" y="563"/>
                  <a:pt x="51065" y="562"/>
                  <a:pt x="51052" y="560"/>
                </a:cubicBezTo>
                <a:cubicBezTo>
                  <a:pt x="51038" y="558"/>
                  <a:pt x="51023" y="557"/>
                  <a:pt x="51007" y="557"/>
                </a:cubicBezTo>
                <a:cubicBezTo>
                  <a:pt x="50936" y="557"/>
                  <a:pt x="50863" y="578"/>
                  <a:pt x="50814" y="608"/>
                </a:cubicBezTo>
                <a:cubicBezTo>
                  <a:pt x="50769" y="626"/>
                  <a:pt x="50702" y="651"/>
                  <a:pt x="50641" y="651"/>
                </a:cubicBezTo>
                <a:cubicBezTo>
                  <a:pt x="50623" y="651"/>
                  <a:pt x="50605" y="649"/>
                  <a:pt x="50588" y="643"/>
                </a:cubicBezTo>
                <a:cubicBezTo>
                  <a:pt x="50579" y="642"/>
                  <a:pt x="50569" y="641"/>
                  <a:pt x="50558" y="641"/>
                </a:cubicBezTo>
                <a:cubicBezTo>
                  <a:pt x="50486" y="641"/>
                  <a:pt x="50384" y="673"/>
                  <a:pt x="50290" y="715"/>
                </a:cubicBezTo>
                <a:cubicBezTo>
                  <a:pt x="50213" y="740"/>
                  <a:pt x="50136" y="760"/>
                  <a:pt x="50090" y="760"/>
                </a:cubicBezTo>
                <a:cubicBezTo>
                  <a:pt x="50072" y="760"/>
                  <a:pt x="50059" y="757"/>
                  <a:pt x="50052" y="750"/>
                </a:cubicBezTo>
                <a:cubicBezTo>
                  <a:pt x="50034" y="741"/>
                  <a:pt x="50019" y="737"/>
                  <a:pt x="50008" y="737"/>
                </a:cubicBezTo>
                <a:cubicBezTo>
                  <a:pt x="49990" y="737"/>
                  <a:pt x="49981" y="748"/>
                  <a:pt x="49981" y="762"/>
                </a:cubicBezTo>
                <a:cubicBezTo>
                  <a:pt x="49981" y="785"/>
                  <a:pt x="49957" y="793"/>
                  <a:pt x="49918" y="793"/>
                </a:cubicBezTo>
                <a:cubicBezTo>
                  <a:pt x="49896" y="793"/>
                  <a:pt x="49869" y="791"/>
                  <a:pt x="49838" y="786"/>
                </a:cubicBezTo>
                <a:cubicBezTo>
                  <a:pt x="49809" y="774"/>
                  <a:pt x="49775" y="767"/>
                  <a:pt x="49735" y="767"/>
                </a:cubicBezTo>
                <a:cubicBezTo>
                  <a:pt x="49660" y="767"/>
                  <a:pt x="49566" y="791"/>
                  <a:pt x="49457" y="846"/>
                </a:cubicBezTo>
                <a:cubicBezTo>
                  <a:pt x="49348" y="895"/>
                  <a:pt x="49214" y="920"/>
                  <a:pt x="49138" y="920"/>
                </a:cubicBezTo>
                <a:cubicBezTo>
                  <a:pt x="49123" y="920"/>
                  <a:pt x="49110" y="919"/>
                  <a:pt x="49100" y="917"/>
                </a:cubicBezTo>
                <a:cubicBezTo>
                  <a:pt x="49087" y="914"/>
                  <a:pt x="49073" y="912"/>
                  <a:pt x="49058" y="912"/>
                </a:cubicBezTo>
                <a:cubicBezTo>
                  <a:pt x="49016" y="912"/>
                  <a:pt x="48971" y="923"/>
                  <a:pt x="48945" y="941"/>
                </a:cubicBezTo>
                <a:cubicBezTo>
                  <a:pt x="48909" y="1012"/>
                  <a:pt x="48338" y="1084"/>
                  <a:pt x="48028" y="1084"/>
                </a:cubicBezTo>
                <a:cubicBezTo>
                  <a:pt x="47969" y="1084"/>
                  <a:pt x="47897" y="1096"/>
                  <a:pt x="47862" y="1120"/>
                </a:cubicBezTo>
                <a:cubicBezTo>
                  <a:pt x="47839" y="1136"/>
                  <a:pt x="47823" y="1145"/>
                  <a:pt x="47807" y="1145"/>
                </a:cubicBezTo>
                <a:cubicBezTo>
                  <a:pt x="47789" y="1145"/>
                  <a:pt x="47774" y="1133"/>
                  <a:pt x="47754" y="1108"/>
                </a:cubicBezTo>
                <a:cubicBezTo>
                  <a:pt x="47744" y="1097"/>
                  <a:pt x="47723" y="1091"/>
                  <a:pt x="47696" y="1091"/>
                </a:cubicBezTo>
                <a:cubicBezTo>
                  <a:pt x="47662" y="1091"/>
                  <a:pt x="47616" y="1100"/>
                  <a:pt x="47564" y="1120"/>
                </a:cubicBezTo>
                <a:cubicBezTo>
                  <a:pt x="47481" y="1167"/>
                  <a:pt x="47338" y="1191"/>
                  <a:pt x="47266" y="1191"/>
                </a:cubicBezTo>
                <a:cubicBezTo>
                  <a:pt x="47195" y="1191"/>
                  <a:pt x="47088" y="1203"/>
                  <a:pt x="47064" y="1227"/>
                </a:cubicBezTo>
                <a:cubicBezTo>
                  <a:pt x="47016" y="1274"/>
                  <a:pt x="46897" y="1286"/>
                  <a:pt x="46790" y="1286"/>
                </a:cubicBezTo>
                <a:cubicBezTo>
                  <a:pt x="46683" y="1286"/>
                  <a:pt x="46540" y="1310"/>
                  <a:pt x="46480" y="1346"/>
                </a:cubicBezTo>
                <a:cubicBezTo>
                  <a:pt x="46433" y="1377"/>
                  <a:pt x="46375" y="1393"/>
                  <a:pt x="46302" y="1393"/>
                </a:cubicBezTo>
                <a:cubicBezTo>
                  <a:pt x="46266" y="1393"/>
                  <a:pt x="46226" y="1389"/>
                  <a:pt x="46183" y="1381"/>
                </a:cubicBezTo>
                <a:cubicBezTo>
                  <a:pt x="46126" y="1366"/>
                  <a:pt x="46078" y="1357"/>
                  <a:pt x="46040" y="1357"/>
                </a:cubicBezTo>
                <a:cubicBezTo>
                  <a:pt x="45990" y="1357"/>
                  <a:pt x="45958" y="1372"/>
                  <a:pt x="45945" y="1405"/>
                </a:cubicBezTo>
                <a:cubicBezTo>
                  <a:pt x="45918" y="1449"/>
                  <a:pt x="45865" y="1474"/>
                  <a:pt x="45777" y="1474"/>
                </a:cubicBezTo>
                <a:cubicBezTo>
                  <a:pt x="45746" y="1474"/>
                  <a:pt x="45711" y="1471"/>
                  <a:pt x="45671" y="1465"/>
                </a:cubicBezTo>
                <a:cubicBezTo>
                  <a:pt x="45641" y="1462"/>
                  <a:pt x="45610" y="1460"/>
                  <a:pt x="45579" y="1460"/>
                </a:cubicBezTo>
                <a:cubicBezTo>
                  <a:pt x="45486" y="1460"/>
                  <a:pt x="45394" y="1474"/>
                  <a:pt x="45349" y="1501"/>
                </a:cubicBezTo>
                <a:cubicBezTo>
                  <a:pt x="45307" y="1517"/>
                  <a:pt x="45247" y="1534"/>
                  <a:pt x="45207" y="1534"/>
                </a:cubicBezTo>
                <a:cubicBezTo>
                  <a:pt x="45191" y="1534"/>
                  <a:pt x="45178" y="1531"/>
                  <a:pt x="45171" y="1524"/>
                </a:cubicBezTo>
                <a:cubicBezTo>
                  <a:pt x="45147" y="1518"/>
                  <a:pt x="45123" y="1515"/>
                  <a:pt x="45102" y="1515"/>
                </a:cubicBezTo>
                <a:cubicBezTo>
                  <a:pt x="45081" y="1515"/>
                  <a:pt x="45064" y="1518"/>
                  <a:pt x="45052" y="1524"/>
                </a:cubicBezTo>
                <a:cubicBezTo>
                  <a:pt x="45016" y="1560"/>
                  <a:pt x="44933" y="1560"/>
                  <a:pt x="44861" y="1560"/>
                </a:cubicBezTo>
                <a:cubicBezTo>
                  <a:pt x="44846" y="1558"/>
                  <a:pt x="44832" y="1557"/>
                  <a:pt x="44818" y="1557"/>
                </a:cubicBezTo>
                <a:cubicBezTo>
                  <a:pt x="44755" y="1557"/>
                  <a:pt x="44706" y="1578"/>
                  <a:pt x="44706" y="1608"/>
                </a:cubicBezTo>
                <a:cubicBezTo>
                  <a:pt x="44706" y="1643"/>
                  <a:pt x="44587" y="1727"/>
                  <a:pt x="44456" y="1786"/>
                </a:cubicBezTo>
                <a:cubicBezTo>
                  <a:pt x="44306" y="1850"/>
                  <a:pt x="44176" y="1882"/>
                  <a:pt x="44032" y="1882"/>
                </a:cubicBezTo>
                <a:cubicBezTo>
                  <a:pt x="43960" y="1882"/>
                  <a:pt x="43885" y="1874"/>
                  <a:pt x="43802" y="1858"/>
                </a:cubicBezTo>
                <a:cubicBezTo>
                  <a:pt x="43794" y="1856"/>
                  <a:pt x="43784" y="1855"/>
                  <a:pt x="43772" y="1855"/>
                </a:cubicBezTo>
                <a:cubicBezTo>
                  <a:pt x="43715" y="1855"/>
                  <a:pt x="43617" y="1880"/>
                  <a:pt x="43528" y="1929"/>
                </a:cubicBezTo>
                <a:cubicBezTo>
                  <a:pt x="43444" y="1977"/>
                  <a:pt x="43313" y="2024"/>
                  <a:pt x="43266" y="2024"/>
                </a:cubicBezTo>
                <a:cubicBezTo>
                  <a:pt x="43206" y="2024"/>
                  <a:pt x="43099" y="2048"/>
                  <a:pt x="42992" y="2096"/>
                </a:cubicBezTo>
                <a:cubicBezTo>
                  <a:pt x="42909" y="2143"/>
                  <a:pt x="42742" y="2167"/>
                  <a:pt x="42635" y="2167"/>
                </a:cubicBezTo>
                <a:cubicBezTo>
                  <a:pt x="42206" y="2167"/>
                  <a:pt x="41885" y="2215"/>
                  <a:pt x="41837" y="2263"/>
                </a:cubicBezTo>
                <a:cubicBezTo>
                  <a:pt x="41811" y="2280"/>
                  <a:pt x="41759" y="2291"/>
                  <a:pt x="41696" y="2291"/>
                </a:cubicBezTo>
                <a:cubicBezTo>
                  <a:pt x="41673" y="2291"/>
                  <a:pt x="41648" y="2290"/>
                  <a:pt x="41623" y="2286"/>
                </a:cubicBezTo>
                <a:cubicBezTo>
                  <a:pt x="41602" y="2283"/>
                  <a:pt x="41578" y="2282"/>
                  <a:pt x="41553" y="2282"/>
                </a:cubicBezTo>
                <a:cubicBezTo>
                  <a:pt x="41478" y="2282"/>
                  <a:pt x="41394" y="2295"/>
                  <a:pt x="41349" y="2322"/>
                </a:cubicBezTo>
                <a:cubicBezTo>
                  <a:pt x="41174" y="2394"/>
                  <a:pt x="40830" y="2484"/>
                  <a:pt x="40655" y="2484"/>
                </a:cubicBezTo>
                <a:cubicBezTo>
                  <a:pt x="40628" y="2484"/>
                  <a:pt x="40605" y="2482"/>
                  <a:pt x="40587" y="2477"/>
                </a:cubicBezTo>
                <a:cubicBezTo>
                  <a:pt x="40577" y="2475"/>
                  <a:pt x="40568" y="2474"/>
                  <a:pt x="40558" y="2474"/>
                </a:cubicBezTo>
                <a:cubicBezTo>
                  <a:pt x="40500" y="2474"/>
                  <a:pt x="40456" y="2504"/>
                  <a:pt x="40456" y="2524"/>
                </a:cubicBezTo>
                <a:cubicBezTo>
                  <a:pt x="40432" y="2584"/>
                  <a:pt x="40063" y="2739"/>
                  <a:pt x="39944" y="2739"/>
                </a:cubicBezTo>
                <a:cubicBezTo>
                  <a:pt x="39896" y="2739"/>
                  <a:pt x="39813" y="2739"/>
                  <a:pt x="39742" y="2751"/>
                </a:cubicBezTo>
                <a:cubicBezTo>
                  <a:pt x="39717" y="2754"/>
                  <a:pt x="39694" y="2756"/>
                  <a:pt x="39672" y="2756"/>
                </a:cubicBezTo>
                <a:cubicBezTo>
                  <a:pt x="39620" y="2756"/>
                  <a:pt x="39580" y="2747"/>
                  <a:pt x="39563" y="2739"/>
                </a:cubicBezTo>
                <a:cubicBezTo>
                  <a:pt x="39548" y="2729"/>
                  <a:pt x="39527" y="2723"/>
                  <a:pt x="39503" y="2723"/>
                </a:cubicBezTo>
                <a:cubicBezTo>
                  <a:pt x="39468" y="2723"/>
                  <a:pt x="39426" y="2735"/>
                  <a:pt x="39384" y="2763"/>
                </a:cubicBezTo>
                <a:cubicBezTo>
                  <a:pt x="39301" y="2798"/>
                  <a:pt x="39206" y="2822"/>
                  <a:pt x="39146" y="2822"/>
                </a:cubicBezTo>
                <a:cubicBezTo>
                  <a:pt x="38932" y="2822"/>
                  <a:pt x="38622" y="2882"/>
                  <a:pt x="38622" y="2929"/>
                </a:cubicBezTo>
                <a:cubicBezTo>
                  <a:pt x="38622" y="2941"/>
                  <a:pt x="38515" y="2977"/>
                  <a:pt x="38396" y="2977"/>
                </a:cubicBezTo>
                <a:cubicBezTo>
                  <a:pt x="38265" y="2977"/>
                  <a:pt x="38170" y="3001"/>
                  <a:pt x="38158" y="3060"/>
                </a:cubicBezTo>
                <a:cubicBezTo>
                  <a:pt x="38150" y="3092"/>
                  <a:pt x="38142" y="3108"/>
                  <a:pt x="38131" y="3108"/>
                </a:cubicBezTo>
                <a:cubicBezTo>
                  <a:pt x="38125" y="3108"/>
                  <a:pt x="38118" y="3104"/>
                  <a:pt x="38110" y="3096"/>
                </a:cubicBezTo>
                <a:cubicBezTo>
                  <a:pt x="38103" y="3072"/>
                  <a:pt x="38062" y="3061"/>
                  <a:pt x="38005" y="3061"/>
                </a:cubicBezTo>
                <a:cubicBezTo>
                  <a:pt x="37867" y="3061"/>
                  <a:pt x="37640" y="3120"/>
                  <a:pt x="37598" y="3179"/>
                </a:cubicBezTo>
                <a:cubicBezTo>
                  <a:pt x="37569" y="3209"/>
                  <a:pt x="37523" y="3230"/>
                  <a:pt x="37482" y="3230"/>
                </a:cubicBezTo>
                <a:cubicBezTo>
                  <a:pt x="37473" y="3230"/>
                  <a:pt x="37464" y="3229"/>
                  <a:pt x="37456" y="3227"/>
                </a:cubicBezTo>
                <a:cubicBezTo>
                  <a:pt x="37430" y="3219"/>
                  <a:pt x="37394" y="3216"/>
                  <a:pt x="37353" y="3216"/>
                </a:cubicBezTo>
                <a:cubicBezTo>
                  <a:pt x="37199" y="3216"/>
                  <a:pt x="36974" y="3261"/>
                  <a:pt x="36955" y="3298"/>
                </a:cubicBezTo>
                <a:cubicBezTo>
                  <a:pt x="36947" y="3325"/>
                  <a:pt x="36857" y="3339"/>
                  <a:pt x="36743" y="3339"/>
                </a:cubicBezTo>
                <a:cubicBezTo>
                  <a:pt x="36705" y="3339"/>
                  <a:pt x="36664" y="3337"/>
                  <a:pt x="36622" y="3334"/>
                </a:cubicBezTo>
                <a:cubicBezTo>
                  <a:pt x="36589" y="3329"/>
                  <a:pt x="36550" y="3327"/>
                  <a:pt x="36509" y="3327"/>
                </a:cubicBezTo>
                <a:cubicBezTo>
                  <a:pt x="36355" y="3327"/>
                  <a:pt x="36158" y="3359"/>
                  <a:pt x="36027" y="3406"/>
                </a:cubicBezTo>
                <a:cubicBezTo>
                  <a:pt x="35872" y="3453"/>
                  <a:pt x="35693" y="3477"/>
                  <a:pt x="35646" y="3477"/>
                </a:cubicBezTo>
                <a:cubicBezTo>
                  <a:pt x="35586" y="3477"/>
                  <a:pt x="35539" y="3477"/>
                  <a:pt x="35539" y="3513"/>
                </a:cubicBezTo>
                <a:cubicBezTo>
                  <a:pt x="35539" y="3536"/>
                  <a:pt x="35431" y="3548"/>
                  <a:pt x="35336" y="3548"/>
                </a:cubicBezTo>
                <a:cubicBezTo>
                  <a:pt x="35217" y="3548"/>
                  <a:pt x="35003" y="3608"/>
                  <a:pt x="34860" y="3691"/>
                </a:cubicBezTo>
                <a:cubicBezTo>
                  <a:pt x="34705" y="3763"/>
                  <a:pt x="34515" y="3810"/>
                  <a:pt x="34419" y="3810"/>
                </a:cubicBezTo>
                <a:cubicBezTo>
                  <a:pt x="34401" y="3805"/>
                  <a:pt x="34381" y="3803"/>
                  <a:pt x="34360" y="3803"/>
                </a:cubicBezTo>
                <a:cubicBezTo>
                  <a:pt x="34287" y="3803"/>
                  <a:pt x="34204" y="3833"/>
                  <a:pt x="34157" y="3870"/>
                </a:cubicBezTo>
                <a:cubicBezTo>
                  <a:pt x="34098" y="3906"/>
                  <a:pt x="34003" y="3941"/>
                  <a:pt x="33943" y="3941"/>
                </a:cubicBezTo>
                <a:cubicBezTo>
                  <a:pt x="33939" y="3941"/>
                  <a:pt x="33934" y="3941"/>
                  <a:pt x="33928" y="3941"/>
                </a:cubicBezTo>
                <a:cubicBezTo>
                  <a:pt x="33778" y="3941"/>
                  <a:pt x="33192" y="4086"/>
                  <a:pt x="33169" y="4132"/>
                </a:cubicBezTo>
                <a:cubicBezTo>
                  <a:pt x="33169" y="4138"/>
                  <a:pt x="33160" y="4141"/>
                  <a:pt x="33141" y="4141"/>
                </a:cubicBezTo>
                <a:cubicBezTo>
                  <a:pt x="33122" y="4141"/>
                  <a:pt x="33092" y="4138"/>
                  <a:pt x="33050" y="4132"/>
                </a:cubicBezTo>
                <a:cubicBezTo>
                  <a:pt x="33020" y="4120"/>
                  <a:pt x="32985" y="4114"/>
                  <a:pt x="32949" y="4114"/>
                </a:cubicBezTo>
                <a:cubicBezTo>
                  <a:pt x="32913" y="4114"/>
                  <a:pt x="32878" y="4120"/>
                  <a:pt x="32848" y="4132"/>
                </a:cubicBezTo>
                <a:cubicBezTo>
                  <a:pt x="32788" y="4168"/>
                  <a:pt x="32669" y="4179"/>
                  <a:pt x="32574" y="4179"/>
                </a:cubicBezTo>
                <a:cubicBezTo>
                  <a:pt x="32491" y="4179"/>
                  <a:pt x="32300" y="4203"/>
                  <a:pt x="32145" y="4239"/>
                </a:cubicBezTo>
                <a:cubicBezTo>
                  <a:pt x="32050" y="4263"/>
                  <a:pt x="31976" y="4275"/>
                  <a:pt x="31918" y="4275"/>
                </a:cubicBezTo>
                <a:cubicBezTo>
                  <a:pt x="31860" y="4275"/>
                  <a:pt x="31818" y="4263"/>
                  <a:pt x="31788" y="4239"/>
                </a:cubicBezTo>
                <a:cubicBezTo>
                  <a:pt x="31760" y="4216"/>
                  <a:pt x="31732" y="4205"/>
                  <a:pt x="31701" y="4205"/>
                </a:cubicBezTo>
                <a:cubicBezTo>
                  <a:pt x="31667" y="4205"/>
                  <a:pt x="31630" y="4219"/>
                  <a:pt x="31586" y="4251"/>
                </a:cubicBezTo>
                <a:cubicBezTo>
                  <a:pt x="31521" y="4297"/>
                  <a:pt x="31428" y="4315"/>
                  <a:pt x="31300" y="4315"/>
                </a:cubicBezTo>
                <a:cubicBezTo>
                  <a:pt x="31264" y="4315"/>
                  <a:pt x="31224" y="4313"/>
                  <a:pt x="31181" y="4310"/>
                </a:cubicBezTo>
                <a:cubicBezTo>
                  <a:pt x="31112" y="4305"/>
                  <a:pt x="31043" y="4303"/>
                  <a:pt x="30981" y="4303"/>
                </a:cubicBezTo>
                <a:cubicBezTo>
                  <a:pt x="30895" y="4303"/>
                  <a:pt x="30823" y="4308"/>
                  <a:pt x="30788" y="4322"/>
                </a:cubicBezTo>
                <a:cubicBezTo>
                  <a:pt x="30728" y="4346"/>
                  <a:pt x="30645" y="4382"/>
                  <a:pt x="30586" y="4406"/>
                </a:cubicBezTo>
                <a:cubicBezTo>
                  <a:pt x="30526" y="4429"/>
                  <a:pt x="30407" y="4429"/>
                  <a:pt x="30336" y="4429"/>
                </a:cubicBezTo>
                <a:cubicBezTo>
                  <a:pt x="30321" y="4427"/>
                  <a:pt x="30303" y="4426"/>
                  <a:pt x="30283" y="4426"/>
                </a:cubicBezTo>
                <a:cubicBezTo>
                  <a:pt x="30183" y="4426"/>
                  <a:pt x="30017" y="4450"/>
                  <a:pt x="29859" y="4489"/>
                </a:cubicBezTo>
                <a:cubicBezTo>
                  <a:pt x="29681" y="4537"/>
                  <a:pt x="29359" y="4596"/>
                  <a:pt x="29181" y="4644"/>
                </a:cubicBezTo>
                <a:cubicBezTo>
                  <a:pt x="28990" y="4679"/>
                  <a:pt x="28823" y="4727"/>
                  <a:pt x="28812" y="4739"/>
                </a:cubicBezTo>
                <a:cubicBezTo>
                  <a:pt x="28806" y="4751"/>
                  <a:pt x="28791" y="4757"/>
                  <a:pt x="28774" y="4757"/>
                </a:cubicBezTo>
                <a:cubicBezTo>
                  <a:pt x="28758" y="4757"/>
                  <a:pt x="28740" y="4751"/>
                  <a:pt x="28728" y="4739"/>
                </a:cubicBezTo>
                <a:cubicBezTo>
                  <a:pt x="28720" y="4736"/>
                  <a:pt x="28707" y="4735"/>
                  <a:pt x="28689" y="4735"/>
                </a:cubicBezTo>
                <a:cubicBezTo>
                  <a:pt x="28628" y="4735"/>
                  <a:pt x="28515" y="4752"/>
                  <a:pt x="28395" y="4799"/>
                </a:cubicBezTo>
                <a:cubicBezTo>
                  <a:pt x="28283" y="4836"/>
                  <a:pt x="28157" y="4866"/>
                  <a:pt x="28085" y="4866"/>
                </a:cubicBezTo>
                <a:cubicBezTo>
                  <a:pt x="28064" y="4866"/>
                  <a:pt x="28048" y="4863"/>
                  <a:pt x="28038" y="4858"/>
                </a:cubicBezTo>
                <a:cubicBezTo>
                  <a:pt x="28024" y="4855"/>
                  <a:pt x="28005" y="4854"/>
                  <a:pt x="27983" y="4854"/>
                </a:cubicBezTo>
                <a:cubicBezTo>
                  <a:pt x="27911" y="4854"/>
                  <a:pt x="27802" y="4869"/>
                  <a:pt x="27692" y="4906"/>
                </a:cubicBezTo>
                <a:cubicBezTo>
                  <a:pt x="27532" y="4959"/>
                  <a:pt x="27411" y="4986"/>
                  <a:pt x="27275" y="4986"/>
                </a:cubicBezTo>
                <a:cubicBezTo>
                  <a:pt x="27230" y="4986"/>
                  <a:pt x="27183" y="4983"/>
                  <a:pt x="27133" y="4977"/>
                </a:cubicBezTo>
                <a:cubicBezTo>
                  <a:pt x="27097" y="4977"/>
                  <a:pt x="27073" y="5013"/>
                  <a:pt x="27073" y="5037"/>
                </a:cubicBezTo>
                <a:cubicBezTo>
                  <a:pt x="27073" y="5066"/>
                  <a:pt x="27025" y="5087"/>
                  <a:pt x="26955" y="5087"/>
                </a:cubicBezTo>
                <a:cubicBezTo>
                  <a:pt x="26940" y="5087"/>
                  <a:pt x="26923" y="5086"/>
                  <a:pt x="26907" y="5084"/>
                </a:cubicBezTo>
                <a:cubicBezTo>
                  <a:pt x="26823" y="5084"/>
                  <a:pt x="26645" y="5096"/>
                  <a:pt x="26490" y="5120"/>
                </a:cubicBezTo>
                <a:cubicBezTo>
                  <a:pt x="26406" y="5134"/>
                  <a:pt x="26318" y="5140"/>
                  <a:pt x="26248" y="5140"/>
                </a:cubicBezTo>
                <a:cubicBezTo>
                  <a:pt x="26198" y="5140"/>
                  <a:pt x="26157" y="5137"/>
                  <a:pt x="26133" y="5132"/>
                </a:cubicBezTo>
                <a:cubicBezTo>
                  <a:pt x="26115" y="5128"/>
                  <a:pt x="26095" y="5125"/>
                  <a:pt x="26074" y="5125"/>
                </a:cubicBezTo>
                <a:cubicBezTo>
                  <a:pt x="26039" y="5125"/>
                  <a:pt x="26005" y="5133"/>
                  <a:pt x="25990" y="5156"/>
                </a:cubicBezTo>
                <a:cubicBezTo>
                  <a:pt x="25960" y="5185"/>
                  <a:pt x="25899" y="5206"/>
                  <a:pt x="25831" y="5206"/>
                </a:cubicBezTo>
                <a:cubicBezTo>
                  <a:pt x="25817" y="5206"/>
                  <a:pt x="25802" y="5205"/>
                  <a:pt x="25787" y="5203"/>
                </a:cubicBezTo>
                <a:cubicBezTo>
                  <a:pt x="25773" y="5201"/>
                  <a:pt x="25758" y="5200"/>
                  <a:pt x="25743" y="5200"/>
                </a:cubicBezTo>
                <a:cubicBezTo>
                  <a:pt x="25669" y="5200"/>
                  <a:pt x="25587" y="5223"/>
                  <a:pt x="25537" y="5263"/>
                </a:cubicBezTo>
                <a:cubicBezTo>
                  <a:pt x="25488" y="5302"/>
                  <a:pt x="25398" y="5325"/>
                  <a:pt x="25294" y="5325"/>
                </a:cubicBezTo>
                <a:cubicBezTo>
                  <a:pt x="25272" y="5325"/>
                  <a:pt x="25250" y="5324"/>
                  <a:pt x="25228" y="5322"/>
                </a:cubicBezTo>
                <a:cubicBezTo>
                  <a:pt x="25201" y="5319"/>
                  <a:pt x="25172" y="5318"/>
                  <a:pt x="25143" y="5318"/>
                </a:cubicBezTo>
                <a:cubicBezTo>
                  <a:pt x="25054" y="5318"/>
                  <a:pt x="24963" y="5331"/>
                  <a:pt x="24918" y="5358"/>
                </a:cubicBezTo>
                <a:cubicBezTo>
                  <a:pt x="24808" y="5404"/>
                  <a:pt x="24181" y="5457"/>
                  <a:pt x="23872" y="5457"/>
                </a:cubicBezTo>
                <a:cubicBezTo>
                  <a:pt x="23781" y="5457"/>
                  <a:pt x="23717" y="5452"/>
                  <a:pt x="23704" y="5441"/>
                </a:cubicBezTo>
                <a:cubicBezTo>
                  <a:pt x="23701" y="5439"/>
                  <a:pt x="23695" y="5437"/>
                  <a:pt x="23686" y="5437"/>
                </a:cubicBezTo>
                <a:cubicBezTo>
                  <a:pt x="23659" y="5437"/>
                  <a:pt x="23606" y="5453"/>
                  <a:pt x="23561" y="5489"/>
                </a:cubicBezTo>
                <a:cubicBezTo>
                  <a:pt x="23501" y="5537"/>
                  <a:pt x="23251" y="5572"/>
                  <a:pt x="22906" y="5572"/>
                </a:cubicBezTo>
                <a:cubicBezTo>
                  <a:pt x="22608" y="5596"/>
                  <a:pt x="22323" y="5620"/>
                  <a:pt x="22275" y="5632"/>
                </a:cubicBezTo>
                <a:cubicBezTo>
                  <a:pt x="22239" y="5668"/>
                  <a:pt x="22096" y="5680"/>
                  <a:pt x="21977" y="5680"/>
                </a:cubicBezTo>
                <a:cubicBezTo>
                  <a:pt x="21858" y="5680"/>
                  <a:pt x="21739" y="5692"/>
                  <a:pt x="21715" y="5715"/>
                </a:cubicBezTo>
                <a:cubicBezTo>
                  <a:pt x="21669" y="5750"/>
                  <a:pt x="20935" y="5906"/>
                  <a:pt x="20788" y="5906"/>
                </a:cubicBezTo>
                <a:cubicBezTo>
                  <a:pt x="20783" y="5906"/>
                  <a:pt x="20779" y="5906"/>
                  <a:pt x="20775" y="5906"/>
                </a:cubicBezTo>
                <a:cubicBezTo>
                  <a:pt x="20751" y="5906"/>
                  <a:pt x="20668" y="5930"/>
                  <a:pt x="20608" y="5965"/>
                </a:cubicBezTo>
                <a:cubicBezTo>
                  <a:pt x="20555" y="5987"/>
                  <a:pt x="20493" y="6027"/>
                  <a:pt x="20446" y="6027"/>
                </a:cubicBezTo>
                <a:cubicBezTo>
                  <a:pt x="20440" y="6027"/>
                  <a:pt x="20435" y="6026"/>
                  <a:pt x="20430" y="6025"/>
                </a:cubicBezTo>
                <a:cubicBezTo>
                  <a:pt x="20394" y="6025"/>
                  <a:pt x="20287" y="6049"/>
                  <a:pt x="20191" y="6096"/>
                </a:cubicBezTo>
                <a:cubicBezTo>
                  <a:pt x="20119" y="6133"/>
                  <a:pt x="20046" y="6148"/>
                  <a:pt x="19994" y="6148"/>
                </a:cubicBezTo>
                <a:cubicBezTo>
                  <a:pt x="19978" y="6148"/>
                  <a:pt x="19965" y="6147"/>
                  <a:pt x="19953" y="6144"/>
                </a:cubicBezTo>
                <a:cubicBezTo>
                  <a:pt x="19935" y="6138"/>
                  <a:pt x="19915" y="6135"/>
                  <a:pt x="19894" y="6135"/>
                </a:cubicBezTo>
                <a:cubicBezTo>
                  <a:pt x="19873" y="6135"/>
                  <a:pt x="19852" y="6138"/>
                  <a:pt x="19834" y="6144"/>
                </a:cubicBezTo>
                <a:cubicBezTo>
                  <a:pt x="19820" y="6158"/>
                  <a:pt x="19778" y="6164"/>
                  <a:pt x="19721" y="6164"/>
                </a:cubicBezTo>
                <a:cubicBezTo>
                  <a:pt x="19681" y="6164"/>
                  <a:pt x="19634" y="6161"/>
                  <a:pt x="19584" y="6156"/>
                </a:cubicBezTo>
                <a:cubicBezTo>
                  <a:pt x="19564" y="6154"/>
                  <a:pt x="19543" y="6153"/>
                  <a:pt x="19521" y="6153"/>
                </a:cubicBezTo>
                <a:cubicBezTo>
                  <a:pt x="19412" y="6153"/>
                  <a:pt x="19283" y="6178"/>
                  <a:pt x="19203" y="6227"/>
                </a:cubicBezTo>
                <a:cubicBezTo>
                  <a:pt x="19117" y="6270"/>
                  <a:pt x="19031" y="6301"/>
                  <a:pt x="18953" y="6301"/>
                </a:cubicBezTo>
                <a:cubicBezTo>
                  <a:pt x="18924" y="6301"/>
                  <a:pt x="18896" y="6297"/>
                  <a:pt x="18870" y="6287"/>
                </a:cubicBezTo>
                <a:cubicBezTo>
                  <a:pt x="18791" y="6264"/>
                  <a:pt x="18672" y="6253"/>
                  <a:pt x="18558" y="6253"/>
                </a:cubicBezTo>
                <a:cubicBezTo>
                  <a:pt x="18378" y="6253"/>
                  <a:pt x="18208" y="6279"/>
                  <a:pt x="18215" y="6323"/>
                </a:cubicBezTo>
                <a:cubicBezTo>
                  <a:pt x="18222" y="6356"/>
                  <a:pt x="18176" y="6371"/>
                  <a:pt x="18104" y="6371"/>
                </a:cubicBezTo>
                <a:cubicBezTo>
                  <a:pt x="18049" y="6371"/>
                  <a:pt x="17978" y="6362"/>
                  <a:pt x="17905" y="6346"/>
                </a:cubicBezTo>
                <a:cubicBezTo>
                  <a:pt x="17881" y="6342"/>
                  <a:pt x="17854" y="6340"/>
                  <a:pt x="17825" y="6340"/>
                </a:cubicBezTo>
                <a:cubicBezTo>
                  <a:pt x="17701" y="6340"/>
                  <a:pt x="17558" y="6377"/>
                  <a:pt x="17548" y="6406"/>
                </a:cubicBezTo>
                <a:cubicBezTo>
                  <a:pt x="17541" y="6458"/>
                  <a:pt x="17473" y="6487"/>
                  <a:pt x="17378" y="6487"/>
                </a:cubicBezTo>
                <a:cubicBezTo>
                  <a:pt x="17320" y="6487"/>
                  <a:pt x="17251" y="6476"/>
                  <a:pt x="17179" y="6454"/>
                </a:cubicBezTo>
                <a:cubicBezTo>
                  <a:pt x="17143" y="6444"/>
                  <a:pt x="17103" y="6441"/>
                  <a:pt x="17063" y="6441"/>
                </a:cubicBezTo>
                <a:cubicBezTo>
                  <a:pt x="16998" y="6441"/>
                  <a:pt x="16933" y="6451"/>
                  <a:pt x="16882" y="6465"/>
                </a:cubicBezTo>
                <a:cubicBezTo>
                  <a:pt x="16820" y="6488"/>
                  <a:pt x="16773" y="6502"/>
                  <a:pt x="16748" y="6502"/>
                </a:cubicBezTo>
                <a:cubicBezTo>
                  <a:pt x="16734" y="6502"/>
                  <a:pt x="16727" y="6498"/>
                  <a:pt x="16727" y="6489"/>
                </a:cubicBezTo>
                <a:cubicBezTo>
                  <a:pt x="16727" y="6471"/>
                  <a:pt x="16721" y="6462"/>
                  <a:pt x="16710" y="6462"/>
                </a:cubicBezTo>
                <a:cubicBezTo>
                  <a:pt x="16700" y="6462"/>
                  <a:pt x="16685" y="6471"/>
                  <a:pt x="16667" y="6489"/>
                </a:cubicBezTo>
                <a:cubicBezTo>
                  <a:pt x="16643" y="6513"/>
                  <a:pt x="16465" y="6525"/>
                  <a:pt x="16298" y="6549"/>
                </a:cubicBezTo>
                <a:cubicBezTo>
                  <a:pt x="16131" y="6561"/>
                  <a:pt x="15989" y="6584"/>
                  <a:pt x="15965" y="6608"/>
                </a:cubicBezTo>
                <a:cubicBezTo>
                  <a:pt x="15965" y="6620"/>
                  <a:pt x="15956" y="6626"/>
                  <a:pt x="15939" y="6626"/>
                </a:cubicBezTo>
                <a:cubicBezTo>
                  <a:pt x="15923" y="6626"/>
                  <a:pt x="15899" y="6620"/>
                  <a:pt x="15869" y="6608"/>
                </a:cubicBezTo>
                <a:cubicBezTo>
                  <a:pt x="15853" y="6598"/>
                  <a:pt x="15837" y="6594"/>
                  <a:pt x="15821" y="6594"/>
                </a:cubicBezTo>
                <a:cubicBezTo>
                  <a:pt x="15779" y="6594"/>
                  <a:pt x="15741" y="6625"/>
                  <a:pt x="15715" y="6668"/>
                </a:cubicBezTo>
                <a:cubicBezTo>
                  <a:pt x="15691" y="6727"/>
                  <a:pt x="15703" y="6763"/>
                  <a:pt x="15750" y="6763"/>
                </a:cubicBezTo>
                <a:cubicBezTo>
                  <a:pt x="15786" y="6763"/>
                  <a:pt x="15667" y="6811"/>
                  <a:pt x="15488" y="6846"/>
                </a:cubicBezTo>
                <a:cubicBezTo>
                  <a:pt x="15349" y="6864"/>
                  <a:pt x="15222" y="6875"/>
                  <a:pt x="15160" y="6875"/>
                </a:cubicBezTo>
                <a:cubicBezTo>
                  <a:pt x="15137" y="6875"/>
                  <a:pt x="15123" y="6873"/>
                  <a:pt x="15119" y="6870"/>
                </a:cubicBezTo>
                <a:cubicBezTo>
                  <a:pt x="15093" y="6838"/>
                  <a:pt x="14934" y="6819"/>
                  <a:pt x="14786" y="6819"/>
                </a:cubicBezTo>
                <a:cubicBezTo>
                  <a:pt x="14665" y="6819"/>
                  <a:pt x="14551" y="6832"/>
                  <a:pt x="14524" y="6858"/>
                </a:cubicBezTo>
                <a:cubicBezTo>
                  <a:pt x="14512" y="6870"/>
                  <a:pt x="14485" y="6876"/>
                  <a:pt x="14453" y="6876"/>
                </a:cubicBezTo>
                <a:cubicBezTo>
                  <a:pt x="14420" y="6876"/>
                  <a:pt x="14381" y="6870"/>
                  <a:pt x="14345" y="6858"/>
                </a:cubicBezTo>
                <a:cubicBezTo>
                  <a:pt x="14324" y="6845"/>
                  <a:pt x="14300" y="6840"/>
                  <a:pt x="14277" y="6840"/>
                </a:cubicBezTo>
                <a:cubicBezTo>
                  <a:pt x="14238" y="6840"/>
                  <a:pt x="14201" y="6855"/>
                  <a:pt x="14179" y="6870"/>
                </a:cubicBezTo>
                <a:cubicBezTo>
                  <a:pt x="14165" y="6891"/>
                  <a:pt x="14123" y="6904"/>
                  <a:pt x="14065" y="6904"/>
                </a:cubicBezTo>
                <a:cubicBezTo>
                  <a:pt x="14022" y="6904"/>
                  <a:pt x="13972" y="6897"/>
                  <a:pt x="13917" y="6882"/>
                </a:cubicBezTo>
                <a:cubicBezTo>
                  <a:pt x="13873" y="6874"/>
                  <a:pt x="13831" y="6870"/>
                  <a:pt x="13792" y="6870"/>
                </a:cubicBezTo>
                <a:cubicBezTo>
                  <a:pt x="13714" y="6870"/>
                  <a:pt x="13651" y="6886"/>
                  <a:pt x="13619" y="6918"/>
                </a:cubicBezTo>
                <a:cubicBezTo>
                  <a:pt x="13585" y="6946"/>
                  <a:pt x="13562" y="6961"/>
                  <a:pt x="13540" y="6961"/>
                </a:cubicBezTo>
                <a:cubicBezTo>
                  <a:pt x="13517" y="6961"/>
                  <a:pt x="13496" y="6943"/>
                  <a:pt x="13464" y="6906"/>
                </a:cubicBezTo>
                <a:cubicBezTo>
                  <a:pt x="13449" y="6880"/>
                  <a:pt x="13435" y="6865"/>
                  <a:pt x="13424" y="6865"/>
                </a:cubicBezTo>
                <a:cubicBezTo>
                  <a:pt x="13410" y="6865"/>
                  <a:pt x="13400" y="6888"/>
                  <a:pt x="13393" y="6942"/>
                </a:cubicBezTo>
                <a:cubicBezTo>
                  <a:pt x="13385" y="6996"/>
                  <a:pt x="13377" y="7020"/>
                  <a:pt x="13363" y="7020"/>
                </a:cubicBezTo>
                <a:cubicBezTo>
                  <a:pt x="13355" y="7020"/>
                  <a:pt x="13346" y="7014"/>
                  <a:pt x="13333" y="7001"/>
                </a:cubicBezTo>
                <a:cubicBezTo>
                  <a:pt x="13318" y="6978"/>
                  <a:pt x="13287" y="6960"/>
                  <a:pt x="13245" y="6960"/>
                </a:cubicBezTo>
                <a:cubicBezTo>
                  <a:pt x="13222" y="6960"/>
                  <a:pt x="13196" y="6965"/>
                  <a:pt x="13167" y="6977"/>
                </a:cubicBezTo>
                <a:cubicBezTo>
                  <a:pt x="13107" y="6989"/>
                  <a:pt x="12976" y="6989"/>
                  <a:pt x="12893" y="6989"/>
                </a:cubicBezTo>
                <a:cubicBezTo>
                  <a:pt x="12865" y="6986"/>
                  <a:pt x="12839" y="6984"/>
                  <a:pt x="12816" y="6984"/>
                </a:cubicBezTo>
                <a:cubicBezTo>
                  <a:pt x="12761" y="6984"/>
                  <a:pt x="12723" y="6993"/>
                  <a:pt x="12714" y="7001"/>
                </a:cubicBezTo>
                <a:cubicBezTo>
                  <a:pt x="12714" y="7037"/>
                  <a:pt x="12619" y="7049"/>
                  <a:pt x="12512" y="7049"/>
                </a:cubicBezTo>
                <a:cubicBezTo>
                  <a:pt x="12417" y="7049"/>
                  <a:pt x="12321" y="7085"/>
                  <a:pt x="12321" y="7096"/>
                </a:cubicBezTo>
                <a:cubicBezTo>
                  <a:pt x="12321" y="7113"/>
                  <a:pt x="12292" y="7130"/>
                  <a:pt x="12253" y="7130"/>
                </a:cubicBezTo>
                <a:cubicBezTo>
                  <a:pt x="12237" y="7130"/>
                  <a:pt x="12220" y="7127"/>
                  <a:pt x="12202" y="7120"/>
                </a:cubicBezTo>
                <a:cubicBezTo>
                  <a:pt x="12196" y="7119"/>
                  <a:pt x="12190" y="7118"/>
                  <a:pt x="12184" y="7118"/>
                </a:cubicBezTo>
                <a:cubicBezTo>
                  <a:pt x="12131" y="7118"/>
                  <a:pt x="12082" y="7162"/>
                  <a:pt x="12071" y="7216"/>
                </a:cubicBezTo>
                <a:lnTo>
                  <a:pt x="12059" y="7323"/>
                </a:lnTo>
                <a:lnTo>
                  <a:pt x="12000" y="7204"/>
                </a:lnTo>
                <a:cubicBezTo>
                  <a:pt x="11968" y="7131"/>
                  <a:pt x="11941" y="7102"/>
                  <a:pt x="11890" y="7102"/>
                </a:cubicBezTo>
                <a:cubicBezTo>
                  <a:pt x="11866" y="7102"/>
                  <a:pt x="11836" y="7109"/>
                  <a:pt x="11798" y="7120"/>
                </a:cubicBezTo>
                <a:cubicBezTo>
                  <a:pt x="11726" y="7156"/>
                  <a:pt x="11643" y="7180"/>
                  <a:pt x="11607" y="7216"/>
                </a:cubicBezTo>
                <a:cubicBezTo>
                  <a:pt x="11575" y="7241"/>
                  <a:pt x="11506" y="7253"/>
                  <a:pt x="11400" y="7253"/>
                </a:cubicBezTo>
                <a:cubicBezTo>
                  <a:pt x="11309" y="7253"/>
                  <a:pt x="11191" y="7244"/>
                  <a:pt x="11047" y="7227"/>
                </a:cubicBezTo>
                <a:cubicBezTo>
                  <a:pt x="11008" y="7225"/>
                  <a:pt x="10974" y="7223"/>
                  <a:pt x="10945" y="7223"/>
                </a:cubicBezTo>
                <a:cubicBezTo>
                  <a:pt x="10851" y="7223"/>
                  <a:pt x="10809" y="7239"/>
                  <a:pt x="10809" y="7275"/>
                </a:cubicBezTo>
                <a:cubicBezTo>
                  <a:pt x="10809" y="7311"/>
                  <a:pt x="10782" y="7327"/>
                  <a:pt x="10747" y="7327"/>
                </a:cubicBezTo>
                <a:cubicBezTo>
                  <a:pt x="10737" y="7327"/>
                  <a:pt x="10725" y="7325"/>
                  <a:pt x="10714" y="7323"/>
                </a:cubicBezTo>
                <a:cubicBezTo>
                  <a:pt x="10698" y="7316"/>
                  <a:pt x="10679" y="7312"/>
                  <a:pt x="10658" y="7312"/>
                </a:cubicBezTo>
                <a:cubicBezTo>
                  <a:pt x="10536" y="7312"/>
                  <a:pt x="10356" y="7415"/>
                  <a:pt x="10416" y="7466"/>
                </a:cubicBezTo>
                <a:cubicBezTo>
                  <a:pt x="10421" y="7470"/>
                  <a:pt x="10418" y="7473"/>
                  <a:pt x="10406" y="7473"/>
                </a:cubicBezTo>
                <a:cubicBezTo>
                  <a:pt x="10389" y="7473"/>
                  <a:pt x="10353" y="7468"/>
                  <a:pt x="10297" y="7454"/>
                </a:cubicBezTo>
                <a:cubicBezTo>
                  <a:pt x="10245" y="7433"/>
                  <a:pt x="10200" y="7423"/>
                  <a:pt x="10156" y="7423"/>
                </a:cubicBezTo>
                <a:cubicBezTo>
                  <a:pt x="10101" y="7423"/>
                  <a:pt x="10048" y="7439"/>
                  <a:pt x="9988" y="7466"/>
                </a:cubicBezTo>
                <a:cubicBezTo>
                  <a:pt x="9937" y="7491"/>
                  <a:pt x="9896" y="7503"/>
                  <a:pt x="9869" y="7503"/>
                </a:cubicBezTo>
                <a:cubicBezTo>
                  <a:pt x="9846" y="7503"/>
                  <a:pt x="9833" y="7494"/>
                  <a:pt x="9833" y="7477"/>
                </a:cubicBezTo>
                <a:cubicBezTo>
                  <a:pt x="9849" y="7429"/>
                  <a:pt x="9693" y="7391"/>
                  <a:pt x="9578" y="7391"/>
                </a:cubicBezTo>
                <a:cubicBezTo>
                  <a:pt x="9524" y="7391"/>
                  <a:pt x="9479" y="7399"/>
                  <a:pt x="9464" y="7418"/>
                </a:cubicBezTo>
                <a:cubicBezTo>
                  <a:pt x="9455" y="7445"/>
                  <a:pt x="9366" y="7458"/>
                  <a:pt x="9256" y="7458"/>
                </a:cubicBezTo>
                <a:cubicBezTo>
                  <a:pt x="9220" y="7458"/>
                  <a:pt x="9181" y="7457"/>
                  <a:pt x="9142" y="7454"/>
                </a:cubicBezTo>
                <a:cubicBezTo>
                  <a:pt x="9062" y="7445"/>
                  <a:pt x="8974" y="7441"/>
                  <a:pt x="8891" y="7441"/>
                </a:cubicBezTo>
                <a:cubicBezTo>
                  <a:pt x="8642" y="7441"/>
                  <a:pt x="8437" y="7474"/>
                  <a:pt x="8607" y="7501"/>
                </a:cubicBezTo>
                <a:cubicBezTo>
                  <a:pt x="8678" y="7513"/>
                  <a:pt x="8726" y="7561"/>
                  <a:pt x="8726" y="7597"/>
                </a:cubicBezTo>
                <a:cubicBezTo>
                  <a:pt x="8726" y="7644"/>
                  <a:pt x="8750" y="7704"/>
                  <a:pt x="8797" y="7716"/>
                </a:cubicBezTo>
                <a:cubicBezTo>
                  <a:pt x="8821" y="7727"/>
                  <a:pt x="8818" y="7733"/>
                  <a:pt x="8791" y="7733"/>
                </a:cubicBezTo>
                <a:cubicBezTo>
                  <a:pt x="8764" y="7733"/>
                  <a:pt x="8714" y="7727"/>
                  <a:pt x="8642" y="7716"/>
                </a:cubicBezTo>
                <a:cubicBezTo>
                  <a:pt x="8488" y="7692"/>
                  <a:pt x="8404" y="7656"/>
                  <a:pt x="8428" y="7597"/>
                </a:cubicBezTo>
                <a:cubicBezTo>
                  <a:pt x="8440" y="7537"/>
                  <a:pt x="8380" y="7513"/>
                  <a:pt x="8214" y="7501"/>
                </a:cubicBezTo>
                <a:cubicBezTo>
                  <a:pt x="8154" y="7493"/>
                  <a:pt x="8112" y="7488"/>
                  <a:pt x="8082" y="7488"/>
                </a:cubicBezTo>
                <a:cubicBezTo>
                  <a:pt x="8023" y="7488"/>
                  <a:pt x="8015" y="7509"/>
                  <a:pt x="8023" y="7573"/>
                </a:cubicBezTo>
                <a:cubicBezTo>
                  <a:pt x="8035" y="7632"/>
                  <a:pt x="7988" y="7692"/>
                  <a:pt x="7928" y="7716"/>
                </a:cubicBezTo>
                <a:cubicBezTo>
                  <a:pt x="7874" y="7742"/>
                  <a:pt x="7834" y="7756"/>
                  <a:pt x="7818" y="7756"/>
                </a:cubicBezTo>
                <a:cubicBezTo>
                  <a:pt x="7812" y="7756"/>
                  <a:pt x="7809" y="7754"/>
                  <a:pt x="7809" y="7751"/>
                </a:cubicBezTo>
                <a:cubicBezTo>
                  <a:pt x="7809" y="7748"/>
                  <a:pt x="7802" y="7747"/>
                  <a:pt x="7790" y="7747"/>
                </a:cubicBezTo>
                <a:cubicBezTo>
                  <a:pt x="7756" y="7747"/>
                  <a:pt x="7682" y="7758"/>
                  <a:pt x="7595" y="7775"/>
                </a:cubicBezTo>
                <a:cubicBezTo>
                  <a:pt x="7476" y="7811"/>
                  <a:pt x="7357" y="7858"/>
                  <a:pt x="7357" y="7870"/>
                </a:cubicBezTo>
                <a:cubicBezTo>
                  <a:pt x="7345" y="7899"/>
                  <a:pt x="7364" y="7914"/>
                  <a:pt x="7403" y="7914"/>
                </a:cubicBezTo>
                <a:cubicBezTo>
                  <a:pt x="7446" y="7914"/>
                  <a:pt x="7514" y="7896"/>
                  <a:pt x="7595" y="7858"/>
                </a:cubicBezTo>
                <a:cubicBezTo>
                  <a:pt x="7648" y="7832"/>
                  <a:pt x="7708" y="7818"/>
                  <a:pt x="7745" y="7818"/>
                </a:cubicBezTo>
                <a:cubicBezTo>
                  <a:pt x="7758" y="7818"/>
                  <a:pt x="7767" y="7820"/>
                  <a:pt x="7773" y="7823"/>
                </a:cubicBezTo>
                <a:cubicBezTo>
                  <a:pt x="7838" y="7888"/>
                  <a:pt x="7686" y="7993"/>
                  <a:pt x="7523" y="7993"/>
                </a:cubicBezTo>
                <a:cubicBezTo>
                  <a:pt x="7507" y="7993"/>
                  <a:pt x="7491" y="7992"/>
                  <a:pt x="7476" y="7989"/>
                </a:cubicBezTo>
                <a:cubicBezTo>
                  <a:pt x="7450" y="7986"/>
                  <a:pt x="7425" y="7985"/>
                  <a:pt x="7402" y="7985"/>
                </a:cubicBezTo>
                <a:cubicBezTo>
                  <a:pt x="7338" y="7985"/>
                  <a:pt x="7284" y="7996"/>
                  <a:pt x="7249" y="8013"/>
                </a:cubicBezTo>
                <a:cubicBezTo>
                  <a:pt x="7232" y="8031"/>
                  <a:pt x="7202" y="8040"/>
                  <a:pt x="7168" y="8040"/>
                </a:cubicBezTo>
                <a:cubicBezTo>
                  <a:pt x="7133" y="8040"/>
                  <a:pt x="7095" y="8031"/>
                  <a:pt x="7059" y="8013"/>
                </a:cubicBezTo>
                <a:cubicBezTo>
                  <a:pt x="7010" y="7998"/>
                  <a:pt x="6977" y="7990"/>
                  <a:pt x="6961" y="7990"/>
                </a:cubicBezTo>
                <a:cubicBezTo>
                  <a:pt x="6938" y="7990"/>
                  <a:pt x="6951" y="8007"/>
                  <a:pt x="6999" y="8049"/>
                </a:cubicBezTo>
                <a:cubicBezTo>
                  <a:pt x="7071" y="8120"/>
                  <a:pt x="7059" y="8132"/>
                  <a:pt x="6964" y="8156"/>
                </a:cubicBezTo>
                <a:cubicBezTo>
                  <a:pt x="6955" y="8158"/>
                  <a:pt x="6946" y="8158"/>
                  <a:pt x="6938" y="8158"/>
                </a:cubicBezTo>
                <a:cubicBezTo>
                  <a:pt x="6884" y="8158"/>
                  <a:pt x="6856" y="8123"/>
                  <a:pt x="6856" y="8061"/>
                </a:cubicBezTo>
                <a:cubicBezTo>
                  <a:pt x="6874" y="7981"/>
                  <a:pt x="6748" y="7915"/>
                  <a:pt x="6643" y="7915"/>
                </a:cubicBezTo>
                <a:cubicBezTo>
                  <a:pt x="6606" y="7915"/>
                  <a:pt x="6572" y="7923"/>
                  <a:pt x="6547" y="7942"/>
                </a:cubicBezTo>
                <a:cubicBezTo>
                  <a:pt x="6523" y="7954"/>
                  <a:pt x="6559" y="7989"/>
                  <a:pt x="6654" y="8001"/>
                </a:cubicBezTo>
                <a:cubicBezTo>
                  <a:pt x="6737" y="8013"/>
                  <a:pt x="6797" y="8049"/>
                  <a:pt x="6797" y="8073"/>
                </a:cubicBezTo>
                <a:cubicBezTo>
                  <a:pt x="6797" y="8108"/>
                  <a:pt x="6797" y="8180"/>
                  <a:pt x="6821" y="8239"/>
                </a:cubicBezTo>
                <a:cubicBezTo>
                  <a:pt x="6833" y="8311"/>
                  <a:pt x="6797" y="8347"/>
                  <a:pt x="6654" y="8370"/>
                </a:cubicBezTo>
                <a:cubicBezTo>
                  <a:pt x="6535" y="8394"/>
                  <a:pt x="6475" y="8430"/>
                  <a:pt x="6487" y="8478"/>
                </a:cubicBezTo>
                <a:cubicBezTo>
                  <a:pt x="6511" y="8525"/>
                  <a:pt x="6484" y="8549"/>
                  <a:pt x="6444" y="8549"/>
                </a:cubicBezTo>
                <a:cubicBezTo>
                  <a:pt x="6404" y="8549"/>
                  <a:pt x="6350" y="8525"/>
                  <a:pt x="6321" y="8478"/>
                </a:cubicBezTo>
                <a:cubicBezTo>
                  <a:pt x="6312" y="8460"/>
                  <a:pt x="6298" y="8452"/>
                  <a:pt x="6279" y="8452"/>
                </a:cubicBezTo>
                <a:cubicBezTo>
                  <a:pt x="6247" y="8452"/>
                  <a:pt x="6198" y="8476"/>
                  <a:pt x="6130" y="8513"/>
                </a:cubicBezTo>
                <a:cubicBezTo>
                  <a:pt x="5999" y="8597"/>
                  <a:pt x="5999" y="8609"/>
                  <a:pt x="6106" y="8668"/>
                </a:cubicBezTo>
                <a:cubicBezTo>
                  <a:pt x="6166" y="8716"/>
                  <a:pt x="6321" y="8751"/>
                  <a:pt x="6499" y="8751"/>
                </a:cubicBezTo>
                <a:cubicBezTo>
                  <a:pt x="6821" y="8751"/>
                  <a:pt x="6904" y="8870"/>
                  <a:pt x="6595" y="8882"/>
                </a:cubicBezTo>
                <a:cubicBezTo>
                  <a:pt x="6499" y="8882"/>
                  <a:pt x="6321" y="8930"/>
                  <a:pt x="6225" y="8990"/>
                </a:cubicBezTo>
                <a:cubicBezTo>
                  <a:pt x="6047" y="9061"/>
                  <a:pt x="6023" y="9109"/>
                  <a:pt x="6071" y="9192"/>
                </a:cubicBezTo>
                <a:cubicBezTo>
                  <a:pt x="6097" y="9235"/>
                  <a:pt x="6116" y="9266"/>
                  <a:pt x="6125" y="9266"/>
                </a:cubicBezTo>
                <a:cubicBezTo>
                  <a:pt x="6128" y="9266"/>
                  <a:pt x="6130" y="9261"/>
                  <a:pt x="6130" y="9251"/>
                </a:cubicBezTo>
                <a:cubicBezTo>
                  <a:pt x="6135" y="9221"/>
                  <a:pt x="6167" y="9206"/>
                  <a:pt x="6200" y="9206"/>
                </a:cubicBezTo>
                <a:cubicBezTo>
                  <a:pt x="6244" y="9206"/>
                  <a:pt x="6292" y="9233"/>
                  <a:pt x="6285" y="9287"/>
                </a:cubicBezTo>
                <a:cubicBezTo>
                  <a:pt x="6271" y="9337"/>
                  <a:pt x="6178" y="9370"/>
                  <a:pt x="6100" y="9370"/>
                </a:cubicBezTo>
                <a:cubicBezTo>
                  <a:pt x="6048" y="9370"/>
                  <a:pt x="6001" y="9356"/>
                  <a:pt x="5987" y="9323"/>
                </a:cubicBezTo>
                <a:cubicBezTo>
                  <a:pt x="5968" y="9303"/>
                  <a:pt x="5952" y="9294"/>
                  <a:pt x="5933" y="9294"/>
                </a:cubicBezTo>
                <a:cubicBezTo>
                  <a:pt x="5918" y="9294"/>
                  <a:pt x="5902" y="9300"/>
                  <a:pt x="5880" y="9311"/>
                </a:cubicBezTo>
                <a:cubicBezTo>
                  <a:pt x="5844" y="9347"/>
                  <a:pt x="5868" y="9359"/>
                  <a:pt x="5904" y="9371"/>
                </a:cubicBezTo>
                <a:cubicBezTo>
                  <a:pt x="5952" y="9371"/>
                  <a:pt x="5963" y="9406"/>
                  <a:pt x="5940" y="9418"/>
                </a:cubicBezTo>
                <a:cubicBezTo>
                  <a:pt x="5904" y="9430"/>
                  <a:pt x="5963" y="9478"/>
                  <a:pt x="6071" y="9502"/>
                </a:cubicBezTo>
                <a:cubicBezTo>
                  <a:pt x="6261" y="9561"/>
                  <a:pt x="6344" y="9787"/>
                  <a:pt x="6166" y="9799"/>
                </a:cubicBezTo>
                <a:cubicBezTo>
                  <a:pt x="6106" y="9808"/>
                  <a:pt x="6066" y="9814"/>
                  <a:pt x="6042" y="9814"/>
                </a:cubicBezTo>
                <a:cubicBezTo>
                  <a:pt x="6005" y="9814"/>
                  <a:pt x="6010" y="9800"/>
                  <a:pt x="6047" y="9763"/>
                </a:cubicBezTo>
                <a:cubicBezTo>
                  <a:pt x="6071" y="9728"/>
                  <a:pt x="6023" y="9704"/>
                  <a:pt x="5940" y="9704"/>
                </a:cubicBezTo>
                <a:cubicBezTo>
                  <a:pt x="5890" y="9696"/>
                  <a:pt x="5856" y="9691"/>
                  <a:pt x="5837" y="9691"/>
                </a:cubicBezTo>
                <a:cubicBezTo>
                  <a:pt x="5795" y="9691"/>
                  <a:pt x="5815" y="9714"/>
                  <a:pt x="5880" y="9787"/>
                </a:cubicBezTo>
                <a:cubicBezTo>
                  <a:pt x="5940" y="9847"/>
                  <a:pt x="5987" y="9954"/>
                  <a:pt x="5987" y="10025"/>
                </a:cubicBezTo>
                <a:cubicBezTo>
                  <a:pt x="5987" y="10097"/>
                  <a:pt x="6023" y="10180"/>
                  <a:pt x="6071" y="10204"/>
                </a:cubicBezTo>
                <a:cubicBezTo>
                  <a:pt x="6142" y="10240"/>
                  <a:pt x="6142" y="10252"/>
                  <a:pt x="6071" y="10264"/>
                </a:cubicBezTo>
                <a:cubicBezTo>
                  <a:pt x="5940" y="10299"/>
                  <a:pt x="6047" y="10394"/>
                  <a:pt x="6249" y="10454"/>
                </a:cubicBezTo>
                <a:cubicBezTo>
                  <a:pt x="6321" y="10478"/>
                  <a:pt x="6368" y="10502"/>
                  <a:pt x="6344" y="10537"/>
                </a:cubicBezTo>
                <a:cubicBezTo>
                  <a:pt x="6324" y="10551"/>
                  <a:pt x="6307" y="10557"/>
                  <a:pt x="6287" y="10557"/>
                </a:cubicBezTo>
                <a:cubicBezTo>
                  <a:pt x="6273" y="10557"/>
                  <a:pt x="6257" y="10554"/>
                  <a:pt x="6237" y="10549"/>
                </a:cubicBezTo>
                <a:cubicBezTo>
                  <a:pt x="6227" y="10546"/>
                  <a:pt x="6217" y="10544"/>
                  <a:pt x="6209" y="10544"/>
                </a:cubicBezTo>
                <a:cubicBezTo>
                  <a:pt x="6190" y="10544"/>
                  <a:pt x="6178" y="10553"/>
                  <a:pt x="6178" y="10561"/>
                </a:cubicBezTo>
                <a:cubicBezTo>
                  <a:pt x="6168" y="10610"/>
                  <a:pt x="6532" y="10692"/>
                  <a:pt x="6726" y="10692"/>
                </a:cubicBezTo>
                <a:cubicBezTo>
                  <a:pt x="6767" y="10692"/>
                  <a:pt x="6800" y="10688"/>
                  <a:pt x="6821" y="10680"/>
                </a:cubicBezTo>
                <a:cubicBezTo>
                  <a:pt x="6845" y="10672"/>
                  <a:pt x="6868" y="10668"/>
                  <a:pt x="6890" y="10668"/>
                </a:cubicBezTo>
                <a:cubicBezTo>
                  <a:pt x="6989" y="10668"/>
                  <a:pt x="7058" y="10747"/>
                  <a:pt x="6999" y="10835"/>
                </a:cubicBezTo>
                <a:cubicBezTo>
                  <a:pt x="6953" y="10881"/>
                  <a:pt x="6855" y="10906"/>
                  <a:pt x="6758" y="10906"/>
                </a:cubicBezTo>
                <a:cubicBezTo>
                  <a:pt x="6682" y="10906"/>
                  <a:pt x="6606" y="10890"/>
                  <a:pt x="6559" y="10859"/>
                </a:cubicBezTo>
                <a:cubicBezTo>
                  <a:pt x="6534" y="10842"/>
                  <a:pt x="6484" y="10825"/>
                  <a:pt x="6449" y="10825"/>
                </a:cubicBezTo>
                <a:cubicBezTo>
                  <a:pt x="6435" y="10825"/>
                  <a:pt x="6423" y="10828"/>
                  <a:pt x="6416" y="10835"/>
                </a:cubicBezTo>
                <a:cubicBezTo>
                  <a:pt x="6405" y="10838"/>
                  <a:pt x="6398" y="10839"/>
                  <a:pt x="6395" y="10839"/>
                </a:cubicBezTo>
                <a:cubicBezTo>
                  <a:pt x="6386" y="10839"/>
                  <a:pt x="6418" y="10824"/>
                  <a:pt x="6464" y="10787"/>
                </a:cubicBezTo>
                <a:cubicBezTo>
                  <a:pt x="6528" y="10741"/>
                  <a:pt x="6543" y="10724"/>
                  <a:pt x="6496" y="10724"/>
                </a:cubicBezTo>
                <a:cubicBezTo>
                  <a:pt x="6482" y="10724"/>
                  <a:pt x="6464" y="10725"/>
                  <a:pt x="6440" y="10728"/>
                </a:cubicBezTo>
                <a:cubicBezTo>
                  <a:pt x="6368" y="10740"/>
                  <a:pt x="6309" y="10752"/>
                  <a:pt x="6309" y="10787"/>
                </a:cubicBezTo>
                <a:cubicBezTo>
                  <a:pt x="6309" y="10811"/>
                  <a:pt x="6249" y="10811"/>
                  <a:pt x="6190" y="10811"/>
                </a:cubicBezTo>
                <a:cubicBezTo>
                  <a:pt x="6170" y="10808"/>
                  <a:pt x="6154" y="10807"/>
                  <a:pt x="6141" y="10807"/>
                </a:cubicBezTo>
                <a:cubicBezTo>
                  <a:pt x="6100" y="10807"/>
                  <a:pt x="6097" y="10822"/>
                  <a:pt x="6142" y="10859"/>
                </a:cubicBezTo>
                <a:cubicBezTo>
                  <a:pt x="6202" y="10918"/>
                  <a:pt x="6190" y="10930"/>
                  <a:pt x="6083" y="10966"/>
                </a:cubicBezTo>
                <a:cubicBezTo>
                  <a:pt x="5918" y="11021"/>
                  <a:pt x="6125" y="11097"/>
                  <a:pt x="6344" y="11097"/>
                </a:cubicBezTo>
                <a:cubicBezTo>
                  <a:pt x="6410" y="11097"/>
                  <a:pt x="6477" y="11090"/>
                  <a:pt x="6535" y="11073"/>
                </a:cubicBezTo>
                <a:cubicBezTo>
                  <a:pt x="6604" y="11050"/>
                  <a:pt x="6678" y="11037"/>
                  <a:pt x="6732" y="11037"/>
                </a:cubicBezTo>
                <a:cubicBezTo>
                  <a:pt x="6761" y="11037"/>
                  <a:pt x="6784" y="11041"/>
                  <a:pt x="6797" y="11049"/>
                </a:cubicBezTo>
                <a:cubicBezTo>
                  <a:pt x="6892" y="11097"/>
                  <a:pt x="6904" y="11383"/>
                  <a:pt x="6821" y="11383"/>
                </a:cubicBezTo>
                <a:cubicBezTo>
                  <a:pt x="6773" y="11383"/>
                  <a:pt x="6702" y="11407"/>
                  <a:pt x="6642" y="11442"/>
                </a:cubicBezTo>
                <a:cubicBezTo>
                  <a:pt x="6585" y="11477"/>
                  <a:pt x="6555" y="11494"/>
                  <a:pt x="6546" y="11494"/>
                </a:cubicBezTo>
                <a:cubicBezTo>
                  <a:pt x="6537" y="11494"/>
                  <a:pt x="6552" y="11474"/>
                  <a:pt x="6583" y="11430"/>
                </a:cubicBezTo>
                <a:cubicBezTo>
                  <a:pt x="6606" y="11383"/>
                  <a:pt x="6595" y="11335"/>
                  <a:pt x="6523" y="11335"/>
                </a:cubicBezTo>
                <a:cubicBezTo>
                  <a:pt x="6508" y="11332"/>
                  <a:pt x="6494" y="11331"/>
                  <a:pt x="6481" y="11331"/>
                </a:cubicBezTo>
                <a:cubicBezTo>
                  <a:pt x="6442" y="11331"/>
                  <a:pt x="6413" y="11344"/>
                  <a:pt x="6404" y="11371"/>
                </a:cubicBezTo>
                <a:cubicBezTo>
                  <a:pt x="6404" y="11388"/>
                  <a:pt x="6359" y="11399"/>
                  <a:pt x="6307" y="11399"/>
                </a:cubicBezTo>
                <a:cubicBezTo>
                  <a:pt x="6288" y="11399"/>
                  <a:pt x="6268" y="11398"/>
                  <a:pt x="6249" y="11395"/>
                </a:cubicBezTo>
                <a:cubicBezTo>
                  <a:pt x="6225" y="11391"/>
                  <a:pt x="6202" y="11390"/>
                  <a:pt x="6183" y="11390"/>
                </a:cubicBezTo>
                <a:cubicBezTo>
                  <a:pt x="6136" y="11390"/>
                  <a:pt x="6106" y="11398"/>
                  <a:pt x="6106" y="11407"/>
                </a:cubicBezTo>
                <a:cubicBezTo>
                  <a:pt x="6089" y="11468"/>
                  <a:pt x="6215" y="11524"/>
                  <a:pt x="6306" y="11524"/>
                </a:cubicBezTo>
                <a:cubicBezTo>
                  <a:pt x="6338" y="11524"/>
                  <a:pt x="6365" y="11517"/>
                  <a:pt x="6380" y="11502"/>
                </a:cubicBezTo>
                <a:cubicBezTo>
                  <a:pt x="6396" y="11491"/>
                  <a:pt x="6411" y="11485"/>
                  <a:pt x="6426" y="11485"/>
                </a:cubicBezTo>
                <a:cubicBezTo>
                  <a:pt x="6488" y="11485"/>
                  <a:pt x="6537" y="11583"/>
                  <a:pt x="6547" y="11728"/>
                </a:cubicBezTo>
                <a:cubicBezTo>
                  <a:pt x="6547" y="11790"/>
                  <a:pt x="6540" y="11825"/>
                  <a:pt x="6513" y="11825"/>
                </a:cubicBezTo>
                <a:cubicBezTo>
                  <a:pt x="6503" y="11825"/>
                  <a:pt x="6491" y="11821"/>
                  <a:pt x="6475" y="11811"/>
                </a:cubicBezTo>
                <a:cubicBezTo>
                  <a:pt x="6452" y="11799"/>
                  <a:pt x="6437" y="11793"/>
                  <a:pt x="6429" y="11793"/>
                </a:cubicBezTo>
                <a:cubicBezTo>
                  <a:pt x="6422" y="11793"/>
                  <a:pt x="6422" y="11799"/>
                  <a:pt x="6428" y="11811"/>
                </a:cubicBezTo>
                <a:cubicBezTo>
                  <a:pt x="6440" y="11847"/>
                  <a:pt x="6475" y="11966"/>
                  <a:pt x="6475" y="12097"/>
                </a:cubicBezTo>
                <a:cubicBezTo>
                  <a:pt x="6485" y="12245"/>
                  <a:pt x="6480" y="12300"/>
                  <a:pt x="6432" y="12300"/>
                </a:cubicBezTo>
                <a:cubicBezTo>
                  <a:pt x="6418" y="12300"/>
                  <a:pt x="6401" y="12295"/>
                  <a:pt x="6380" y="12288"/>
                </a:cubicBezTo>
                <a:cubicBezTo>
                  <a:pt x="6360" y="12280"/>
                  <a:pt x="6337" y="12276"/>
                  <a:pt x="6311" y="12276"/>
                </a:cubicBezTo>
                <a:cubicBezTo>
                  <a:pt x="6258" y="12276"/>
                  <a:pt x="6198" y="12292"/>
                  <a:pt x="6142" y="12323"/>
                </a:cubicBezTo>
                <a:cubicBezTo>
                  <a:pt x="6071" y="12359"/>
                  <a:pt x="5821" y="12407"/>
                  <a:pt x="5594" y="12419"/>
                </a:cubicBezTo>
                <a:cubicBezTo>
                  <a:pt x="5368" y="12442"/>
                  <a:pt x="5154" y="12478"/>
                  <a:pt x="5094" y="12514"/>
                </a:cubicBezTo>
                <a:cubicBezTo>
                  <a:pt x="5059" y="12528"/>
                  <a:pt x="5012" y="12534"/>
                  <a:pt x="4963" y="12534"/>
                </a:cubicBezTo>
                <a:cubicBezTo>
                  <a:pt x="4927" y="12534"/>
                  <a:pt x="4891" y="12531"/>
                  <a:pt x="4856" y="12526"/>
                </a:cubicBezTo>
                <a:cubicBezTo>
                  <a:pt x="4804" y="12508"/>
                  <a:pt x="4743" y="12500"/>
                  <a:pt x="4674" y="12500"/>
                </a:cubicBezTo>
                <a:cubicBezTo>
                  <a:pt x="4555" y="12500"/>
                  <a:pt x="4410" y="12524"/>
                  <a:pt x="4237" y="12561"/>
                </a:cubicBezTo>
                <a:cubicBezTo>
                  <a:pt x="4035" y="12597"/>
                  <a:pt x="3749" y="12633"/>
                  <a:pt x="3511" y="12633"/>
                </a:cubicBezTo>
                <a:cubicBezTo>
                  <a:pt x="3380" y="12633"/>
                  <a:pt x="3273" y="12645"/>
                  <a:pt x="3273" y="12680"/>
                </a:cubicBezTo>
                <a:cubicBezTo>
                  <a:pt x="3273" y="12690"/>
                  <a:pt x="3164" y="12708"/>
                  <a:pt x="3021" y="12708"/>
                </a:cubicBezTo>
                <a:cubicBezTo>
                  <a:pt x="2987" y="12708"/>
                  <a:pt x="2952" y="12707"/>
                  <a:pt x="2915" y="12704"/>
                </a:cubicBezTo>
                <a:cubicBezTo>
                  <a:pt x="2713" y="12704"/>
                  <a:pt x="2570" y="12740"/>
                  <a:pt x="2570" y="12764"/>
                </a:cubicBezTo>
                <a:cubicBezTo>
                  <a:pt x="2570" y="12800"/>
                  <a:pt x="2534" y="12859"/>
                  <a:pt x="2475" y="12883"/>
                </a:cubicBezTo>
                <a:cubicBezTo>
                  <a:pt x="2404" y="12916"/>
                  <a:pt x="2343" y="12931"/>
                  <a:pt x="2312" y="12931"/>
                </a:cubicBezTo>
                <a:cubicBezTo>
                  <a:pt x="2274" y="12931"/>
                  <a:pt x="2279" y="12910"/>
                  <a:pt x="2356" y="12871"/>
                </a:cubicBezTo>
                <a:cubicBezTo>
                  <a:pt x="2415" y="12835"/>
                  <a:pt x="2427" y="12800"/>
                  <a:pt x="2380" y="12776"/>
                </a:cubicBezTo>
                <a:cubicBezTo>
                  <a:pt x="2364" y="12772"/>
                  <a:pt x="2349" y="12769"/>
                  <a:pt x="2336" y="12769"/>
                </a:cubicBezTo>
                <a:cubicBezTo>
                  <a:pt x="2308" y="12769"/>
                  <a:pt x="2284" y="12780"/>
                  <a:pt x="2261" y="12811"/>
                </a:cubicBezTo>
                <a:cubicBezTo>
                  <a:pt x="2240" y="12832"/>
                  <a:pt x="2157" y="12861"/>
                  <a:pt x="2059" y="12861"/>
                </a:cubicBezTo>
                <a:cubicBezTo>
                  <a:pt x="2043" y="12861"/>
                  <a:pt x="2027" y="12861"/>
                  <a:pt x="2011" y="12859"/>
                </a:cubicBezTo>
                <a:cubicBezTo>
                  <a:pt x="1937" y="12849"/>
                  <a:pt x="1893" y="12843"/>
                  <a:pt x="1876" y="12843"/>
                </a:cubicBezTo>
                <a:cubicBezTo>
                  <a:pt x="1852" y="12843"/>
                  <a:pt x="1881" y="12855"/>
                  <a:pt x="1951" y="12883"/>
                </a:cubicBezTo>
                <a:cubicBezTo>
                  <a:pt x="2082" y="12930"/>
                  <a:pt x="2070" y="12942"/>
                  <a:pt x="1880" y="13002"/>
                </a:cubicBezTo>
                <a:cubicBezTo>
                  <a:pt x="1817" y="13023"/>
                  <a:pt x="1747" y="13035"/>
                  <a:pt x="1690" y="13035"/>
                </a:cubicBezTo>
                <a:cubicBezTo>
                  <a:pt x="1648" y="13035"/>
                  <a:pt x="1614" y="13029"/>
                  <a:pt x="1594" y="13014"/>
                </a:cubicBezTo>
                <a:cubicBezTo>
                  <a:pt x="1585" y="13010"/>
                  <a:pt x="1578" y="13008"/>
                  <a:pt x="1570" y="13008"/>
                </a:cubicBezTo>
                <a:cubicBezTo>
                  <a:pt x="1538" y="13008"/>
                  <a:pt x="1518" y="13048"/>
                  <a:pt x="1499" y="13097"/>
                </a:cubicBezTo>
                <a:cubicBezTo>
                  <a:pt x="1491" y="13196"/>
                  <a:pt x="1387" y="13255"/>
                  <a:pt x="1273" y="13255"/>
                </a:cubicBezTo>
                <a:cubicBezTo>
                  <a:pt x="1207" y="13255"/>
                  <a:pt x="1138" y="13236"/>
                  <a:pt x="1082" y="13192"/>
                </a:cubicBezTo>
                <a:cubicBezTo>
                  <a:pt x="1045" y="13161"/>
                  <a:pt x="1023" y="13143"/>
                  <a:pt x="1007" y="13143"/>
                </a:cubicBezTo>
                <a:cubicBezTo>
                  <a:pt x="981" y="13143"/>
                  <a:pt x="973" y="13189"/>
                  <a:pt x="951" y="13300"/>
                </a:cubicBezTo>
                <a:cubicBezTo>
                  <a:pt x="940" y="13437"/>
                  <a:pt x="902" y="13480"/>
                  <a:pt x="835" y="13480"/>
                </a:cubicBezTo>
                <a:cubicBezTo>
                  <a:pt x="827" y="13480"/>
                  <a:pt x="818" y="13480"/>
                  <a:pt x="808" y="13478"/>
                </a:cubicBezTo>
                <a:cubicBezTo>
                  <a:pt x="802" y="13478"/>
                  <a:pt x="797" y="13477"/>
                  <a:pt x="790" y="13477"/>
                </a:cubicBezTo>
                <a:cubicBezTo>
                  <a:pt x="644" y="13477"/>
                  <a:pt x="393" y="13612"/>
                  <a:pt x="427" y="13669"/>
                </a:cubicBezTo>
                <a:cubicBezTo>
                  <a:pt x="445" y="13695"/>
                  <a:pt x="429" y="13709"/>
                  <a:pt x="395" y="13709"/>
                </a:cubicBezTo>
                <a:cubicBezTo>
                  <a:pt x="384" y="13709"/>
                  <a:pt x="371" y="13707"/>
                  <a:pt x="356" y="13704"/>
                </a:cubicBezTo>
                <a:cubicBezTo>
                  <a:pt x="352" y="13704"/>
                  <a:pt x="348" y="13704"/>
                  <a:pt x="344" y="13704"/>
                </a:cubicBezTo>
                <a:cubicBezTo>
                  <a:pt x="222" y="13704"/>
                  <a:pt x="180" y="13888"/>
                  <a:pt x="272" y="14050"/>
                </a:cubicBezTo>
                <a:cubicBezTo>
                  <a:pt x="331" y="14142"/>
                  <a:pt x="307" y="14205"/>
                  <a:pt x="238" y="14205"/>
                </a:cubicBezTo>
                <a:cubicBezTo>
                  <a:pt x="209" y="14205"/>
                  <a:pt x="172" y="14193"/>
                  <a:pt x="129" y="14169"/>
                </a:cubicBezTo>
                <a:cubicBezTo>
                  <a:pt x="101" y="14145"/>
                  <a:pt x="81" y="14133"/>
                  <a:pt x="65" y="14133"/>
                </a:cubicBezTo>
                <a:cubicBezTo>
                  <a:pt x="39" y="14133"/>
                  <a:pt x="25" y="14163"/>
                  <a:pt x="10" y="14228"/>
                </a:cubicBezTo>
                <a:cubicBezTo>
                  <a:pt x="1" y="14287"/>
                  <a:pt x="23" y="14330"/>
                  <a:pt x="51" y="14330"/>
                </a:cubicBezTo>
                <a:cubicBezTo>
                  <a:pt x="57" y="14330"/>
                  <a:pt x="64" y="14328"/>
                  <a:pt x="70" y="14324"/>
                </a:cubicBezTo>
                <a:cubicBezTo>
                  <a:pt x="77" y="14323"/>
                  <a:pt x="84" y="14322"/>
                  <a:pt x="90" y="14322"/>
                </a:cubicBezTo>
                <a:cubicBezTo>
                  <a:pt x="157" y="14322"/>
                  <a:pt x="173" y="14380"/>
                  <a:pt x="129" y="14478"/>
                </a:cubicBezTo>
                <a:cubicBezTo>
                  <a:pt x="121" y="14487"/>
                  <a:pt x="136" y="14495"/>
                  <a:pt x="159" y="14495"/>
                </a:cubicBezTo>
                <a:cubicBezTo>
                  <a:pt x="168" y="14495"/>
                  <a:pt x="178" y="14494"/>
                  <a:pt x="189" y="14490"/>
                </a:cubicBezTo>
                <a:cubicBezTo>
                  <a:pt x="213" y="14484"/>
                  <a:pt x="234" y="14481"/>
                  <a:pt x="248" y="14481"/>
                </a:cubicBezTo>
                <a:cubicBezTo>
                  <a:pt x="263" y="14481"/>
                  <a:pt x="272" y="14484"/>
                  <a:pt x="272" y="14490"/>
                </a:cubicBezTo>
                <a:cubicBezTo>
                  <a:pt x="272" y="14502"/>
                  <a:pt x="284" y="14550"/>
                  <a:pt x="296" y="14597"/>
                </a:cubicBezTo>
                <a:cubicBezTo>
                  <a:pt x="324" y="14644"/>
                  <a:pt x="309" y="14661"/>
                  <a:pt x="267" y="14661"/>
                </a:cubicBezTo>
                <a:cubicBezTo>
                  <a:pt x="255" y="14661"/>
                  <a:pt x="241" y="14660"/>
                  <a:pt x="225" y="14657"/>
                </a:cubicBezTo>
                <a:cubicBezTo>
                  <a:pt x="217" y="14655"/>
                  <a:pt x="209" y="14655"/>
                  <a:pt x="201" y="14655"/>
                </a:cubicBezTo>
                <a:cubicBezTo>
                  <a:pt x="151" y="14655"/>
                  <a:pt x="106" y="14687"/>
                  <a:pt x="106" y="14728"/>
                </a:cubicBezTo>
                <a:cubicBezTo>
                  <a:pt x="106" y="14767"/>
                  <a:pt x="121" y="14806"/>
                  <a:pt x="153" y="14806"/>
                </a:cubicBezTo>
                <a:cubicBezTo>
                  <a:pt x="160" y="14806"/>
                  <a:pt x="168" y="14804"/>
                  <a:pt x="177" y="14800"/>
                </a:cubicBezTo>
                <a:cubicBezTo>
                  <a:pt x="182" y="14799"/>
                  <a:pt x="186" y="14798"/>
                  <a:pt x="190" y="14798"/>
                </a:cubicBezTo>
                <a:cubicBezTo>
                  <a:pt x="224" y="14798"/>
                  <a:pt x="221" y="14843"/>
                  <a:pt x="189" y="14907"/>
                </a:cubicBezTo>
                <a:cubicBezTo>
                  <a:pt x="165" y="14966"/>
                  <a:pt x="165" y="15026"/>
                  <a:pt x="189" y="15038"/>
                </a:cubicBezTo>
                <a:cubicBezTo>
                  <a:pt x="272" y="15062"/>
                  <a:pt x="332" y="15359"/>
                  <a:pt x="272" y="15383"/>
                </a:cubicBezTo>
                <a:cubicBezTo>
                  <a:pt x="266" y="15385"/>
                  <a:pt x="260" y="15386"/>
                  <a:pt x="253" y="15386"/>
                </a:cubicBezTo>
                <a:cubicBezTo>
                  <a:pt x="221" y="15386"/>
                  <a:pt x="185" y="15363"/>
                  <a:pt x="165" y="15324"/>
                </a:cubicBezTo>
                <a:cubicBezTo>
                  <a:pt x="135" y="15287"/>
                  <a:pt x="114" y="15270"/>
                  <a:pt x="101" y="15270"/>
                </a:cubicBezTo>
                <a:lnTo>
                  <a:pt x="101" y="15270"/>
                </a:lnTo>
                <a:cubicBezTo>
                  <a:pt x="45" y="15270"/>
                  <a:pt x="124" y="15551"/>
                  <a:pt x="248" y="15800"/>
                </a:cubicBezTo>
                <a:cubicBezTo>
                  <a:pt x="356" y="15978"/>
                  <a:pt x="427" y="16169"/>
                  <a:pt x="415" y="16205"/>
                </a:cubicBezTo>
                <a:cubicBezTo>
                  <a:pt x="415" y="16252"/>
                  <a:pt x="427" y="16288"/>
                  <a:pt x="475" y="16312"/>
                </a:cubicBezTo>
                <a:cubicBezTo>
                  <a:pt x="522" y="16324"/>
                  <a:pt x="534" y="16383"/>
                  <a:pt x="534" y="16443"/>
                </a:cubicBezTo>
                <a:cubicBezTo>
                  <a:pt x="534" y="16502"/>
                  <a:pt x="546" y="16526"/>
                  <a:pt x="594" y="16550"/>
                </a:cubicBezTo>
                <a:cubicBezTo>
                  <a:pt x="641" y="16550"/>
                  <a:pt x="689" y="16621"/>
                  <a:pt x="701" y="16705"/>
                </a:cubicBezTo>
                <a:cubicBezTo>
                  <a:pt x="713" y="16800"/>
                  <a:pt x="784" y="16883"/>
                  <a:pt x="891" y="16931"/>
                </a:cubicBezTo>
                <a:cubicBezTo>
                  <a:pt x="987" y="16967"/>
                  <a:pt x="1106" y="17062"/>
                  <a:pt x="1165" y="17145"/>
                </a:cubicBezTo>
                <a:cubicBezTo>
                  <a:pt x="1308" y="17336"/>
                  <a:pt x="1582" y="17538"/>
                  <a:pt x="1701" y="17562"/>
                </a:cubicBezTo>
                <a:cubicBezTo>
                  <a:pt x="1761" y="17562"/>
                  <a:pt x="1784" y="17586"/>
                  <a:pt x="1784" y="17622"/>
                </a:cubicBezTo>
                <a:cubicBezTo>
                  <a:pt x="1784" y="17633"/>
                  <a:pt x="1880" y="17717"/>
                  <a:pt x="1999" y="17800"/>
                </a:cubicBezTo>
                <a:cubicBezTo>
                  <a:pt x="2153" y="17895"/>
                  <a:pt x="2296" y="17943"/>
                  <a:pt x="2499" y="17955"/>
                </a:cubicBezTo>
                <a:cubicBezTo>
                  <a:pt x="2588" y="17964"/>
                  <a:pt x="2694" y="17969"/>
                  <a:pt x="2805" y="17969"/>
                </a:cubicBezTo>
                <a:cubicBezTo>
                  <a:pt x="3110" y="17969"/>
                  <a:pt x="3459" y="17936"/>
                  <a:pt x="3642" y="17883"/>
                </a:cubicBezTo>
                <a:cubicBezTo>
                  <a:pt x="3737" y="17860"/>
                  <a:pt x="4237" y="17800"/>
                  <a:pt x="4773" y="17753"/>
                </a:cubicBezTo>
                <a:cubicBezTo>
                  <a:pt x="5297" y="17705"/>
                  <a:pt x="6118" y="17633"/>
                  <a:pt x="6595" y="17574"/>
                </a:cubicBezTo>
                <a:cubicBezTo>
                  <a:pt x="6945" y="17535"/>
                  <a:pt x="7181" y="17516"/>
                  <a:pt x="7338" y="17516"/>
                </a:cubicBezTo>
                <a:cubicBezTo>
                  <a:pt x="7566" y="17516"/>
                  <a:pt x="7625" y="17556"/>
                  <a:pt x="7618" y="17633"/>
                </a:cubicBezTo>
                <a:cubicBezTo>
                  <a:pt x="7618" y="17681"/>
                  <a:pt x="7654" y="17705"/>
                  <a:pt x="7714" y="17717"/>
                </a:cubicBezTo>
                <a:cubicBezTo>
                  <a:pt x="7892" y="17753"/>
                  <a:pt x="8142" y="17979"/>
                  <a:pt x="8380" y="18360"/>
                </a:cubicBezTo>
                <a:cubicBezTo>
                  <a:pt x="8500" y="18574"/>
                  <a:pt x="8642" y="18765"/>
                  <a:pt x="8690" y="18812"/>
                </a:cubicBezTo>
                <a:cubicBezTo>
                  <a:pt x="8738" y="18848"/>
                  <a:pt x="8785" y="18907"/>
                  <a:pt x="8785" y="18931"/>
                </a:cubicBezTo>
                <a:cubicBezTo>
                  <a:pt x="8785" y="18955"/>
                  <a:pt x="8845" y="18967"/>
                  <a:pt x="8916" y="18991"/>
                </a:cubicBezTo>
                <a:cubicBezTo>
                  <a:pt x="9000" y="19003"/>
                  <a:pt x="9059" y="19026"/>
                  <a:pt x="9047" y="19050"/>
                </a:cubicBezTo>
                <a:cubicBezTo>
                  <a:pt x="9047" y="19074"/>
                  <a:pt x="9095" y="19110"/>
                  <a:pt x="9142" y="19110"/>
                </a:cubicBezTo>
                <a:cubicBezTo>
                  <a:pt x="9202" y="19110"/>
                  <a:pt x="9273" y="19181"/>
                  <a:pt x="9297" y="19253"/>
                </a:cubicBezTo>
                <a:cubicBezTo>
                  <a:pt x="9345" y="19324"/>
                  <a:pt x="9416" y="19384"/>
                  <a:pt x="9500" y="19384"/>
                </a:cubicBezTo>
                <a:cubicBezTo>
                  <a:pt x="9654" y="19384"/>
                  <a:pt x="9940" y="19491"/>
                  <a:pt x="9940" y="19550"/>
                </a:cubicBezTo>
                <a:cubicBezTo>
                  <a:pt x="9940" y="19586"/>
                  <a:pt x="10000" y="19610"/>
                  <a:pt x="10095" y="19646"/>
                </a:cubicBezTo>
                <a:cubicBezTo>
                  <a:pt x="10178" y="19669"/>
                  <a:pt x="10297" y="19729"/>
                  <a:pt x="10369" y="19788"/>
                </a:cubicBezTo>
                <a:cubicBezTo>
                  <a:pt x="10435" y="19838"/>
                  <a:pt x="10483" y="19864"/>
                  <a:pt x="10554" y="19864"/>
                </a:cubicBezTo>
                <a:cubicBezTo>
                  <a:pt x="10586" y="19864"/>
                  <a:pt x="10622" y="19859"/>
                  <a:pt x="10666" y="19848"/>
                </a:cubicBezTo>
                <a:cubicBezTo>
                  <a:pt x="10713" y="19841"/>
                  <a:pt x="10751" y="19837"/>
                  <a:pt x="10784" y="19837"/>
                </a:cubicBezTo>
                <a:cubicBezTo>
                  <a:pt x="10858" y="19837"/>
                  <a:pt x="10902" y="19858"/>
                  <a:pt x="10952" y="19908"/>
                </a:cubicBezTo>
                <a:cubicBezTo>
                  <a:pt x="11008" y="19957"/>
                  <a:pt x="11038" y="19981"/>
                  <a:pt x="11063" y="19981"/>
                </a:cubicBezTo>
                <a:cubicBezTo>
                  <a:pt x="11088" y="19981"/>
                  <a:pt x="11108" y="19960"/>
                  <a:pt x="11143" y="19919"/>
                </a:cubicBezTo>
                <a:cubicBezTo>
                  <a:pt x="11184" y="19889"/>
                  <a:pt x="11261" y="19858"/>
                  <a:pt x="11319" y="19858"/>
                </a:cubicBezTo>
                <a:cubicBezTo>
                  <a:pt x="11329" y="19858"/>
                  <a:pt x="11337" y="19858"/>
                  <a:pt x="11345" y="19860"/>
                </a:cubicBezTo>
                <a:cubicBezTo>
                  <a:pt x="11359" y="19865"/>
                  <a:pt x="11379" y="19868"/>
                  <a:pt x="11404" y="19868"/>
                </a:cubicBezTo>
                <a:cubicBezTo>
                  <a:pt x="11488" y="19868"/>
                  <a:pt x="11625" y="19842"/>
                  <a:pt x="11762" y="19824"/>
                </a:cubicBezTo>
                <a:lnTo>
                  <a:pt x="12071" y="19765"/>
                </a:lnTo>
                <a:lnTo>
                  <a:pt x="12357" y="19896"/>
                </a:lnTo>
                <a:cubicBezTo>
                  <a:pt x="12607" y="20015"/>
                  <a:pt x="12750" y="20039"/>
                  <a:pt x="13548" y="20134"/>
                </a:cubicBezTo>
                <a:cubicBezTo>
                  <a:pt x="14036" y="20193"/>
                  <a:pt x="14774" y="20253"/>
                  <a:pt x="15179" y="20253"/>
                </a:cubicBezTo>
                <a:cubicBezTo>
                  <a:pt x="15584" y="20265"/>
                  <a:pt x="16108" y="20277"/>
                  <a:pt x="16346" y="20277"/>
                </a:cubicBezTo>
                <a:cubicBezTo>
                  <a:pt x="16412" y="20284"/>
                  <a:pt x="16483" y="20287"/>
                  <a:pt x="16551" y="20287"/>
                </a:cubicBezTo>
                <a:cubicBezTo>
                  <a:pt x="16701" y="20287"/>
                  <a:pt x="16833" y="20273"/>
                  <a:pt x="16858" y="20265"/>
                </a:cubicBezTo>
                <a:cubicBezTo>
                  <a:pt x="16893" y="20251"/>
                  <a:pt x="16927" y="20245"/>
                  <a:pt x="16955" y="20245"/>
                </a:cubicBezTo>
                <a:cubicBezTo>
                  <a:pt x="16975" y="20245"/>
                  <a:pt x="16991" y="20248"/>
                  <a:pt x="17001" y="20253"/>
                </a:cubicBezTo>
                <a:cubicBezTo>
                  <a:pt x="17012" y="20265"/>
                  <a:pt x="17280" y="20271"/>
                  <a:pt x="17562" y="20271"/>
                </a:cubicBezTo>
                <a:cubicBezTo>
                  <a:pt x="17843" y="20271"/>
                  <a:pt x="18138" y="20265"/>
                  <a:pt x="18203" y="20253"/>
                </a:cubicBezTo>
                <a:cubicBezTo>
                  <a:pt x="18251" y="20241"/>
                  <a:pt x="18429" y="20241"/>
                  <a:pt x="18620" y="20241"/>
                </a:cubicBezTo>
                <a:lnTo>
                  <a:pt x="19441" y="20241"/>
                </a:lnTo>
                <a:cubicBezTo>
                  <a:pt x="19703" y="20217"/>
                  <a:pt x="19977" y="20217"/>
                  <a:pt x="20037" y="20217"/>
                </a:cubicBezTo>
                <a:cubicBezTo>
                  <a:pt x="20096" y="20217"/>
                  <a:pt x="20191" y="20217"/>
                  <a:pt x="20251" y="20205"/>
                </a:cubicBezTo>
                <a:cubicBezTo>
                  <a:pt x="20311" y="20205"/>
                  <a:pt x="20465" y="20193"/>
                  <a:pt x="20584" y="20193"/>
                </a:cubicBezTo>
                <a:cubicBezTo>
                  <a:pt x="20703" y="20193"/>
                  <a:pt x="20822" y="20181"/>
                  <a:pt x="20846" y="20181"/>
                </a:cubicBezTo>
                <a:lnTo>
                  <a:pt x="21120" y="20181"/>
                </a:lnTo>
                <a:cubicBezTo>
                  <a:pt x="21239" y="20181"/>
                  <a:pt x="21406" y="20158"/>
                  <a:pt x="21477" y="20146"/>
                </a:cubicBezTo>
                <a:cubicBezTo>
                  <a:pt x="21549" y="20134"/>
                  <a:pt x="21668" y="20134"/>
                  <a:pt x="21739" y="20134"/>
                </a:cubicBezTo>
                <a:cubicBezTo>
                  <a:pt x="21764" y="20137"/>
                  <a:pt x="21788" y="20139"/>
                  <a:pt x="21811" y="20139"/>
                </a:cubicBezTo>
                <a:cubicBezTo>
                  <a:pt x="21867" y="20139"/>
                  <a:pt x="21916" y="20130"/>
                  <a:pt x="21942" y="20122"/>
                </a:cubicBezTo>
                <a:cubicBezTo>
                  <a:pt x="21965" y="20098"/>
                  <a:pt x="22013" y="20086"/>
                  <a:pt x="22037" y="20086"/>
                </a:cubicBezTo>
                <a:cubicBezTo>
                  <a:pt x="22065" y="20089"/>
                  <a:pt x="22114" y="20090"/>
                  <a:pt x="22180" y="20090"/>
                </a:cubicBezTo>
                <a:cubicBezTo>
                  <a:pt x="22391" y="20090"/>
                  <a:pt x="22768" y="20075"/>
                  <a:pt x="23132" y="20039"/>
                </a:cubicBezTo>
                <a:cubicBezTo>
                  <a:pt x="23430" y="20027"/>
                  <a:pt x="23668" y="20015"/>
                  <a:pt x="23692" y="20015"/>
                </a:cubicBezTo>
                <a:cubicBezTo>
                  <a:pt x="23704" y="20015"/>
                  <a:pt x="23811" y="20003"/>
                  <a:pt x="23918" y="19979"/>
                </a:cubicBezTo>
                <a:cubicBezTo>
                  <a:pt x="24085" y="19955"/>
                  <a:pt x="25168" y="19884"/>
                  <a:pt x="25252" y="19884"/>
                </a:cubicBezTo>
                <a:cubicBezTo>
                  <a:pt x="25275" y="19884"/>
                  <a:pt x="25335" y="19884"/>
                  <a:pt x="25371" y="19860"/>
                </a:cubicBezTo>
                <a:cubicBezTo>
                  <a:pt x="25478" y="19836"/>
                  <a:pt x="26014" y="19800"/>
                  <a:pt x="26145" y="19800"/>
                </a:cubicBezTo>
                <a:cubicBezTo>
                  <a:pt x="26204" y="19800"/>
                  <a:pt x="26347" y="19800"/>
                  <a:pt x="26442" y="19777"/>
                </a:cubicBezTo>
                <a:cubicBezTo>
                  <a:pt x="26549" y="19765"/>
                  <a:pt x="27073" y="19705"/>
                  <a:pt x="27609" y="19646"/>
                </a:cubicBezTo>
                <a:cubicBezTo>
                  <a:pt x="28562" y="19550"/>
                  <a:pt x="29026" y="19491"/>
                  <a:pt x="29335" y="19443"/>
                </a:cubicBezTo>
                <a:cubicBezTo>
                  <a:pt x="29419" y="19431"/>
                  <a:pt x="29716" y="19407"/>
                  <a:pt x="30002" y="19372"/>
                </a:cubicBezTo>
                <a:cubicBezTo>
                  <a:pt x="30550" y="19312"/>
                  <a:pt x="32419" y="19074"/>
                  <a:pt x="33145" y="18955"/>
                </a:cubicBezTo>
                <a:cubicBezTo>
                  <a:pt x="33384" y="18907"/>
                  <a:pt x="33622" y="18896"/>
                  <a:pt x="33669" y="18896"/>
                </a:cubicBezTo>
                <a:cubicBezTo>
                  <a:pt x="33705" y="18896"/>
                  <a:pt x="33872" y="18884"/>
                  <a:pt x="34050" y="18848"/>
                </a:cubicBezTo>
                <a:cubicBezTo>
                  <a:pt x="34229" y="18824"/>
                  <a:pt x="34562" y="18776"/>
                  <a:pt x="34777" y="18753"/>
                </a:cubicBezTo>
                <a:cubicBezTo>
                  <a:pt x="35003" y="18717"/>
                  <a:pt x="35229" y="18693"/>
                  <a:pt x="35277" y="18669"/>
                </a:cubicBezTo>
                <a:cubicBezTo>
                  <a:pt x="35312" y="18657"/>
                  <a:pt x="35479" y="18634"/>
                  <a:pt x="35646" y="18610"/>
                </a:cubicBezTo>
                <a:cubicBezTo>
                  <a:pt x="35812" y="18598"/>
                  <a:pt x="36265" y="18526"/>
                  <a:pt x="36682" y="18455"/>
                </a:cubicBezTo>
                <a:cubicBezTo>
                  <a:pt x="37098" y="18372"/>
                  <a:pt x="37479" y="18312"/>
                  <a:pt x="37515" y="18312"/>
                </a:cubicBezTo>
                <a:cubicBezTo>
                  <a:pt x="37598" y="18312"/>
                  <a:pt x="38348" y="18193"/>
                  <a:pt x="39361" y="18014"/>
                </a:cubicBezTo>
                <a:cubicBezTo>
                  <a:pt x="40361" y="17836"/>
                  <a:pt x="45004" y="16979"/>
                  <a:pt x="45040" y="16967"/>
                </a:cubicBezTo>
                <a:cubicBezTo>
                  <a:pt x="45064" y="16943"/>
                  <a:pt x="45457" y="16871"/>
                  <a:pt x="45897" y="16788"/>
                </a:cubicBezTo>
                <a:cubicBezTo>
                  <a:pt x="46349" y="16693"/>
                  <a:pt x="46778" y="16610"/>
                  <a:pt x="46850" y="16586"/>
                </a:cubicBezTo>
                <a:cubicBezTo>
                  <a:pt x="46921" y="16574"/>
                  <a:pt x="47219" y="16502"/>
                  <a:pt x="47504" y="16443"/>
                </a:cubicBezTo>
                <a:cubicBezTo>
                  <a:pt x="47790" y="16383"/>
                  <a:pt x="48207" y="16288"/>
                  <a:pt x="48409" y="16229"/>
                </a:cubicBezTo>
                <a:cubicBezTo>
                  <a:pt x="48624" y="16169"/>
                  <a:pt x="48945" y="16109"/>
                  <a:pt x="49147" y="16074"/>
                </a:cubicBezTo>
                <a:cubicBezTo>
                  <a:pt x="49826" y="15955"/>
                  <a:pt x="51553" y="15443"/>
                  <a:pt x="52005" y="15252"/>
                </a:cubicBezTo>
                <a:cubicBezTo>
                  <a:pt x="52374" y="15086"/>
                  <a:pt x="52838" y="14776"/>
                  <a:pt x="52850" y="14669"/>
                </a:cubicBezTo>
                <a:cubicBezTo>
                  <a:pt x="52850" y="14645"/>
                  <a:pt x="52969" y="14526"/>
                  <a:pt x="53112" y="14407"/>
                </a:cubicBezTo>
                <a:cubicBezTo>
                  <a:pt x="53279" y="14264"/>
                  <a:pt x="53398" y="14121"/>
                  <a:pt x="53434" y="14002"/>
                </a:cubicBezTo>
                <a:cubicBezTo>
                  <a:pt x="53458" y="13895"/>
                  <a:pt x="53505" y="13752"/>
                  <a:pt x="53553" y="13692"/>
                </a:cubicBezTo>
                <a:cubicBezTo>
                  <a:pt x="53588" y="13609"/>
                  <a:pt x="53577" y="13490"/>
                  <a:pt x="53517" y="13395"/>
                </a:cubicBezTo>
                <a:cubicBezTo>
                  <a:pt x="53458" y="13288"/>
                  <a:pt x="53434" y="13181"/>
                  <a:pt x="53434" y="13157"/>
                </a:cubicBezTo>
                <a:cubicBezTo>
                  <a:pt x="53434" y="13121"/>
                  <a:pt x="53374" y="13002"/>
                  <a:pt x="53279" y="12895"/>
                </a:cubicBezTo>
                <a:cubicBezTo>
                  <a:pt x="53088" y="12645"/>
                  <a:pt x="53100" y="12573"/>
                  <a:pt x="53350" y="12478"/>
                </a:cubicBezTo>
                <a:cubicBezTo>
                  <a:pt x="53469" y="12442"/>
                  <a:pt x="53696" y="12347"/>
                  <a:pt x="53850" y="12276"/>
                </a:cubicBezTo>
                <a:cubicBezTo>
                  <a:pt x="54005" y="12204"/>
                  <a:pt x="54291" y="12097"/>
                  <a:pt x="54470" y="12049"/>
                </a:cubicBezTo>
                <a:cubicBezTo>
                  <a:pt x="55112" y="11907"/>
                  <a:pt x="56017" y="11668"/>
                  <a:pt x="56375" y="11561"/>
                </a:cubicBezTo>
                <a:cubicBezTo>
                  <a:pt x="56548" y="11507"/>
                  <a:pt x="56732" y="11453"/>
                  <a:pt x="56772" y="11453"/>
                </a:cubicBezTo>
                <a:cubicBezTo>
                  <a:pt x="56776" y="11453"/>
                  <a:pt x="56778" y="11453"/>
                  <a:pt x="56779" y="11454"/>
                </a:cubicBezTo>
                <a:cubicBezTo>
                  <a:pt x="56781" y="11454"/>
                  <a:pt x="56783" y="11455"/>
                  <a:pt x="56786" y="11455"/>
                </a:cubicBezTo>
                <a:cubicBezTo>
                  <a:pt x="56901" y="11455"/>
                  <a:pt x="57781" y="11191"/>
                  <a:pt x="57851" y="11133"/>
                </a:cubicBezTo>
                <a:cubicBezTo>
                  <a:pt x="57899" y="11097"/>
                  <a:pt x="57958" y="11085"/>
                  <a:pt x="57982" y="11085"/>
                </a:cubicBezTo>
                <a:cubicBezTo>
                  <a:pt x="57985" y="11085"/>
                  <a:pt x="57989" y="11086"/>
                  <a:pt x="57994" y="11086"/>
                </a:cubicBezTo>
                <a:cubicBezTo>
                  <a:pt x="58127" y="11086"/>
                  <a:pt x="58692" y="10915"/>
                  <a:pt x="58922" y="10799"/>
                </a:cubicBezTo>
                <a:cubicBezTo>
                  <a:pt x="59020" y="10750"/>
                  <a:pt x="59126" y="10710"/>
                  <a:pt x="59187" y="10710"/>
                </a:cubicBezTo>
                <a:cubicBezTo>
                  <a:pt x="59200" y="10710"/>
                  <a:pt x="59212" y="10712"/>
                  <a:pt x="59220" y="10716"/>
                </a:cubicBezTo>
                <a:cubicBezTo>
                  <a:pt x="59221" y="10716"/>
                  <a:pt x="59222" y="10716"/>
                  <a:pt x="59223" y="10716"/>
                </a:cubicBezTo>
                <a:cubicBezTo>
                  <a:pt x="59351" y="10716"/>
                  <a:pt x="60780" y="10001"/>
                  <a:pt x="60792" y="9942"/>
                </a:cubicBezTo>
                <a:cubicBezTo>
                  <a:pt x="60792" y="9906"/>
                  <a:pt x="60839" y="9859"/>
                  <a:pt x="60899" y="9835"/>
                </a:cubicBezTo>
                <a:cubicBezTo>
                  <a:pt x="61054" y="9740"/>
                  <a:pt x="61197" y="9502"/>
                  <a:pt x="61304" y="9192"/>
                </a:cubicBezTo>
                <a:cubicBezTo>
                  <a:pt x="61351" y="9049"/>
                  <a:pt x="61423" y="8906"/>
                  <a:pt x="61447" y="8906"/>
                </a:cubicBezTo>
                <a:cubicBezTo>
                  <a:pt x="61601" y="8870"/>
                  <a:pt x="61554" y="8549"/>
                  <a:pt x="61375" y="8275"/>
                </a:cubicBezTo>
                <a:cubicBezTo>
                  <a:pt x="61268" y="8108"/>
                  <a:pt x="61197" y="7942"/>
                  <a:pt x="61208" y="7894"/>
                </a:cubicBezTo>
                <a:cubicBezTo>
                  <a:pt x="61208" y="7858"/>
                  <a:pt x="61173" y="7763"/>
                  <a:pt x="61113" y="7692"/>
                </a:cubicBezTo>
                <a:cubicBezTo>
                  <a:pt x="61030" y="7632"/>
                  <a:pt x="60970" y="7525"/>
                  <a:pt x="60947" y="7477"/>
                </a:cubicBezTo>
                <a:cubicBezTo>
                  <a:pt x="60887" y="7335"/>
                  <a:pt x="60494" y="6989"/>
                  <a:pt x="60065" y="6739"/>
                </a:cubicBezTo>
                <a:cubicBezTo>
                  <a:pt x="59863" y="6620"/>
                  <a:pt x="59696" y="6489"/>
                  <a:pt x="59708" y="6454"/>
                </a:cubicBezTo>
                <a:cubicBezTo>
                  <a:pt x="59708" y="6430"/>
                  <a:pt x="60101" y="6215"/>
                  <a:pt x="60554" y="5989"/>
                </a:cubicBezTo>
                <a:cubicBezTo>
                  <a:pt x="61375" y="5608"/>
                  <a:pt x="61840" y="5370"/>
                  <a:pt x="61851" y="5322"/>
                </a:cubicBezTo>
                <a:cubicBezTo>
                  <a:pt x="61851" y="5299"/>
                  <a:pt x="62066" y="5180"/>
                  <a:pt x="62221" y="5084"/>
                </a:cubicBezTo>
                <a:cubicBezTo>
                  <a:pt x="62363" y="5013"/>
                  <a:pt x="62685" y="4668"/>
                  <a:pt x="62637" y="4644"/>
                </a:cubicBezTo>
                <a:cubicBezTo>
                  <a:pt x="62625" y="4620"/>
                  <a:pt x="62685" y="4501"/>
                  <a:pt x="62780" y="4382"/>
                </a:cubicBezTo>
                <a:cubicBezTo>
                  <a:pt x="63042" y="4025"/>
                  <a:pt x="63078" y="3489"/>
                  <a:pt x="62852" y="3406"/>
                </a:cubicBezTo>
                <a:cubicBezTo>
                  <a:pt x="62804" y="3394"/>
                  <a:pt x="62756" y="3310"/>
                  <a:pt x="62780" y="3275"/>
                </a:cubicBezTo>
                <a:cubicBezTo>
                  <a:pt x="62785" y="3236"/>
                  <a:pt x="62792" y="3215"/>
                  <a:pt x="62808" y="3215"/>
                </a:cubicBezTo>
                <a:cubicBezTo>
                  <a:pt x="62831" y="3215"/>
                  <a:pt x="62874" y="3259"/>
                  <a:pt x="62959" y="3358"/>
                </a:cubicBezTo>
                <a:cubicBezTo>
                  <a:pt x="63020" y="3437"/>
                  <a:pt x="63075" y="3484"/>
                  <a:pt x="63109" y="3484"/>
                </a:cubicBezTo>
                <a:cubicBezTo>
                  <a:pt x="63121" y="3484"/>
                  <a:pt x="63131" y="3478"/>
                  <a:pt x="63137" y="3465"/>
                </a:cubicBezTo>
                <a:cubicBezTo>
                  <a:pt x="63149" y="3468"/>
                  <a:pt x="63158" y="3470"/>
                  <a:pt x="63164" y="3470"/>
                </a:cubicBezTo>
                <a:cubicBezTo>
                  <a:pt x="63207" y="3470"/>
                  <a:pt x="63165" y="3411"/>
                  <a:pt x="63113" y="3370"/>
                </a:cubicBezTo>
                <a:cubicBezTo>
                  <a:pt x="63054" y="3322"/>
                  <a:pt x="63030" y="3251"/>
                  <a:pt x="63030" y="3203"/>
                </a:cubicBezTo>
                <a:cubicBezTo>
                  <a:pt x="63030" y="3167"/>
                  <a:pt x="63018" y="3060"/>
                  <a:pt x="62971" y="3001"/>
                </a:cubicBezTo>
                <a:cubicBezTo>
                  <a:pt x="62937" y="2939"/>
                  <a:pt x="62918" y="2913"/>
                  <a:pt x="62891" y="2913"/>
                </a:cubicBezTo>
                <a:cubicBezTo>
                  <a:pt x="62870" y="2913"/>
                  <a:pt x="62845" y="2928"/>
                  <a:pt x="62804" y="2953"/>
                </a:cubicBezTo>
                <a:cubicBezTo>
                  <a:pt x="62768" y="2977"/>
                  <a:pt x="62738" y="2989"/>
                  <a:pt x="62715" y="2989"/>
                </a:cubicBezTo>
                <a:cubicBezTo>
                  <a:pt x="62691" y="2989"/>
                  <a:pt x="62673" y="2977"/>
                  <a:pt x="62661" y="2953"/>
                </a:cubicBezTo>
                <a:cubicBezTo>
                  <a:pt x="62625" y="2929"/>
                  <a:pt x="62673" y="2870"/>
                  <a:pt x="62744" y="2834"/>
                </a:cubicBezTo>
                <a:cubicBezTo>
                  <a:pt x="62816" y="2810"/>
                  <a:pt x="62852" y="2774"/>
                  <a:pt x="62804" y="2774"/>
                </a:cubicBezTo>
                <a:cubicBezTo>
                  <a:pt x="62756" y="2774"/>
                  <a:pt x="62744" y="2751"/>
                  <a:pt x="62780" y="2703"/>
                </a:cubicBezTo>
                <a:cubicBezTo>
                  <a:pt x="62804" y="2667"/>
                  <a:pt x="62780" y="2632"/>
                  <a:pt x="62721" y="2596"/>
                </a:cubicBezTo>
                <a:cubicBezTo>
                  <a:pt x="62661" y="2572"/>
                  <a:pt x="62613" y="2524"/>
                  <a:pt x="62613" y="2477"/>
                </a:cubicBezTo>
                <a:cubicBezTo>
                  <a:pt x="62613" y="2441"/>
                  <a:pt x="62602" y="2393"/>
                  <a:pt x="62566" y="2370"/>
                </a:cubicBezTo>
                <a:cubicBezTo>
                  <a:pt x="62563" y="2368"/>
                  <a:pt x="62559" y="2367"/>
                  <a:pt x="62556" y="2367"/>
                </a:cubicBezTo>
                <a:cubicBezTo>
                  <a:pt x="62533" y="2367"/>
                  <a:pt x="62506" y="2401"/>
                  <a:pt x="62506" y="2453"/>
                </a:cubicBezTo>
                <a:cubicBezTo>
                  <a:pt x="62506" y="2513"/>
                  <a:pt x="62447" y="2548"/>
                  <a:pt x="62387" y="2548"/>
                </a:cubicBezTo>
                <a:cubicBezTo>
                  <a:pt x="62316" y="2548"/>
                  <a:pt x="62304" y="2536"/>
                  <a:pt x="62328" y="2465"/>
                </a:cubicBezTo>
                <a:cubicBezTo>
                  <a:pt x="62375" y="2393"/>
                  <a:pt x="62340" y="2370"/>
                  <a:pt x="62197" y="2358"/>
                </a:cubicBezTo>
                <a:cubicBezTo>
                  <a:pt x="62078" y="2358"/>
                  <a:pt x="62042" y="2346"/>
                  <a:pt x="62090" y="2310"/>
                </a:cubicBezTo>
                <a:cubicBezTo>
                  <a:pt x="62197" y="2251"/>
                  <a:pt x="62209" y="2203"/>
                  <a:pt x="62101" y="2179"/>
                </a:cubicBezTo>
                <a:lnTo>
                  <a:pt x="62101" y="2179"/>
                </a:lnTo>
                <a:cubicBezTo>
                  <a:pt x="62066" y="2179"/>
                  <a:pt x="62042" y="2203"/>
                  <a:pt x="62066" y="2227"/>
                </a:cubicBezTo>
                <a:cubicBezTo>
                  <a:pt x="62078" y="2251"/>
                  <a:pt x="62042" y="2286"/>
                  <a:pt x="61982" y="2286"/>
                </a:cubicBezTo>
                <a:cubicBezTo>
                  <a:pt x="61972" y="2288"/>
                  <a:pt x="61962" y="2289"/>
                  <a:pt x="61952" y="2289"/>
                </a:cubicBezTo>
                <a:cubicBezTo>
                  <a:pt x="61904" y="2289"/>
                  <a:pt x="61861" y="2266"/>
                  <a:pt x="61851" y="2227"/>
                </a:cubicBezTo>
                <a:cubicBezTo>
                  <a:pt x="61842" y="2187"/>
                  <a:pt x="61807" y="2164"/>
                  <a:pt x="61769" y="2164"/>
                </a:cubicBezTo>
                <a:cubicBezTo>
                  <a:pt x="61761" y="2164"/>
                  <a:pt x="61752" y="2165"/>
                  <a:pt x="61744" y="2167"/>
                </a:cubicBezTo>
                <a:cubicBezTo>
                  <a:pt x="61741" y="2169"/>
                  <a:pt x="61737" y="2169"/>
                  <a:pt x="61733" y="2169"/>
                </a:cubicBezTo>
                <a:cubicBezTo>
                  <a:pt x="61699" y="2169"/>
                  <a:pt x="61660" y="2125"/>
                  <a:pt x="61649" y="2072"/>
                </a:cubicBezTo>
                <a:cubicBezTo>
                  <a:pt x="61628" y="2020"/>
                  <a:pt x="61599" y="1986"/>
                  <a:pt x="61560" y="1986"/>
                </a:cubicBezTo>
                <a:cubicBezTo>
                  <a:pt x="61554" y="1986"/>
                  <a:pt x="61548" y="1987"/>
                  <a:pt x="61542" y="1989"/>
                </a:cubicBezTo>
                <a:cubicBezTo>
                  <a:pt x="61534" y="1991"/>
                  <a:pt x="61526" y="1992"/>
                  <a:pt x="61518" y="1992"/>
                </a:cubicBezTo>
                <a:cubicBezTo>
                  <a:pt x="61479" y="1992"/>
                  <a:pt x="61445" y="1969"/>
                  <a:pt x="61435" y="1929"/>
                </a:cubicBezTo>
                <a:cubicBezTo>
                  <a:pt x="61425" y="1890"/>
                  <a:pt x="61390" y="1867"/>
                  <a:pt x="61345" y="1867"/>
                </a:cubicBezTo>
                <a:cubicBezTo>
                  <a:pt x="61336" y="1867"/>
                  <a:pt x="61326" y="1868"/>
                  <a:pt x="61316" y="1870"/>
                </a:cubicBezTo>
                <a:cubicBezTo>
                  <a:pt x="61304" y="1873"/>
                  <a:pt x="61293" y="1874"/>
                  <a:pt x="61284" y="1874"/>
                </a:cubicBezTo>
                <a:cubicBezTo>
                  <a:pt x="61258" y="1874"/>
                  <a:pt x="61244" y="1861"/>
                  <a:pt x="61244" y="1834"/>
                </a:cubicBezTo>
                <a:cubicBezTo>
                  <a:pt x="61244" y="1810"/>
                  <a:pt x="61197" y="1774"/>
                  <a:pt x="61125" y="1774"/>
                </a:cubicBezTo>
                <a:cubicBezTo>
                  <a:pt x="60887" y="1762"/>
                  <a:pt x="60816" y="1739"/>
                  <a:pt x="60827" y="1655"/>
                </a:cubicBezTo>
                <a:cubicBezTo>
                  <a:pt x="60834" y="1607"/>
                  <a:pt x="60809" y="1582"/>
                  <a:pt x="60763" y="1582"/>
                </a:cubicBezTo>
                <a:cubicBezTo>
                  <a:pt x="60730" y="1582"/>
                  <a:pt x="60687" y="1595"/>
                  <a:pt x="60637" y="1620"/>
                </a:cubicBezTo>
                <a:cubicBezTo>
                  <a:pt x="60603" y="1637"/>
                  <a:pt x="60578" y="1645"/>
                  <a:pt x="60564" y="1645"/>
                </a:cubicBezTo>
                <a:cubicBezTo>
                  <a:pt x="60528" y="1645"/>
                  <a:pt x="60552" y="1594"/>
                  <a:pt x="60637" y="1501"/>
                </a:cubicBezTo>
                <a:cubicBezTo>
                  <a:pt x="60673" y="1441"/>
                  <a:pt x="60697" y="1381"/>
                  <a:pt x="60661" y="1381"/>
                </a:cubicBezTo>
                <a:cubicBezTo>
                  <a:pt x="60637" y="1381"/>
                  <a:pt x="60530" y="1370"/>
                  <a:pt x="60435" y="1346"/>
                </a:cubicBezTo>
                <a:cubicBezTo>
                  <a:pt x="60304" y="1334"/>
                  <a:pt x="60280" y="1310"/>
                  <a:pt x="60316" y="1215"/>
                </a:cubicBezTo>
                <a:cubicBezTo>
                  <a:pt x="60411" y="1060"/>
                  <a:pt x="60101" y="786"/>
                  <a:pt x="59804" y="739"/>
                </a:cubicBezTo>
                <a:cubicBezTo>
                  <a:pt x="59745" y="726"/>
                  <a:pt x="59699" y="721"/>
                  <a:pt x="59662" y="721"/>
                </a:cubicBezTo>
                <a:cubicBezTo>
                  <a:pt x="59593" y="721"/>
                  <a:pt x="59557" y="739"/>
                  <a:pt x="59542" y="762"/>
                </a:cubicBezTo>
                <a:cubicBezTo>
                  <a:pt x="59536" y="792"/>
                  <a:pt x="59530" y="807"/>
                  <a:pt x="59516" y="807"/>
                </a:cubicBezTo>
                <a:cubicBezTo>
                  <a:pt x="59503" y="807"/>
                  <a:pt x="59482" y="792"/>
                  <a:pt x="59446" y="762"/>
                </a:cubicBezTo>
                <a:cubicBezTo>
                  <a:pt x="59387" y="727"/>
                  <a:pt x="59351" y="643"/>
                  <a:pt x="59351" y="608"/>
                </a:cubicBezTo>
                <a:cubicBezTo>
                  <a:pt x="59351" y="524"/>
                  <a:pt x="59303" y="512"/>
                  <a:pt x="59149" y="488"/>
                </a:cubicBezTo>
                <a:cubicBezTo>
                  <a:pt x="59030" y="477"/>
                  <a:pt x="58922" y="429"/>
                  <a:pt x="58911" y="393"/>
                </a:cubicBezTo>
                <a:cubicBezTo>
                  <a:pt x="58899" y="375"/>
                  <a:pt x="58890" y="366"/>
                  <a:pt x="58882" y="366"/>
                </a:cubicBezTo>
                <a:cubicBezTo>
                  <a:pt x="58875" y="366"/>
                  <a:pt x="58869" y="375"/>
                  <a:pt x="58863" y="393"/>
                </a:cubicBezTo>
                <a:cubicBezTo>
                  <a:pt x="58853" y="423"/>
                  <a:pt x="58827" y="444"/>
                  <a:pt x="58792" y="444"/>
                </a:cubicBezTo>
                <a:cubicBezTo>
                  <a:pt x="58784" y="444"/>
                  <a:pt x="58776" y="443"/>
                  <a:pt x="58768" y="441"/>
                </a:cubicBezTo>
                <a:cubicBezTo>
                  <a:pt x="58732" y="441"/>
                  <a:pt x="58744" y="381"/>
                  <a:pt x="58803" y="322"/>
                </a:cubicBezTo>
                <a:cubicBezTo>
                  <a:pt x="58875" y="238"/>
                  <a:pt x="58887" y="203"/>
                  <a:pt x="58815" y="143"/>
                </a:cubicBezTo>
                <a:cubicBezTo>
                  <a:pt x="58780" y="113"/>
                  <a:pt x="58759" y="99"/>
                  <a:pt x="58750" y="99"/>
                </a:cubicBezTo>
                <a:lnTo>
                  <a:pt x="58750" y="99"/>
                </a:lnTo>
                <a:cubicBezTo>
                  <a:pt x="58741" y="99"/>
                  <a:pt x="58744" y="113"/>
                  <a:pt x="58756" y="143"/>
                </a:cubicBezTo>
                <a:cubicBezTo>
                  <a:pt x="58768" y="191"/>
                  <a:pt x="58744" y="274"/>
                  <a:pt x="58684" y="358"/>
                </a:cubicBezTo>
                <a:lnTo>
                  <a:pt x="58577" y="477"/>
                </a:lnTo>
                <a:lnTo>
                  <a:pt x="58553" y="334"/>
                </a:lnTo>
                <a:cubicBezTo>
                  <a:pt x="58530" y="262"/>
                  <a:pt x="58458" y="203"/>
                  <a:pt x="58399" y="191"/>
                </a:cubicBezTo>
                <a:cubicBezTo>
                  <a:pt x="58327" y="179"/>
                  <a:pt x="58315" y="143"/>
                  <a:pt x="58327" y="119"/>
                </a:cubicBezTo>
                <a:cubicBezTo>
                  <a:pt x="58345" y="85"/>
                  <a:pt x="58343" y="62"/>
                  <a:pt x="58313" y="62"/>
                </a:cubicBezTo>
                <a:cubicBezTo>
                  <a:pt x="58302" y="62"/>
                  <a:pt x="58287" y="65"/>
                  <a:pt x="58268" y="72"/>
                </a:cubicBezTo>
                <a:cubicBezTo>
                  <a:pt x="58172" y="84"/>
                  <a:pt x="58113" y="143"/>
                  <a:pt x="58113" y="262"/>
                </a:cubicBezTo>
                <a:cubicBezTo>
                  <a:pt x="58113" y="274"/>
                  <a:pt x="58030" y="310"/>
                  <a:pt x="57934" y="322"/>
                </a:cubicBezTo>
                <a:cubicBezTo>
                  <a:pt x="57887" y="328"/>
                  <a:pt x="57848" y="331"/>
                  <a:pt x="57824" y="331"/>
                </a:cubicBezTo>
                <a:cubicBezTo>
                  <a:pt x="57800" y="331"/>
                  <a:pt x="57791" y="328"/>
                  <a:pt x="57803" y="322"/>
                </a:cubicBezTo>
                <a:cubicBezTo>
                  <a:pt x="57851" y="298"/>
                  <a:pt x="57565" y="0"/>
                  <a:pt x="5748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41"/>
          <p:cNvSpPr/>
          <p:nvPr/>
        </p:nvSpPr>
        <p:spPr>
          <a:xfrm rot="444384">
            <a:off x="7073900" y="2366010"/>
            <a:ext cx="1576705" cy="510540"/>
          </a:xfrm>
          <a:custGeom>
            <a:avLst/>
            <a:gdLst/>
            <a:ahLst/>
            <a:cxnLst/>
            <a:rect l="l" t="t" r="r" b="b"/>
            <a:pathLst>
              <a:path w="63208" h="20287" extrusionOk="0">
                <a:moveTo>
                  <a:pt x="59743" y="865"/>
                </a:moveTo>
                <a:cubicBezTo>
                  <a:pt x="59778" y="865"/>
                  <a:pt x="59807" y="878"/>
                  <a:pt x="59815" y="905"/>
                </a:cubicBezTo>
                <a:cubicBezTo>
                  <a:pt x="59863" y="929"/>
                  <a:pt x="59815" y="941"/>
                  <a:pt x="59756" y="941"/>
                </a:cubicBezTo>
                <a:cubicBezTo>
                  <a:pt x="59637" y="929"/>
                  <a:pt x="59625" y="905"/>
                  <a:pt x="59708" y="869"/>
                </a:cubicBezTo>
                <a:cubicBezTo>
                  <a:pt x="59720" y="867"/>
                  <a:pt x="59732" y="865"/>
                  <a:pt x="59743" y="865"/>
                </a:cubicBezTo>
                <a:close/>
                <a:moveTo>
                  <a:pt x="60113" y="949"/>
                </a:moveTo>
                <a:cubicBezTo>
                  <a:pt x="60129" y="949"/>
                  <a:pt x="60146" y="955"/>
                  <a:pt x="60161" y="965"/>
                </a:cubicBezTo>
                <a:cubicBezTo>
                  <a:pt x="60196" y="989"/>
                  <a:pt x="60196" y="1036"/>
                  <a:pt x="60173" y="1060"/>
                </a:cubicBezTo>
                <a:cubicBezTo>
                  <a:pt x="60149" y="1092"/>
                  <a:pt x="60125" y="1102"/>
                  <a:pt x="60101" y="1102"/>
                </a:cubicBezTo>
                <a:cubicBezTo>
                  <a:pt x="60089" y="1102"/>
                  <a:pt x="60077" y="1100"/>
                  <a:pt x="60065" y="1096"/>
                </a:cubicBezTo>
                <a:cubicBezTo>
                  <a:pt x="60042" y="1084"/>
                  <a:pt x="60018" y="1036"/>
                  <a:pt x="60054" y="989"/>
                </a:cubicBezTo>
                <a:cubicBezTo>
                  <a:pt x="60068" y="961"/>
                  <a:pt x="60090" y="949"/>
                  <a:pt x="60113" y="949"/>
                </a:cubicBezTo>
                <a:close/>
                <a:moveTo>
                  <a:pt x="52312" y="1282"/>
                </a:moveTo>
                <a:cubicBezTo>
                  <a:pt x="52342" y="1282"/>
                  <a:pt x="52362" y="1295"/>
                  <a:pt x="52362" y="1322"/>
                </a:cubicBezTo>
                <a:cubicBezTo>
                  <a:pt x="52362" y="1346"/>
                  <a:pt x="52315" y="1381"/>
                  <a:pt x="52267" y="1393"/>
                </a:cubicBezTo>
                <a:cubicBezTo>
                  <a:pt x="52255" y="1396"/>
                  <a:pt x="52245" y="1398"/>
                  <a:pt x="52236" y="1398"/>
                </a:cubicBezTo>
                <a:cubicBezTo>
                  <a:pt x="52209" y="1398"/>
                  <a:pt x="52195" y="1384"/>
                  <a:pt x="52195" y="1358"/>
                </a:cubicBezTo>
                <a:cubicBezTo>
                  <a:pt x="52195" y="1334"/>
                  <a:pt x="52243" y="1298"/>
                  <a:pt x="52279" y="1286"/>
                </a:cubicBezTo>
                <a:cubicBezTo>
                  <a:pt x="52291" y="1283"/>
                  <a:pt x="52302" y="1282"/>
                  <a:pt x="52312" y="1282"/>
                </a:cubicBezTo>
                <a:close/>
                <a:moveTo>
                  <a:pt x="41541" y="2359"/>
                </a:moveTo>
                <a:cubicBezTo>
                  <a:pt x="41562" y="2359"/>
                  <a:pt x="41586" y="2369"/>
                  <a:pt x="41611" y="2393"/>
                </a:cubicBezTo>
                <a:cubicBezTo>
                  <a:pt x="41647" y="2417"/>
                  <a:pt x="41647" y="2465"/>
                  <a:pt x="41611" y="2489"/>
                </a:cubicBezTo>
                <a:cubicBezTo>
                  <a:pt x="41590" y="2510"/>
                  <a:pt x="41574" y="2519"/>
                  <a:pt x="41559" y="2519"/>
                </a:cubicBezTo>
                <a:cubicBezTo>
                  <a:pt x="41540" y="2519"/>
                  <a:pt x="41524" y="2504"/>
                  <a:pt x="41504" y="2477"/>
                </a:cubicBezTo>
                <a:cubicBezTo>
                  <a:pt x="41462" y="2418"/>
                  <a:pt x="41491" y="2359"/>
                  <a:pt x="41541" y="2359"/>
                </a:cubicBezTo>
                <a:close/>
                <a:moveTo>
                  <a:pt x="39384" y="2870"/>
                </a:moveTo>
                <a:cubicBezTo>
                  <a:pt x="39420" y="2870"/>
                  <a:pt x="39456" y="2882"/>
                  <a:pt x="39456" y="2894"/>
                </a:cubicBezTo>
                <a:cubicBezTo>
                  <a:pt x="39456" y="2905"/>
                  <a:pt x="39420" y="2929"/>
                  <a:pt x="39384" y="2941"/>
                </a:cubicBezTo>
                <a:cubicBezTo>
                  <a:pt x="39372" y="2944"/>
                  <a:pt x="39361" y="2946"/>
                  <a:pt x="39351" y="2946"/>
                </a:cubicBezTo>
                <a:cubicBezTo>
                  <a:pt x="39321" y="2946"/>
                  <a:pt x="39301" y="2932"/>
                  <a:pt x="39301" y="2905"/>
                </a:cubicBezTo>
                <a:cubicBezTo>
                  <a:pt x="39301" y="2882"/>
                  <a:pt x="39349" y="2870"/>
                  <a:pt x="39384" y="2870"/>
                </a:cubicBezTo>
                <a:close/>
                <a:moveTo>
                  <a:pt x="36182" y="3596"/>
                </a:moveTo>
                <a:cubicBezTo>
                  <a:pt x="36372" y="3596"/>
                  <a:pt x="36586" y="3608"/>
                  <a:pt x="36717" y="3644"/>
                </a:cubicBezTo>
                <a:cubicBezTo>
                  <a:pt x="36955" y="3667"/>
                  <a:pt x="36789" y="3727"/>
                  <a:pt x="36491" y="3727"/>
                </a:cubicBezTo>
                <a:lnTo>
                  <a:pt x="36074" y="3727"/>
                </a:lnTo>
                <a:cubicBezTo>
                  <a:pt x="35991" y="3727"/>
                  <a:pt x="35943" y="3715"/>
                  <a:pt x="35955" y="3667"/>
                </a:cubicBezTo>
                <a:cubicBezTo>
                  <a:pt x="35955" y="3632"/>
                  <a:pt x="35991" y="3596"/>
                  <a:pt x="36015" y="3596"/>
                </a:cubicBezTo>
                <a:close/>
                <a:moveTo>
                  <a:pt x="8150" y="7979"/>
                </a:moveTo>
                <a:cubicBezTo>
                  <a:pt x="8178" y="7979"/>
                  <a:pt x="8217" y="7993"/>
                  <a:pt x="8249" y="8001"/>
                </a:cubicBezTo>
                <a:cubicBezTo>
                  <a:pt x="8292" y="8018"/>
                  <a:pt x="8286" y="8035"/>
                  <a:pt x="8254" y="8035"/>
                </a:cubicBezTo>
                <a:cubicBezTo>
                  <a:pt x="8241" y="8035"/>
                  <a:pt x="8223" y="8032"/>
                  <a:pt x="8202" y="8025"/>
                </a:cubicBezTo>
                <a:cubicBezTo>
                  <a:pt x="8130" y="8013"/>
                  <a:pt x="8083" y="8001"/>
                  <a:pt x="8119" y="7989"/>
                </a:cubicBezTo>
                <a:cubicBezTo>
                  <a:pt x="8126" y="7982"/>
                  <a:pt x="8137" y="7979"/>
                  <a:pt x="8150" y="7979"/>
                </a:cubicBezTo>
                <a:close/>
                <a:moveTo>
                  <a:pt x="6237" y="9926"/>
                </a:moveTo>
                <a:cubicBezTo>
                  <a:pt x="6271" y="9926"/>
                  <a:pt x="6300" y="9939"/>
                  <a:pt x="6309" y="9966"/>
                </a:cubicBezTo>
                <a:cubicBezTo>
                  <a:pt x="6318" y="9993"/>
                  <a:pt x="6307" y="10006"/>
                  <a:pt x="6275" y="10006"/>
                </a:cubicBezTo>
                <a:cubicBezTo>
                  <a:pt x="6265" y="10006"/>
                  <a:pt x="6252" y="10005"/>
                  <a:pt x="6237" y="10002"/>
                </a:cubicBezTo>
                <a:cubicBezTo>
                  <a:pt x="6118" y="9978"/>
                  <a:pt x="6106" y="9966"/>
                  <a:pt x="6202" y="9930"/>
                </a:cubicBezTo>
                <a:cubicBezTo>
                  <a:pt x="6214" y="9927"/>
                  <a:pt x="6225" y="9926"/>
                  <a:pt x="6237" y="9926"/>
                </a:cubicBezTo>
                <a:close/>
                <a:moveTo>
                  <a:pt x="6842" y="10545"/>
                </a:moveTo>
                <a:cubicBezTo>
                  <a:pt x="6855" y="10545"/>
                  <a:pt x="6868" y="10546"/>
                  <a:pt x="6880" y="10549"/>
                </a:cubicBezTo>
                <a:cubicBezTo>
                  <a:pt x="6928" y="10549"/>
                  <a:pt x="6940" y="10573"/>
                  <a:pt x="6940" y="10609"/>
                </a:cubicBezTo>
                <a:cubicBezTo>
                  <a:pt x="6940" y="10621"/>
                  <a:pt x="6880" y="10633"/>
                  <a:pt x="6821" y="10633"/>
                </a:cubicBezTo>
                <a:cubicBezTo>
                  <a:pt x="6761" y="10621"/>
                  <a:pt x="6725" y="10609"/>
                  <a:pt x="6761" y="10573"/>
                </a:cubicBezTo>
                <a:cubicBezTo>
                  <a:pt x="6779" y="10556"/>
                  <a:pt x="6809" y="10545"/>
                  <a:pt x="6842" y="10545"/>
                </a:cubicBezTo>
                <a:close/>
                <a:moveTo>
                  <a:pt x="807" y="13583"/>
                </a:moveTo>
                <a:cubicBezTo>
                  <a:pt x="817" y="13583"/>
                  <a:pt x="829" y="13583"/>
                  <a:pt x="844" y="13585"/>
                </a:cubicBezTo>
                <a:cubicBezTo>
                  <a:pt x="891" y="13585"/>
                  <a:pt x="939" y="13633"/>
                  <a:pt x="951" y="13669"/>
                </a:cubicBezTo>
                <a:cubicBezTo>
                  <a:pt x="970" y="13714"/>
                  <a:pt x="972" y="13735"/>
                  <a:pt x="957" y="13735"/>
                </a:cubicBezTo>
                <a:cubicBezTo>
                  <a:pt x="943" y="13735"/>
                  <a:pt x="918" y="13720"/>
                  <a:pt x="880" y="13692"/>
                </a:cubicBezTo>
                <a:cubicBezTo>
                  <a:pt x="779" y="13612"/>
                  <a:pt x="755" y="13583"/>
                  <a:pt x="807" y="13583"/>
                </a:cubicBezTo>
                <a:close/>
                <a:moveTo>
                  <a:pt x="57482" y="0"/>
                </a:moveTo>
                <a:cubicBezTo>
                  <a:pt x="57458" y="0"/>
                  <a:pt x="57434" y="24"/>
                  <a:pt x="57434" y="84"/>
                </a:cubicBezTo>
                <a:cubicBezTo>
                  <a:pt x="57434" y="133"/>
                  <a:pt x="57393" y="158"/>
                  <a:pt x="57345" y="158"/>
                </a:cubicBezTo>
                <a:cubicBezTo>
                  <a:pt x="57335" y="158"/>
                  <a:pt x="57325" y="157"/>
                  <a:pt x="57315" y="155"/>
                </a:cubicBezTo>
                <a:cubicBezTo>
                  <a:pt x="57300" y="152"/>
                  <a:pt x="57285" y="151"/>
                  <a:pt x="57271" y="151"/>
                </a:cubicBezTo>
                <a:cubicBezTo>
                  <a:pt x="57230" y="151"/>
                  <a:pt x="57196" y="164"/>
                  <a:pt x="57196" y="191"/>
                </a:cubicBezTo>
                <a:cubicBezTo>
                  <a:pt x="57196" y="215"/>
                  <a:pt x="57148" y="227"/>
                  <a:pt x="57125" y="227"/>
                </a:cubicBezTo>
                <a:cubicBezTo>
                  <a:pt x="57077" y="227"/>
                  <a:pt x="57041" y="191"/>
                  <a:pt x="57065" y="143"/>
                </a:cubicBezTo>
                <a:cubicBezTo>
                  <a:pt x="57071" y="100"/>
                  <a:pt x="57074" y="79"/>
                  <a:pt x="57062" y="79"/>
                </a:cubicBezTo>
                <a:cubicBezTo>
                  <a:pt x="57051" y="79"/>
                  <a:pt x="57028" y="97"/>
                  <a:pt x="56982" y="131"/>
                </a:cubicBezTo>
                <a:cubicBezTo>
                  <a:pt x="56936" y="168"/>
                  <a:pt x="56856" y="183"/>
                  <a:pt x="56736" y="183"/>
                </a:cubicBezTo>
                <a:cubicBezTo>
                  <a:pt x="56699" y="183"/>
                  <a:pt x="56658" y="182"/>
                  <a:pt x="56613" y="179"/>
                </a:cubicBezTo>
                <a:cubicBezTo>
                  <a:pt x="56541" y="166"/>
                  <a:pt x="56483" y="159"/>
                  <a:pt x="56437" y="159"/>
                </a:cubicBezTo>
                <a:cubicBezTo>
                  <a:pt x="56361" y="159"/>
                  <a:pt x="56318" y="177"/>
                  <a:pt x="56303" y="215"/>
                </a:cubicBezTo>
                <a:cubicBezTo>
                  <a:pt x="56282" y="257"/>
                  <a:pt x="56209" y="278"/>
                  <a:pt x="56119" y="278"/>
                </a:cubicBezTo>
                <a:cubicBezTo>
                  <a:pt x="56006" y="278"/>
                  <a:pt x="55867" y="245"/>
                  <a:pt x="55767" y="179"/>
                </a:cubicBezTo>
                <a:cubicBezTo>
                  <a:pt x="55670" y="121"/>
                  <a:pt x="55598" y="91"/>
                  <a:pt x="55559" y="91"/>
                </a:cubicBezTo>
                <a:cubicBezTo>
                  <a:pt x="55527" y="91"/>
                  <a:pt x="55519" y="112"/>
                  <a:pt x="55541" y="155"/>
                </a:cubicBezTo>
                <a:cubicBezTo>
                  <a:pt x="55550" y="192"/>
                  <a:pt x="55545" y="207"/>
                  <a:pt x="55532" y="207"/>
                </a:cubicBezTo>
                <a:cubicBezTo>
                  <a:pt x="55528" y="207"/>
                  <a:pt x="55523" y="206"/>
                  <a:pt x="55517" y="203"/>
                </a:cubicBezTo>
                <a:cubicBezTo>
                  <a:pt x="55505" y="200"/>
                  <a:pt x="55494" y="198"/>
                  <a:pt x="55484" y="198"/>
                </a:cubicBezTo>
                <a:cubicBezTo>
                  <a:pt x="55454" y="198"/>
                  <a:pt x="55434" y="212"/>
                  <a:pt x="55434" y="238"/>
                </a:cubicBezTo>
                <a:cubicBezTo>
                  <a:pt x="55428" y="280"/>
                  <a:pt x="55425" y="301"/>
                  <a:pt x="55394" y="301"/>
                </a:cubicBezTo>
                <a:cubicBezTo>
                  <a:pt x="55363" y="301"/>
                  <a:pt x="55303" y="280"/>
                  <a:pt x="55184" y="238"/>
                </a:cubicBezTo>
                <a:cubicBezTo>
                  <a:pt x="55105" y="207"/>
                  <a:pt x="55046" y="191"/>
                  <a:pt x="55006" y="191"/>
                </a:cubicBezTo>
                <a:cubicBezTo>
                  <a:pt x="54985" y="191"/>
                  <a:pt x="54970" y="195"/>
                  <a:pt x="54958" y="203"/>
                </a:cubicBezTo>
                <a:cubicBezTo>
                  <a:pt x="54941" y="211"/>
                  <a:pt x="54891" y="225"/>
                  <a:pt x="54838" y="225"/>
                </a:cubicBezTo>
                <a:cubicBezTo>
                  <a:pt x="54814" y="225"/>
                  <a:pt x="54789" y="222"/>
                  <a:pt x="54767" y="215"/>
                </a:cubicBezTo>
                <a:cubicBezTo>
                  <a:pt x="54753" y="213"/>
                  <a:pt x="54739" y="212"/>
                  <a:pt x="54727" y="212"/>
                </a:cubicBezTo>
                <a:cubicBezTo>
                  <a:pt x="54665" y="212"/>
                  <a:pt x="54624" y="235"/>
                  <a:pt x="54624" y="274"/>
                </a:cubicBezTo>
                <a:cubicBezTo>
                  <a:pt x="54624" y="311"/>
                  <a:pt x="54576" y="326"/>
                  <a:pt x="54494" y="326"/>
                </a:cubicBezTo>
                <a:cubicBezTo>
                  <a:pt x="54469" y="326"/>
                  <a:pt x="54441" y="325"/>
                  <a:pt x="54410" y="322"/>
                </a:cubicBezTo>
                <a:cubicBezTo>
                  <a:pt x="54202" y="286"/>
                  <a:pt x="54053" y="268"/>
                  <a:pt x="53955" y="268"/>
                </a:cubicBezTo>
                <a:cubicBezTo>
                  <a:pt x="53856" y="268"/>
                  <a:pt x="53809" y="286"/>
                  <a:pt x="53803" y="322"/>
                </a:cubicBezTo>
                <a:cubicBezTo>
                  <a:pt x="53803" y="358"/>
                  <a:pt x="53780" y="372"/>
                  <a:pt x="53741" y="372"/>
                </a:cubicBezTo>
                <a:cubicBezTo>
                  <a:pt x="53716" y="372"/>
                  <a:pt x="53685" y="367"/>
                  <a:pt x="53648" y="358"/>
                </a:cubicBezTo>
                <a:cubicBezTo>
                  <a:pt x="53615" y="343"/>
                  <a:pt x="53577" y="337"/>
                  <a:pt x="53536" y="337"/>
                </a:cubicBezTo>
                <a:cubicBezTo>
                  <a:pt x="53474" y="337"/>
                  <a:pt x="53408" y="352"/>
                  <a:pt x="53350" y="381"/>
                </a:cubicBezTo>
                <a:cubicBezTo>
                  <a:pt x="53306" y="407"/>
                  <a:pt x="53268" y="419"/>
                  <a:pt x="53242" y="419"/>
                </a:cubicBezTo>
                <a:cubicBezTo>
                  <a:pt x="53220" y="419"/>
                  <a:pt x="53207" y="410"/>
                  <a:pt x="53207" y="393"/>
                </a:cubicBezTo>
                <a:cubicBezTo>
                  <a:pt x="53207" y="386"/>
                  <a:pt x="53203" y="382"/>
                  <a:pt x="53194" y="382"/>
                </a:cubicBezTo>
                <a:cubicBezTo>
                  <a:pt x="53176" y="382"/>
                  <a:pt x="53141" y="400"/>
                  <a:pt x="53100" y="441"/>
                </a:cubicBezTo>
                <a:cubicBezTo>
                  <a:pt x="53041" y="500"/>
                  <a:pt x="52922" y="548"/>
                  <a:pt x="52838" y="548"/>
                </a:cubicBezTo>
                <a:cubicBezTo>
                  <a:pt x="52743" y="548"/>
                  <a:pt x="52672" y="572"/>
                  <a:pt x="52660" y="608"/>
                </a:cubicBezTo>
                <a:cubicBezTo>
                  <a:pt x="52660" y="636"/>
                  <a:pt x="52642" y="652"/>
                  <a:pt x="52621" y="652"/>
                </a:cubicBezTo>
                <a:cubicBezTo>
                  <a:pt x="52606" y="652"/>
                  <a:pt x="52591" y="645"/>
                  <a:pt x="52576" y="631"/>
                </a:cubicBezTo>
                <a:cubicBezTo>
                  <a:pt x="52541" y="608"/>
                  <a:pt x="52541" y="572"/>
                  <a:pt x="52565" y="560"/>
                </a:cubicBezTo>
                <a:cubicBezTo>
                  <a:pt x="52600" y="548"/>
                  <a:pt x="52576" y="512"/>
                  <a:pt x="52541" y="512"/>
                </a:cubicBezTo>
                <a:cubicBezTo>
                  <a:pt x="52493" y="512"/>
                  <a:pt x="52434" y="536"/>
                  <a:pt x="52398" y="572"/>
                </a:cubicBezTo>
                <a:cubicBezTo>
                  <a:pt x="52384" y="600"/>
                  <a:pt x="52345" y="611"/>
                  <a:pt x="52290" y="611"/>
                </a:cubicBezTo>
                <a:cubicBezTo>
                  <a:pt x="52250" y="611"/>
                  <a:pt x="52202" y="606"/>
                  <a:pt x="52148" y="596"/>
                </a:cubicBezTo>
                <a:cubicBezTo>
                  <a:pt x="52080" y="573"/>
                  <a:pt x="52031" y="561"/>
                  <a:pt x="51996" y="561"/>
                </a:cubicBezTo>
                <a:cubicBezTo>
                  <a:pt x="51957" y="561"/>
                  <a:pt x="51934" y="576"/>
                  <a:pt x="51922" y="608"/>
                </a:cubicBezTo>
                <a:cubicBezTo>
                  <a:pt x="51914" y="660"/>
                  <a:pt x="51836" y="693"/>
                  <a:pt x="51764" y="693"/>
                </a:cubicBezTo>
                <a:cubicBezTo>
                  <a:pt x="51722" y="693"/>
                  <a:pt x="51682" y="682"/>
                  <a:pt x="51660" y="655"/>
                </a:cubicBezTo>
                <a:cubicBezTo>
                  <a:pt x="51624" y="619"/>
                  <a:pt x="51672" y="560"/>
                  <a:pt x="51767" y="548"/>
                </a:cubicBezTo>
                <a:cubicBezTo>
                  <a:pt x="51898" y="500"/>
                  <a:pt x="51898" y="500"/>
                  <a:pt x="51743" y="477"/>
                </a:cubicBezTo>
                <a:cubicBezTo>
                  <a:pt x="51717" y="469"/>
                  <a:pt x="51690" y="466"/>
                  <a:pt x="51665" y="466"/>
                </a:cubicBezTo>
                <a:cubicBezTo>
                  <a:pt x="51607" y="466"/>
                  <a:pt x="51557" y="480"/>
                  <a:pt x="51541" y="488"/>
                </a:cubicBezTo>
                <a:cubicBezTo>
                  <a:pt x="51523" y="500"/>
                  <a:pt x="51499" y="506"/>
                  <a:pt x="51472" y="506"/>
                </a:cubicBezTo>
                <a:cubicBezTo>
                  <a:pt x="51445" y="506"/>
                  <a:pt x="51416" y="500"/>
                  <a:pt x="51386" y="488"/>
                </a:cubicBezTo>
                <a:cubicBezTo>
                  <a:pt x="51364" y="484"/>
                  <a:pt x="51342" y="481"/>
                  <a:pt x="51322" y="481"/>
                </a:cubicBezTo>
                <a:cubicBezTo>
                  <a:pt x="51288" y="481"/>
                  <a:pt x="51258" y="490"/>
                  <a:pt x="51243" y="512"/>
                </a:cubicBezTo>
                <a:cubicBezTo>
                  <a:pt x="51214" y="542"/>
                  <a:pt x="51152" y="563"/>
                  <a:pt x="51091" y="563"/>
                </a:cubicBezTo>
                <a:cubicBezTo>
                  <a:pt x="51078" y="563"/>
                  <a:pt x="51065" y="562"/>
                  <a:pt x="51052" y="560"/>
                </a:cubicBezTo>
                <a:cubicBezTo>
                  <a:pt x="51038" y="558"/>
                  <a:pt x="51023" y="557"/>
                  <a:pt x="51007" y="557"/>
                </a:cubicBezTo>
                <a:cubicBezTo>
                  <a:pt x="50936" y="557"/>
                  <a:pt x="50863" y="578"/>
                  <a:pt x="50814" y="608"/>
                </a:cubicBezTo>
                <a:cubicBezTo>
                  <a:pt x="50769" y="626"/>
                  <a:pt x="50702" y="651"/>
                  <a:pt x="50641" y="651"/>
                </a:cubicBezTo>
                <a:cubicBezTo>
                  <a:pt x="50623" y="651"/>
                  <a:pt x="50605" y="649"/>
                  <a:pt x="50588" y="643"/>
                </a:cubicBezTo>
                <a:cubicBezTo>
                  <a:pt x="50579" y="642"/>
                  <a:pt x="50569" y="641"/>
                  <a:pt x="50558" y="641"/>
                </a:cubicBezTo>
                <a:cubicBezTo>
                  <a:pt x="50486" y="641"/>
                  <a:pt x="50384" y="673"/>
                  <a:pt x="50290" y="715"/>
                </a:cubicBezTo>
                <a:cubicBezTo>
                  <a:pt x="50213" y="740"/>
                  <a:pt x="50136" y="760"/>
                  <a:pt x="50090" y="760"/>
                </a:cubicBezTo>
                <a:cubicBezTo>
                  <a:pt x="50072" y="760"/>
                  <a:pt x="50059" y="757"/>
                  <a:pt x="50052" y="750"/>
                </a:cubicBezTo>
                <a:cubicBezTo>
                  <a:pt x="50034" y="741"/>
                  <a:pt x="50019" y="737"/>
                  <a:pt x="50008" y="737"/>
                </a:cubicBezTo>
                <a:cubicBezTo>
                  <a:pt x="49990" y="737"/>
                  <a:pt x="49981" y="748"/>
                  <a:pt x="49981" y="762"/>
                </a:cubicBezTo>
                <a:cubicBezTo>
                  <a:pt x="49981" y="785"/>
                  <a:pt x="49957" y="793"/>
                  <a:pt x="49918" y="793"/>
                </a:cubicBezTo>
                <a:cubicBezTo>
                  <a:pt x="49896" y="793"/>
                  <a:pt x="49869" y="791"/>
                  <a:pt x="49838" y="786"/>
                </a:cubicBezTo>
                <a:cubicBezTo>
                  <a:pt x="49809" y="774"/>
                  <a:pt x="49775" y="767"/>
                  <a:pt x="49735" y="767"/>
                </a:cubicBezTo>
                <a:cubicBezTo>
                  <a:pt x="49660" y="767"/>
                  <a:pt x="49566" y="791"/>
                  <a:pt x="49457" y="846"/>
                </a:cubicBezTo>
                <a:cubicBezTo>
                  <a:pt x="49348" y="895"/>
                  <a:pt x="49214" y="920"/>
                  <a:pt x="49138" y="920"/>
                </a:cubicBezTo>
                <a:cubicBezTo>
                  <a:pt x="49123" y="920"/>
                  <a:pt x="49110" y="919"/>
                  <a:pt x="49100" y="917"/>
                </a:cubicBezTo>
                <a:cubicBezTo>
                  <a:pt x="49087" y="914"/>
                  <a:pt x="49073" y="912"/>
                  <a:pt x="49058" y="912"/>
                </a:cubicBezTo>
                <a:cubicBezTo>
                  <a:pt x="49016" y="912"/>
                  <a:pt x="48971" y="923"/>
                  <a:pt x="48945" y="941"/>
                </a:cubicBezTo>
                <a:cubicBezTo>
                  <a:pt x="48909" y="1012"/>
                  <a:pt x="48338" y="1084"/>
                  <a:pt x="48028" y="1084"/>
                </a:cubicBezTo>
                <a:cubicBezTo>
                  <a:pt x="47969" y="1084"/>
                  <a:pt x="47897" y="1096"/>
                  <a:pt x="47862" y="1120"/>
                </a:cubicBezTo>
                <a:cubicBezTo>
                  <a:pt x="47839" y="1136"/>
                  <a:pt x="47823" y="1145"/>
                  <a:pt x="47807" y="1145"/>
                </a:cubicBezTo>
                <a:cubicBezTo>
                  <a:pt x="47789" y="1145"/>
                  <a:pt x="47774" y="1133"/>
                  <a:pt x="47754" y="1108"/>
                </a:cubicBezTo>
                <a:cubicBezTo>
                  <a:pt x="47744" y="1097"/>
                  <a:pt x="47723" y="1091"/>
                  <a:pt x="47696" y="1091"/>
                </a:cubicBezTo>
                <a:cubicBezTo>
                  <a:pt x="47662" y="1091"/>
                  <a:pt x="47616" y="1100"/>
                  <a:pt x="47564" y="1120"/>
                </a:cubicBezTo>
                <a:cubicBezTo>
                  <a:pt x="47481" y="1167"/>
                  <a:pt x="47338" y="1191"/>
                  <a:pt x="47266" y="1191"/>
                </a:cubicBezTo>
                <a:cubicBezTo>
                  <a:pt x="47195" y="1191"/>
                  <a:pt x="47088" y="1203"/>
                  <a:pt x="47064" y="1227"/>
                </a:cubicBezTo>
                <a:cubicBezTo>
                  <a:pt x="47016" y="1274"/>
                  <a:pt x="46897" y="1286"/>
                  <a:pt x="46790" y="1286"/>
                </a:cubicBezTo>
                <a:cubicBezTo>
                  <a:pt x="46683" y="1286"/>
                  <a:pt x="46540" y="1310"/>
                  <a:pt x="46480" y="1346"/>
                </a:cubicBezTo>
                <a:cubicBezTo>
                  <a:pt x="46433" y="1377"/>
                  <a:pt x="46375" y="1393"/>
                  <a:pt x="46302" y="1393"/>
                </a:cubicBezTo>
                <a:cubicBezTo>
                  <a:pt x="46266" y="1393"/>
                  <a:pt x="46226" y="1389"/>
                  <a:pt x="46183" y="1381"/>
                </a:cubicBezTo>
                <a:cubicBezTo>
                  <a:pt x="46126" y="1366"/>
                  <a:pt x="46078" y="1357"/>
                  <a:pt x="46040" y="1357"/>
                </a:cubicBezTo>
                <a:cubicBezTo>
                  <a:pt x="45990" y="1357"/>
                  <a:pt x="45958" y="1372"/>
                  <a:pt x="45945" y="1405"/>
                </a:cubicBezTo>
                <a:cubicBezTo>
                  <a:pt x="45918" y="1449"/>
                  <a:pt x="45865" y="1474"/>
                  <a:pt x="45777" y="1474"/>
                </a:cubicBezTo>
                <a:cubicBezTo>
                  <a:pt x="45746" y="1474"/>
                  <a:pt x="45711" y="1471"/>
                  <a:pt x="45671" y="1465"/>
                </a:cubicBezTo>
                <a:cubicBezTo>
                  <a:pt x="45641" y="1462"/>
                  <a:pt x="45610" y="1460"/>
                  <a:pt x="45579" y="1460"/>
                </a:cubicBezTo>
                <a:cubicBezTo>
                  <a:pt x="45486" y="1460"/>
                  <a:pt x="45394" y="1474"/>
                  <a:pt x="45349" y="1501"/>
                </a:cubicBezTo>
                <a:cubicBezTo>
                  <a:pt x="45307" y="1517"/>
                  <a:pt x="45247" y="1534"/>
                  <a:pt x="45207" y="1534"/>
                </a:cubicBezTo>
                <a:cubicBezTo>
                  <a:pt x="45191" y="1534"/>
                  <a:pt x="45178" y="1531"/>
                  <a:pt x="45171" y="1524"/>
                </a:cubicBezTo>
                <a:cubicBezTo>
                  <a:pt x="45147" y="1518"/>
                  <a:pt x="45123" y="1515"/>
                  <a:pt x="45102" y="1515"/>
                </a:cubicBezTo>
                <a:cubicBezTo>
                  <a:pt x="45081" y="1515"/>
                  <a:pt x="45064" y="1518"/>
                  <a:pt x="45052" y="1524"/>
                </a:cubicBezTo>
                <a:cubicBezTo>
                  <a:pt x="45016" y="1560"/>
                  <a:pt x="44933" y="1560"/>
                  <a:pt x="44861" y="1560"/>
                </a:cubicBezTo>
                <a:cubicBezTo>
                  <a:pt x="44846" y="1558"/>
                  <a:pt x="44832" y="1557"/>
                  <a:pt x="44818" y="1557"/>
                </a:cubicBezTo>
                <a:cubicBezTo>
                  <a:pt x="44755" y="1557"/>
                  <a:pt x="44706" y="1578"/>
                  <a:pt x="44706" y="1608"/>
                </a:cubicBezTo>
                <a:cubicBezTo>
                  <a:pt x="44706" y="1643"/>
                  <a:pt x="44587" y="1727"/>
                  <a:pt x="44456" y="1786"/>
                </a:cubicBezTo>
                <a:cubicBezTo>
                  <a:pt x="44306" y="1850"/>
                  <a:pt x="44176" y="1882"/>
                  <a:pt x="44032" y="1882"/>
                </a:cubicBezTo>
                <a:cubicBezTo>
                  <a:pt x="43960" y="1882"/>
                  <a:pt x="43885" y="1874"/>
                  <a:pt x="43802" y="1858"/>
                </a:cubicBezTo>
                <a:cubicBezTo>
                  <a:pt x="43794" y="1856"/>
                  <a:pt x="43784" y="1855"/>
                  <a:pt x="43772" y="1855"/>
                </a:cubicBezTo>
                <a:cubicBezTo>
                  <a:pt x="43715" y="1855"/>
                  <a:pt x="43617" y="1880"/>
                  <a:pt x="43528" y="1929"/>
                </a:cubicBezTo>
                <a:cubicBezTo>
                  <a:pt x="43444" y="1977"/>
                  <a:pt x="43313" y="2024"/>
                  <a:pt x="43266" y="2024"/>
                </a:cubicBezTo>
                <a:cubicBezTo>
                  <a:pt x="43206" y="2024"/>
                  <a:pt x="43099" y="2048"/>
                  <a:pt x="42992" y="2096"/>
                </a:cubicBezTo>
                <a:cubicBezTo>
                  <a:pt x="42909" y="2143"/>
                  <a:pt x="42742" y="2167"/>
                  <a:pt x="42635" y="2167"/>
                </a:cubicBezTo>
                <a:cubicBezTo>
                  <a:pt x="42206" y="2167"/>
                  <a:pt x="41885" y="2215"/>
                  <a:pt x="41837" y="2263"/>
                </a:cubicBezTo>
                <a:cubicBezTo>
                  <a:pt x="41811" y="2280"/>
                  <a:pt x="41759" y="2291"/>
                  <a:pt x="41696" y="2291"/>
                </a:cubicBezTo>
                <a:cubicBezTo>
                  <a:pt x="41673" y="2291"/>
                  <a:pt x="41648" y="2290"/>
                  <a:pt x="41623" y="2286"/>
                </a:cubicBezTo>
                <a:cubicBezTo>
                  <a:pt x="41602" y="2283"/>
                  <a:pt x="41578" y="2282"/>
                  <a:pt x="41553" y="2282"/>
                </a:cubicBezTo>
                <a:cubicBezTo>
                  <a:pt x="41478" y="2282"/>
                  <a:pt x="41394" y="2295"/>
                  <a:pt x="41349" y="2322"/>
                </a:cubicBezTo>
                <a:cubicBezTo>
                  <a:pt x="41174" y="2394"/>
                  <a:pt x="40830" y="2484"/>
                  <a:pt x="40655" y="2484"/>
                </a:cubicBezTo>
                <a:cubicBezTo>
                  <a:pt x="40628" y="2484"/>
                  <a:pt x="40605" y="2482"/>
                  <a:pt x="40587" y="2477"/>
                </a:cubicBezTo>
                <a:cubicBezTo>
                  <a:pt x="40577" y="2475"/>
                  <a:pt x="40568" y="2474"/>
                  <a:pt x="40558" y="2474"/>
                </a:cubicBezTo>
                <a:cubicBezTo>
                  <a:pt x="40500" y="2474"/>
                  <a:pt x="40456" y="2504"/>
                  <a:pt x="40456" y="2524"/>
                </a:cubicBezTo>
                <a:cubicBezTo>
                  <a:pt x="40432" y="2584"/>
                  <a:pt x="40063" y="2739"/>
                  <a:pt x="39944" y="2739"/>
                </a:cubicBezTo>
                <a:cubicBezTo>
                  <a:pt x="39896" y="2739"/>
                  <a:pt x="39813" y="2739"/>
                  <a:pt x="39742" y="2751"/>
                </a:cubicBezTo>
                <a:cubicBezTo>
                  <a:pt x="39717" y="2754"/>
                  <a:pt x="39694" y="2756"/>
                  <a:pt x="39672" y="2756"/>
                </a:cubicBezTo>
                <a:cubicBezTo>
                  <a:pt x="39620" y="2756"/>
                  <a:pt x="39580" y="2747"/>
                  <a:pt x="39563" y="2739"/>
                </a:cubicBezTo>
                <a:cubicBezTo>
                  <a:pt x="39548" y="2729"/>
                  <a:pt x="39527" y="2723"/>
                  <a:pt x="39503" y="2723"/>
                </a:cubicBezTo>
                <a:cubicBezTo>
                  <a:pt x="39468" y="2723"/>
                  <a:pt x="39426" y="2735"/>
                  <a:pt x="39384" y="2763"/>
                </a:cubicBezTo>
                <a:cubicBezTo>
                  <a:pt x="39301" y="2798"/>
                  <a:pt x="39206" y="2822"/>
                  <a:pt x="39146" y="2822"/>
                </a:cubicBezTo>
                <a:cubicBezTo>
                  <a:pt x="38932" y="2822"/>
                  <a:pt x="38622" y="2882"/>
                  <a:pt x="38622" y="2929"/>
                </a:cubicBezTo>
                <a:cubicBezTo>
                  <a:pt x="38622" y="2941"/>
                  <a:pt x="38515" y="2977"/>
                  <a:pt x="38396" y="2977"/>
                </a:cubicBezTo>
                <a:cubicBezTo>
                  <a:pt x="38265" y="2977"/>
                  <a:pt x="38170" y="3001"/>
                  <a:pt x="38158" y="3060"/>
                </a:cubicBezTo>
                <a:cubicBezTo>
                  <a:pt x="38150" y="3092"/>
                  <a:pt x="38142" y="3108"/>
                  <a:pt x="38131" y="3108"/>
                </a:cubicBezTo>
                <a:cubicBezTo>
                  <a:pt x="38125" y="3108"/>
                  <a:pt x="38118" y="3104"/>
                  <a:pt x="38110" y="3096"/>
                </a:cubicBezTo>
                <a:cubicBezTo>
                  <a:pt x="38103" y="3072"/>
                  <a:pt x="38062" y="3061"/>
                  <a:pt x="38005" y="3061"/>
                </a:cubicBezTo>
                <a:cubicBezTo>
                  <a:pt x="37867" y="3061"/>
                  <a:pt x="37640" y="3120"/>
                  <a:pt x="37598" y="3179"/>
                </a:cubicBezTo>
                <a:cubicBezTo>
                  <a:pt x="37569" y="3209"/>
                  <a:pt x="37523" y="3230"/>
                  <a:pt x="37482" y="3230"/>
                </a:cubicBezTo>
                <a:cubicBezTo>
                  <a:pt x="37473" y="3230"/>
                  <a:pt x="37464" y="3229"/>
                  <a:pt x="37456" y="3227"/>
                </a:cubicBezTo>
                <a:cubicBezTo>
                  <a:pt x="37430" y="3219"/>
                  <a:pt x="37394" y="3216"/>
                  <a:pt x="37353" y="3216"/>
                </a:cubicBezTo>
                <a:cubicBezTo>
                  <a:pt x="37199" y="3216"/>
                  <a:pt x="36974" y="3261"/>
                  <a:pt x="36955" y="3298"/>
                </a:cubicBezTo>
                <a:cubicBezTo>
                  <a:pt x="36947" y="3325"/>
                  <a:pt x="36857" y="3339"/>
                  <a:pt x="36743" y="3339"/>
                </a:cubicBezTo>
                <a:cubicBezTo>
                  <a:pt x="36705" y="3339"/>
                  <a:pt x="36664" y="3337"/>
                  <a:pt x="36622" y="3334"/>
                </a:cubicBezTo>
                <a:cubicBezTo>
                  <a:pt x="36589" y="3329"/>
                  <a:pt x="36550" y="3327"/>
                  <a:pt x="36509" y="3327"/>
                </a:cubicBezTo>
                <a:cubicBezTo>
                  <a:pt x="36355" y="3327"/>
                  <a:pt x="36158" y="3359"/>
                  <a:pt x="36027" y="3406"/>
                </a:cubicBezTo>
                <a:cubicBezTo>
                  <a:pt x="35872" y="3453"/>
                  <a:pt x="35693" y="3477"/>
                  <a:pt x="35646" y="3477"/>
                </a:cubicBezTo>
                <a:cubicBezTo>
                  <a:pt x="35586" y="3477"/>
                  <a:pt x="35539" y="3477"/>
                  <a:pt x="35539" y="3513"/>
                </a:cubicBezTo>
                <a:cubicBezTo>
                  <a:pt x="35539" y="3536"/>
                  <a:pt x="35431" y="3548"/>
                  <a:pt x="35336" y="3548"/>
                </a:cubicBezTo>
                <a:cubicBezTo>
                  <a:pt x="35217" y="3548"/>
                  <a:pt x="35003" y="3608"/>
                  <a:pt x="34860" y="3691"/>
                </a:cubicBezTo>
                <a:cubicBezTo>
                  <a:pt x="34705" y="3763"/>
                  <a:pt x="34515" y="3810"/>
                  <a:pt x="34419" y="3810"/>
                </a:cubicBezTo>
                <a:cubicBezTo>
                  <a:pt x="34401" y="3805"/>
                  <a:pt x="34381" y="3803"/>
                  <a:pt x="34360" y="3803"/>
                </a:cubicBezTo>
                <a:cubicBezTo>
                  <a:pt x="34287" y="3803"/>
                  <a:pt x="34204" y="3833"/>
                  <a:pt x="34157" y="3870"/>
                </a:cubicBezTo>
                <a:cubicBezTo>
                  <a:pt x="34098" y="3906"/>
                  <a:pt x="34003" y="3941"/>
                  <a:pt x="33943" y="3941"/>
                </a:cubicBezTo>
                <a:cubicBezTo>
                  <a:pt x="33939" y="3941"/>
                  <a:pt x="33934" y="3941"/>
                  <a:pt x="33928" y="3941"/>
                </a:cubicBezTo>
                <a:cubicBezTo>
                  <a:pt x="33778" y="3941"/>
                  <a:pt x="33192" y="4086"/>
                  <a:pt x="33169" y="4132"/>
                </a:cubicBezTo>
                <a:cubicBezTo>
                  <a:pt x="33169" y="4138"/>
                  <a:pt x="33160" y="4141"/>
                  <a:pt x="33141" y="4141"/>
                </a:cubicBezTo>
                <a:cubicBezTo>
                  <a:pt x="33122" y="4141"/>
                  <a:pt x="33092" y="4138"/>
                  <a:pt x="33050" y="4132"/>
                </a:cubicBezTo>
                <a:cubicBezTo>
                  <a:pt x="33020" y="4120"/>
                  <a:pt x="32985" y="4114"/>
                  <a:pt x="32949" y="4114"/>
                </a:cubicBezTo>
                <a:cubicBezTo>
                  <a:pt x="32913" y="4114"/>
                  <a:pt x="32878" y="4120"/>
                  <a:pt x="32848" y="4132"/>
                </a:cubicBezTo>
                <a:cubicBezTo>
                  <a:pt x="32788" y="4168"/>
                  <a:pt x="32669" y="4179"/>
                  <a:pt x="32574" y="4179"/>
                </a:cubicBezTo>
                <a:cubicBezTo>
                  <a:pt x="32491" y="4179"/>
                  <a:pt x="32300" y="4203"/>
                  <a:pt x="32145" y="4239"/>
                </a:cubicBezTo>
                <a:cubicBezTo>
                  <a:pt x="32050" y="4263"/>
                  <a:pt x="31976" y="4275"/>
                  <a:pt x="31918" y="4275"/>
                </a:cubicBezTo>
                <a:cubicBezTo>
                  <a:pt x="31860" y="4275"/>
                  <a:pt x="31818" y="4263"/>
                  <a:pt x="31788" y="4239"/>
                </a:cubicBezTo>
                <a:cubicBezTo>
                  <a:pt x="31760" y="4216"/>
                  <a:pt x="31732" y="4205"/>
                  <a:pt x="31701" y="4205"/>
                </a:cubicBezTo>
                <a:cubicBezTo>
                  <a:pt x="31667" y="4205"/>
                  <a:pt x="31630" y="4219"/>
                  <a:pt x="31586" y="4251"/>
                </a:cubicBezTo>
                <a:cubicBezTo>
                  <a:pt x="31521" y="4297"/>
                  <a:pt x="31428" y="4315"/>
                  <a:pt x="31300" y="4315"/>
                </a:cubicBezTo>
                <a:cubicBezTo>
                  <a:pt x="31264" y="4315"/>
                  <a:pt x="31224" y="4313"/>
                  <a:pt x="31181" y="4310"/>
                </a:cubicBezTo>
                <a:cubicBezTo>
                  <a:pt x="31112" y="4305"/>
                  <a:pt x="31043" y="4303"/>
                  <a:pt x="30981" y="4303"/>
                </a:cubicBezTo>
                <a:cubicBezTo>
                  <a:pt x="30895" y="4303"/>
                  <a:pt x="30823" y="4308"/>
                  <a:pt x="30788" y="4322"/>
                </a:cubicBezTo>
                <a:cubicBezTo>
                  <a:pt x="30728" y="4346"/>
                  <a:pt x="30645" y="4382"/>
                  <a:pt x="30586" y="4406"/>
                </a:cubicBezTo>
                <a:cubicBezTo>
                  <a:pt x="30526" y="4429"/>
                  <a:pt x="30407" y="4429"/>
                  <a:pt x="30336" y="4429"/>
                </a:cubicBezTo>
                <a:cubicBezTo>
                  <a:pt x="30321" y="4427"/>
                  <a:pt x="30303" y="4426"/>
                  <a:pt x="30283" y="4426"/>
                </a:cubicBezTo>
                <a:cubicBezTo>
                  <a:pt x="30183" y="4426"/>
                  <a:pt x="30017" y="4450"/>
                  <a:pt x="29859" y="4489"/>
                </a:cubicBezTo>
                <a:cubicBezTo>
                  <a:pt x="29681" y="4537"/>
                  <a:pt x="29359" y="4596"/>
                  <a:pt x="29181" y="4644"/>
                </a:cubicBezTo>
                <a:cubicBezTo>
                  <a:pt x="28990" y="4679"/>
                  <a:pt x="28823" y="4727"/>
                  <a:pt x="28812" y="4739"/>
                </a:cubicBezTo>
                <a:cubicBezTo>
                  <a:pt x="28806" y="4751"/>
                  <a:pt x="28791" y="4757"/>
                  <a:pt x="28774" y="4757"/>
                </a:cubicBezTo>
                <a:cubicBezTo>
                  <a:pt x="28758" y="4757"/>
                  <a:pt x="28740" y="4751"/>
                  <a:pt x="28728" y="4739"/>
                </a:cubicBezTo>
                <a:cubicBezTo>
                  <a:pt x="28720" y="4736"/>
                  <a:pt x="28707" y="4735"/>
                  <a:pt x="28689" y="4735"/>
                </a:cubicBezTo>
                <a:cubicBezTo>
                  <a:pt x="28628" y="4735"/>
                  <a:pt x="28515" y="4752"/>
                  <a:pt x="28395" y="4799"/>
                </a:cubicBezTo>
                <a:cubicBezTo>
                  <a:pt x="28283" y="4836"/>
                  <a:pt x="28157" y="4866"/>
                  <a:pt x="28085" y="4866"/>
                </a:cubicBezTo>
                <a:cubicBezTo>
                  <a:pt x="28064" y="4866"/>
                  <a:pt x="28048" y="4863"/>
                  <a:pt x="28038" y="4858"/>
                </a:cubicBezTo>
                <a:cubicBezTo>
                  <a:pt x="28024" y="4855"/>
                  <a:pt x="28005" y="4854"/>
                  <a:pt x="27983" y="4854"/>
                </a:cubicBezTo>
                <a:cubicBezTo>
                  <a:pt x="27911" y="4854"/>
                  <a:pt x="27802" y="4869"/>
                  <a:pt x="27692" y="4906"/>
                </a:cubicBezTo>
                <a:cubicBezTo>
                  <a:pt x="27532" y="4959"/>
                  <a:pt x="27411" y="4986"/>
                  <a:pt x="27275" y="4986"/>
                </a:cubicBezTo>
                <a:cubicBezTo>
                  <a:pt x="27230" y="4986"/>
                  <a:pt x="27183" y="4983"/>
                  <a:pt x="27133" y="4977"/>
                </a:cubicBezTo>
                <a:cubicBezTo>
                  <a:pt x="27097" y="4977"/>
                  <a:pt x="27073" y="5013"/>
                  <a:pt x="27073" y="5037"/>
                </a:cubicBezTo>
                <a:cubicBezTo>
                  <a:pt x="27073" y="5066"/>
                  <a:pt x="27025" y="5087"/>
                  <a:pt x="26955" y="5087"/>
                </a:cubicBezTo>
                <a:cubicBezTo>
                  <a:pt x="26940" y="5087"/>
                  <a:pt x="26923" y="5086"/>
                  <a:pt x="26907" y="5084"/>
                </a:cubicBezTo>
                <a:cubicBezTo>
                  <a:pt x="26823" y="5084"/>
                  <a:pt x="26645" y="5096"/>
                  <a:pt x="26490" y="5120"/>
                </a:cubicBezTo>
                <a:cubicBezTo>
                  <a:pt x="26406" y="5134"/>
                  <a:pt x="26318" y="5140"/>
                  <a:pt x="26248" y="5140"/>
                </a:cubicBezTo>
                <a:cubicBezTo>
                  <a:pt x="26198" y="5140"/>
                  <a:pt x="26157" y="5137"/>
                  <a:pt x="26133" y="5132"/>
                </a:cubicBezTo>
                <a:cubicBezTo>
                  <a:pt x="26115" y="5128"/>
                  <a:pt x="26095" y="5125"/>
                  <a:pt x="26074" y="5125"/>
                </a:cubicBezTo>
                <a:cubicBezTo>
                  <a:pt x="26039" y="5125"/>
                  <a:pt x="26005" y="5133"/>
                  <a:pt x="25990" y="5156"/>
                </a:cubicBezTo>
                <a:cubicBezTo>
                  <a:pt x="25960" y="5185"/>
                  <a:pt x="25899" y="5206"/>
                  <a:pt x="25831" y="5206"/>
                </a:cubicBezTo>
                <a:cubicBezTo>
                  <a:pt x="25817" y="5206"/>
                  <a:pt x="25802" y="5205"/>
                  <a:pt x="25787" y="5203"/>
                </a:cubicBezTo>
                <a:cubicBezTo>
                  <a:pt x="25773" y="5201"/>
                  <a:pt x="25758" y="5200"/>
                  <a:pt x="25743" y="5200"/>
                </a:cubicBezTo>
                <a:cubicBezTo>
                  <a:pt x="25669" y="5200"/>
                  <a:pt x="25587" y="5223"/>
                  <a:pt x="25537" y="5263"/>
                </a:cubicBezTo>
                <a:cubicBezTo>
                  <a:pt x="25488" y="5302"/>
                  <a:pt x="25398" y="5325"/>
                  <a:pt x="25294" y="5325"/>
                </a:cubicBezTo>
                <a:cubicBezTo>
                  <a:pt x="25272" y="5325"/>
                  <a:pt x="25250" y="5324"/>
                  <a:pt x="25228" y="5322"/>
                </a:cubicBezTo>
                <a:cubicBezTo>
                  <a:pt x="25201" y="5319"/>
                  <a:pt x="25172" y="5318"/>
                  <a:pt x="25143" y="5318"/>
                </a:cubicBezTo>
                <a:cubicBezTo>
                  <a:pt x="25054" y="5318"/>
                  <a:pt x="24963" y="5331"/>
                  <a:pt x="24918" y="5358"/>
                </a:cubicBezTo>
                <a:cubicBezTo>
                  <a:pt x="24808" y="5404"/>
                  <a:pt x="24181" y="5457"/>
                  <a:pt x="23872" y="5457"/>
                </a:cubicBezTo>
                <a:cubicBezTo>
                  <a:pt x="23781" y="5457"/>
                  <a:pt x="23717" y="5452"/>
                  <a:pt x="23704" y="5441"/>
                </a:cubicBezTo>
                <a:cubicBezTo>
                  <a:pt x="23701" y="5439"/>
                  <a:pt x="23695" y="5437"/>
                  <a:pt x="23686" y="5437"/>
                </a:cubicBezTo>
                <a:cubicBezTo>
                  <a:pt x="23659" y="5437"/>
                  <a:pt x="23606" y="5453"/>
                  <a:pt x="23561" y="5489"/>
                </a:cubicBezTo>
                <a:cubicBezTo>
                  <a:pt x="23501" y="5537"/>
                  <a:pt x="23251" y="5572"/>
                  <a:pt x="22906" y="5572"/>
                </a:cubicBezTo>
                <a:cubicBezTo>
                  <a:pt x="22608" y="5596"/>
                  <a:pt x="22323" y="5620"/>
                  <a:pt x="22275" y="5632"/>
                </a:cubicBezTo>
                <a:cubicBezTo>
                  <a:pt x="22239" y="5668"/>
                  <a:pt x="22096" y="5680"/>
                  <a:pt x="21977" y="5680"/>
                </a:cubicBezTo>
                <a:cubicBezTo>
                  <a:pt x="21858" y="5680"/>
                  <a:pt x="21739" y="5692"/>
                  <a:pt x="21715" y="5715"/>
                </a:cubicBezTo>
                <a:cubicBezTo>
                  <a:pt x="21669" y="5750"/>
                  <a:pt x="20935" y="5906"/>
                  <a:pt x="20788" y="5906"/>
                </a:cubicBezTo>
                <a:cubicBezTo>
                  <a:pt x="20783" y="5906"/>
                  <a:pt x="20779" y="5906"/>
                  <a:pt x="20775" y="5906"/>
                </a:cubicBezTo>
                <a:cubicBezTo>
                  <a:pt x="20751" y="5906"/>
                  <a:pt x="20668" y="5930"/>
                  <a:pt x="20608" y="5965"/>
                </a:cubicBezTo>
                <a:cubicBezTo>
                  <a:pt x="20555" y="5987"/>
                  <a:pt x="20493" y="6027"/>
                  <a:pt x="20446" y="6027"/>
                </a:cubicBezTo>
                <a:cubicBezTo>
                  <a:pt x="20440" y="6027"/>
                  <a:pt x="20435" y="6026"/>
                  <a:pt x="20430" y="6025"/>
                </a:cubicBezTo>
                <a:cubicBezTo>
                  <a:pt x="20394" y="6025"/>
                  <a:pt x="20287" y="6049"/>
                  <a:pt x="20191" y="6096"/>
                </a:cubicBezTo>
                <a:cubicBezTo>
                  <a:pt x="20119" y="6133"/>
                  <a:pt x="20046" y="6148"/>
                  <a:pt x="19994" y="6148"/>
                </a:cubicBezTo>
                <a:cubicBezTo>
                  <a:pt x="19978" y="6148"/>
                  <a:pt x="19965" y="6147"/>
                  <a:pt x="19953" y="6144"/>
                </a:cubicBezTo>
                <a:cubicBezTo>
                  <a:pt x="19935" y="6138"/>
                  <a:pt x="19915" y="6135"/>
                  <a:pt x="19894" y="6135"/>
                </a:cubicBezTo>
                <a:cubicBezTo>
                  <a:pt x="19873" y="6135"/>
                  <a:pt x="19852" y="6138"/>
                  <a:pt x="19834" y="6144"/>
                </a:cubicBezTo>
                <a:cubicBezTo>
                  <a:pt x="19820" y="6158"/>
                  <a:pt x="19778" y="6164"/>
                  <a:pt x="19721" y="6164"/>
                </a:cubicBezTo>
                <a:cubicBezTo>
                  <a:pt x="19681" y="6164"/>
                  <a:pt x="19634" y="6161"/>
                  <a:pt x="19584" y="6156"/>
                </a:cubicBezTo>
                <a:cubicBezTo>
                  <a:pt x="19564" y="6154"/>
                  <a:pt x="19543" y="6153"/>
                  <a:pt x="19521" y="6153"/>
                </a:cubicBezTo>
                <a:cubicBezTo>
                  <a:pt x="19412" y="6153"/>
                  <a:pt x="19283" y="6178"/>
                  <a:pt x="19203" y="6227"/>
                </a:cubicBezTo>
                <a:cubicBezTo>
                  <a:pt x="19117" y="6270"/>
                  <a:pt x="19031" y="6301"/>
                  <a:pt x="18953" y="6301"/>
                </a:cubicBezTo>
                <a:cubicBezTo>
                  <a:pt x="18924" y="6301"/>
                  <a:pt x="18896" y="6297"/>
                  <a:pt x="18870" y="6287"/>
                </a:cubicBezTo>
                <a:cubicBezTo>
                  <a:pt x="18791" y="6264"/>
                  <a:pt x="18672" y="6253"/>
                  <a:pt x="18558" y="6253"/>
                </a:cubicBezTo>
                <a:cubicBezTo>
                  <a:pt x="18378" y="6253"/>
                  <a:pt x="18208" y="6279"/>
                  <a:pt x="18215" y="6323"/>
                </a:cubicBezTo>
                <a:cubicBezTo>
                  <a:pt x="18222" y="6356"/>
                  <a:pt x="18176" y="6371"/>
                  <a:pt x="18104" y="6371"/>
                </a:cubicBezTo>
                <a:cubicBezTo>
                  <a:pt x="18049" y="6371"/>
                  <a:pt x="17978" y="6362"/>
                  <a:pt x="17905" y="6346"/>
                </a:cubicBezTo>
                <a:cubicBezTo>
                  <a:pt x="17881" y="6342"/>
                  <a:pt x="17854" y="6340"/>
                  <a:pt x="17825" y="6340"/>
                </a:cubicBezTo>
                <a:cubicBezTo>
                  <a:pt x="17701" y="6340"/>
                  <a:pt x="17558" y="6377"/>
                  <a:pt x="17548" y="6406"/>
                </a:cubicBezTo>
                <a:cubicBezTo>
                  <a:pt x="17541" y="6458"/>
                  <a:pt x="17473" y="6487"/>
                  <a:pt x="17378" y="6487"/>
                </a:cubicBezTo>
                <a:cubicBezTo>
                  <a:pt x="17320" y="6487"/>
                  <a:pt x="17251" y="6476"/>
                  <a:pt x="17179" y="6454"/>
                </a:cubicBezTo>
                <a:cubicBezTo>
                  <a:pt x="17143" y="6444"/>
                  <a:pt x="17103" y="6441"/>
                  <a:pt x="17063" y="6441"/>
                </a:cubicBezTo>
                <a:cubicBezTo>
                  <a:pt x="16998" y="6441"/>
                  <a:pt x="16933" y="6451"/>
                  <a:pt x="16882" y="6465"/>
                </a:cubicBezTo>
                <a:cubicBezTo>
                  <a:pt x="16820" y="6488"/>
                  <a:pt x="16773" y="6502"/>
                  <a:pt x="16748" y="6502"/>
                </a:cubicBezTo>
                <a:cubicBezTo>
                  <a:pt x="16734" y="6502"/>
                  <a:pt x="16727" y="6498"/>
                  <a:pt x="16727" y="6489"/>
                </a:cubicBezTo>
                <a:cubicBezTo>
                  <a:pt x="16727" y="6471"/>
                  <a:pt x="16721" y="6462"/>
                  <a:pt x="16710" y="6462"/>
                </a:cubicBezTo>
                <a:cubicBezTo>
                  <a:pt x="16700" y="6462"/>
                  <a:pt x="16685" y="6471"/>
                  <a:pt x="16667" y="6489"/>
                </a:cubicBezTo>
                <a:cubicBezTo>
                  <a:pt x="16643" y="6513"/>
                  <a:pt x="16465" y="6525"/>
                  <a:pt x="16298" y="6549"/>
                </a:cubicBezTo>
                <a:cubicBezTo>
                  <a:pt x="16131" y="6561"/>
                  <a:pt x="15989" y="6584"/>
                  <a:pt x="15965" y="6608"/>
                </a:cubicBezTo>
                <a:cubicBezTo>
                  <a:pt x="15965" y="6620"/>
                  <a:pt x="15956" y="6626"/>
                  <a:pt x="15939" y="6626"/>
                </a:cubicBezTo>
                <a:cubicBezTo>
                  <a:pt x="15923" y="6626"/>
                  <a:pt x="15899" y="6620"/>
                  <a:pt x="15869" y="6608"/>
                </a:cubicBezTo>
                <a:cubicBezTo>
                  <a:pt x="15853" y="6598"/>
                  <a:pt x="15837" y="6594"/>
                  <a:pt x="15821" y="6594"/>
                </a:cubicBezTo>
                <a:cubicBezTo>
                  <a:pt x="15779" y="6594"/>
                  <a:pt x="15741" y="6625"/>
                  <a:pt x="15715" y="6668"/>
                </a:cubicBezTo>
                <a:cubicBezTo>
                  <a:pt x="15691" y="6727"/>
                  <a:pt x="15703" y="6763"/>
                  <a:pt x="15750" y="6763"/>
                </a:cubicBezTo>
                <a:cubicBezTo>
                  <a:pt x="15786" y="6763"/>
                  <a:pt x="15667" y="6811"/>
                  <a:pt x="15488" y="6846"/>
                </a:cubicBezTo>
                <a:cubicBezTo>
                  <a:pt x="15349" y="6864"/>
                  <a:pt x="15222" y="6875"/>
                  <a:pt x="15160" y="6875"/>
                </a:cubicBezTo>
                <a:cubicBezTo>
                  <a:pt x="15137" y="6875"/>
                  <a:pt x="15123" y="6873"/>
                  <a:pt x="15119" y="6870"/>
                </a:cubicBezTo>
                <a:cubicBezTo>
                  <a:pt x="15093" y="6838"/>
                  <a:pt x="14934" y="6819"/>
                  <a:pt x="14786" y="6819"/>
                </a:cubicBezTo>
                <a:cubicBezTo>
                  <a:pt x="14665" y="6819"/>
                  <a:pt x="14551" y="6832"/>
                  <a:pt x="14524" y="6858"/>
                </a:cubicBezTo>
                <a:cubicBezTo>
                  <a:pt x="14512" y="6870"/>
                  <a:pt x="14485" y="6876"/>
                  <a:pt x="14453" y="6876"/>
                </a:cubicBezTo>
                <a:cubicBezTo>
                  <a:pt x="14420" y="6876"/>
                  <a:pt x="14381" y="6870"/>
                  <a:pt x="14345" y="6858"/>
                </a:cubicBezTo>
                <a:cubicBezTo>
                  <a:pt x="14324" y="6845"/>
                  <a:pt x="14300" y="6840"/>
                  <a:pt x="14277" y="6840"/>
                </a:cubicBezTo>
                <a:cubicBezTo>
                  <a:pt x="14238" y="6840"/>
                  <a:pt x="14201" y="6855"/>
                  <a:pt x="14179" y="6870"/>
                </a:cubicBezTo>
                <a:cubicBezTo>
                  <a:pt x="14165" y="6891"/>
                  <a:pt x="14123" y="6904"/>
                  <a:pt x="14065" y="6904"/>
                </a:cubicBezTo>
                <a:cubicBezTo>
                  <a:pt x="14022" y="6904"/>
                  <a:pt x="13972" y="6897"/>
                  <a:pt x="13917" y="6882"/>
                </a:cubicBezTo>
                <a:cubicBezTo>
                  <a:pt x="13873" y="6874"/>
                  <a:pt x="13831" y="6870"/>
                  <a:pt x="13792" y="6870"/>
                </a:cubicBezTo>
                <a:cubicBezTo>
                  <a:pt x="13714" y="6870"/>
                  <a:pt x="13651" y="6886"/>
                  <a:pt x="13619" y="6918"/>
                </a:cubicBezTo>
                <a:cubicBezTo>
                  <a:pt x="13585" y="6946"/>
                  <a:pt x="13562" y="6961"/>
                  <a:pt x="13540" y="6961"/>
                </a:cubicBezTo>
                <a:cubicBezTo>
                  <a:pt x="13517" y="6961"/>
                  <a:pt x="13496" y="6943"/>
                  <a:pt x="13464" y="6906"/>
                </a:cubicBezTo>
                <a:cubicBezTo>
                  <a:pt x="13449" y="6880"/>
                  <a:pt x="13435" y="6865"/>
                  <a:pt x="13424" y="6865"/>
                </a:cubicBezTo>
                <a:cubicBezTo>
                  <a:pt x="13410" y="6865"/>
                  <a:pt x="13400" y="6888"/>
                  <a:pt x="13393" y="6942"/>
                </a:cubicBezTo>
                <a:cubicBezTo>
                  <a:pt x="13385" y="6996"/>
                  <a:pt x="13377" y="7020"/>
                  <a:pt x="13363" y="7020"/>
                </a:cubicBezTo>
                <a:cubicBezTo>
                  <a:pt x="13355" y="7020"/>
                  <a:pt x="13346" y="7014"/>
                  <a:pt x="13333" y="7001"/>
                </a:cubicBezTo>
                <a:cubicBezTo>
                  <a:pt x="13318" y="6978"/>
                  <a:pt x="13287" y="6960"/>
                  <a:pt x="13245" y="6960"/>
                </a:cubicBezTo>
                <a:cubicBezTo>
                  <a:pt x="13222" y="6960"/>
                  <a:pt x="13196" y="6965"/>
                  <a:pt x="13167" y="6977"/>
                </a:cubicBezTo>
                <a:cubicBezTo>
                  <a:pt x="13107" y="6989"/>
                  <a:pt x="12976" y="6989"/>
                  <a:pt x="12893" y="6989"/>
                </a:cubicBezTo>
                <a:cubicBezTo>
                  <a:pt x="12865" y="6986"/>
                  <a:pt x="12839" y="6984"/>
                  <a:pt x="12816" y="6984"/>
                </a:cubicBezTo>
                <a:cubicBezTo>
                  <a:pt x="12761" y="6984"/>
                  <a:pt x="12723" y="6993"/>
                  <a:pt x="12714" y="7001"/>
                </a:cubicBezTo>
                <a:cubicBezTo>
                  <a:pt x="12714" y="7037"/>
                  <a:pt x="12619" y="7049"/>
                  <a:pt x="12512" y="7049"/>
                </a:cubicBezTo>
                <a:cubicBezTo>
                  <a:pt x="12417" y="7049"/>
                  <a:pt x="12321" y="7085"/>
                  <a:pt x="12321" y="7096"/>
                </a:cubicBezTo>
                <a:cubicBezTo>
                  <a:pt x="12321" y="7113"/>
                  <a:pt x="12292" y="7130"/>
                  <a:pt x="12253" y="7130"/>
                </a:cubicBezTo>
                <a:cubicBezTo>
                  <a:pt x="12237" y="7130"/>
                  <a:pt x="12220" y="7127"/>
                  <a:pt x="12202" y="7120"/>
                </a:cubicBezTo>
                <a:cubicBezTo>
                  <a:pt x="12196" y="7119"/>
                  <a:pt x="12190" y="7118"/>
                  <a:pt x="12184" y="7118"/>
                </a:cubicBezTo>
                <a:cubicBezTo>
                  <a:pt x="12131" y="7118"/>
                  <a:pt x="12082" y="7162"/>
                  <a:pt x="12071" y="7216"/>
                </a:cubicBezTo>
                <a:lnTo>
                  <a:pt x="12059" y="7323"/>
                </a:lnTo>
                <a:lnTo>
                  <a:pt x="12000" y="7204"/>
                </a:lnTo>
                <a:cubicBezTo>
                  <a:pt x="11968" y="7131"/>
                  <a:pt x="11941" y="7102"/>
                  <a:pt x="11890" y="7102"/>
                </a:cubicBezTo>
                <a:cubicBezTo>
                  <a:pt x="11866" y="7102"/>
                  <a:pt x="11836" y="7109"/>
                  <a:pt x="11798" y="7120"/>
                </a:cubicBezTo>
                <a:cubicBezTo>
                  <a:pt x="11726" y="7156"/>
                  <a:pt x="11643" y="7180"/>
                  <a:pt x="11607" y="7216"/>
                </a:cubicBezTo>
                <a:cubicBezTo>
                  <a:pt x="11575" y="7241"/>
                  <a:pt x="11506" y="7253"/>
                  <a:pt x="11400" y="7253"/>
                </a:cubicBezTo>
                <a:cubicBezTo>
                  <a:pt x="11309" y="7253"/>
                  <a:pt x="11191" y="7244"/>
                  <a:pt x="11047" y="7227"/>
                </a:cubicBezTo>
                <a:cubicBezTo>
                  <a:pt x="11008" y="7225"/>
                  <a:pt x="10974" y="7223"/>
                  <a:pt x="10945" y="7223"/>
                </a:cubicBezTo>
                <a:cubicBezTo>
                  <a:pt x="10851" y="7223"/>
                  <a:pt x="10809" y="7239"/>
                  <a:pt x="10809" y="7275"/>
                </a:cubicBezTo>
                <a:cubicBezTo>
                  <a:pt x="10809" y="7311"/>
                  <a:pt x="10782" y="7327"/>
                  <a:pt x="10747" y="7327"/>
                </a:cubicBezTo>
                <a:cubicBezTo>
                  <a:pt x="10737" y="7327"/>
                  <a:pt x="10725" y="7325"/>
                  <a:pt x="10714" y="7323"/>
                </a:cubicBezTo>
                <a:cubicBezTo>
                  <a:pt x="10698" y="7316"/>
                  <a:pt x="10679" y="7312"/>
                  <a:pt x="10658" y="7312"/>
                </a:cubicBezTo>
                <a:cubicBezTo>
                  <a:pt x="10536" y="7312"/>
                  <a:pt x="10356" y="7415"/>
                  <a:pt x="10416" y="7466"/>
                </a:cubicBezTo>
                <a:cubicBezTo>
                  <a:pt x="10421" y="7470"/>
                  <a:pt x="10418" y="7473"/>
                  <a:pt x="10406" y="7473"/>
                </a:cubicBezTo>
                <a:cubicBezTo>
                  <a:pt x="10389" y="7473"/>
                  <a:pt x="10353" y="7468"/>
                  <a:pt x="10297" y="7454"/>
                </a:cubicBezTo>
                <a:cubicBezTo>
                  <a:pt x="10245" y="7433"/>
                  <a:pt x="10200" y="7423"/>
                  <a:pt x="10156" y="7423"/>
                </a:cubicBezTo>
                <a:cubicBezTo>
                  <a:pt x="10101" y="7423"/>
                  <a:pt x="10048" y="7439"/>
                  <a:pt x="9988" y="7466"/>
                </a:cubicBezTo>
                <a:cubicBezTo>
                  <a:pt x="9937" y="7491"/>
                  <a:pt x="9896" y="7503"/>
                  <a:pt x="9869" y="7503"/>
                </a:cubicBezTo>
                <a:cubicBezTo>
                  <a:pt x="9846" y="7503"/>
                  <a:pt x="9833" y="7494"/>
                  <a:pt x="9833" y="7477"/>
                </a:cubicBezTo>
                <a:cubicBezTo>
                  <a:pt x="9849" y="7429"/>
                  <a:pt x="9693" y="7391"/>
                  <a:pt x="9578" y="7391"/>
                </a:cubicBezTo>
                <a:cubicBezTo>
                  <a:pt x="9524" y="7391"/>
                  <a:pt x="9479" y="7399"/>
                  <a:pt x="9464" y="7418"/>
                </a:cubicBezTo>
                <a:cubicBezTo>
                  <a:pt x="9455" y="7445"/>
                  <a:pt x="9366" y="7458"/>
                  <a:pt x="9256" y="7458"/>
                </a:cubicBezTo>
                <a:cubicBezTo>
                  <a:pt x="9220" y="7458"/>
                  <a:pt x="9181" y="7457"/>
                  <a:pt x="9142" y="7454"/>
                </a:cubicBezTo>
                <a:cubicBezTo>
                  <a:pt x="9062" y="7445"/>
                  <a:pt x="8974" y="7441"/>
                  <a:pt x="8891" y="7441"/>
                </a:cubicBezTo>
                <a:cubicBezTo>
                  <a:pt x="8642" y="7441"/>
                  <a:pt x="8437" y="7474"/>
                  <a:pt x="8607" y="7501"/>
                </a:cubicBezTo>
                <a:cubicBezTo>
                  <a:pt x="8678" y="7513"/>
                  <a:pt x="8726" y="7561"/>
                  <a:pt x="8726" y="7597"/>
                </a:cubicBezTo>
                <a:cubicBezTo>
                  <a:pt x="8726" y="7644"/>
                  <a:pt x="8750" y="7704"/>
                  <a:pt x="8797" y="7716"/>
                </a:cubicBezTo>
                <a:cubicBezTo>
                  <a:pt x="8821" y="7727"/>
                  <a:pt x="8818" y="7733"/>
                  <a:pt x="8791" y="7733"/>
                </a:cubicBezTo>
                <a:cubicBezTo>
                  <a:pt x="8764" y="7733"/>
                  <a:pt x="8714" y="7727"/>
                  <a:pt x="8642" y="7716"/>
                </a:cubicBezTo>
                <a:cubicBezTo>
                  <a:pt x="8488" y="7692"/>
                  <a:pt x="8404" y="7656"/>
                  <a:pt x="8428" y="7597"/>
                </a:cubicBezTo>
                <a:cubicBezTo>
                  <a:pt x="8440" y="7537"/>
                  <a:pt x="8380" y="7513"/>
                  <a:pt x="8214" y="7501"/>
                </a:cubicBezTo>
                <a:cubicBezTo>
                  <a:pt x="8154" y="7493"/>
                  <a:pt x="8112" y="7488"/>
                  <a:pt x="8082" y="7488"/>
                </a:cubicBezTo>
                <a:cubicBezTo>
                  <a:pt x="8023" y="7488"/>
                  <a:pt x="8015" y="7509"/>
                  <a:pt x="8023" y="7573"/>
                </a:cubicBezTo>
                <a:cubicBezTo>
                  <a:pt x="8035" y="7632"/>
                  <a:pt x="7988" y="7692"/>
                  <a:pt x="7928" y="7716"/>
                </a:cubicBezTo>
                <a:cubicBezTo>
                  <a:pt x="7874" y="7742"/>
                  <a:pt x="7834" y="7756"/>
                  <a:pt x="7818" y="7756"/>
                </a:cubicBezTo>
                <a:cubicBezTo>
                  <a:pt x="7812" y="7756"/>
                  <a:pt x="7809" y="7754"/>
                  <a:pt x="7809" y="7751"/>
                </a:cubicBezTo>
                <a:cubicBezTo>
                  <a:pt x="7809" y="7748"/>
                  <a:pt x="7802" y="7747"/>
                  <a:pt x="7790" y="7747"/>
                </a:cubicBezTo>
                <a:cubicBezTo>
                  <a:pt x="7756" y="7747"/>
                  <a:pt x="7682" y="7758"/>
                  <a:pt x="7595" y="7775"/>
                </a:cubicBezTo>
                <a:cubicBezTo>
                  <a:pt x="7476" y="7811"/>
                  <a:pt x="7357" y="7858"/>
                  <a:pt x="7357" y="7870"/>
                </a:cubicBezTo>
                <a:cubicBezTo>
                  <a:pt x="7345" y="7899"/>
                  <a:pt x="7364" y="7914"/>
                  <a:pt x="7403" y="7914"/>
                </a:cubicBezTo>
                <a:cubicBezTo>
                  <a:pt x="7446" y="7914"/>
                  <a:pt x="7514" y="7896"/>
                  <a:pt x="7595" y="7858"/>
                </a:cubicBezTo>
                <a:cubicBezTo>
                  <a:pt x="7648" y="7832"/>
                  <a:pt x="7708" y="7818"/>
                  <a:pt x="7745" y="7818"/>
                </a:cubicBezTo>
                <a:cubicBezTo>
                  <a:pt x="7758" y="7818"/>
                  <a:pt x="7767" y="7820"/>
                  <a:pt x="7773" y="7823"/>
                </a:cubicBezTo>
                <a:cubicBezTo>
                  <a:pt x="7838" y="7888"/>
                  <a:pt x="7686" y="7993"/>
                  <a:pt x="7523" y="7993"/>
                </a:cubicBezTo>
                <a:cubicBezTo>
                  <a:pt x="7507" y="7993"/>
                  <a:pt x="7491" y="7992"/>
                  <a:pt x="7476" y="7989"/>
                </a:cubicBezTo>
                <a:cubicBezTo>
                  <a:pt x="7450" y="7986"/>
                  <a:pt x="7425" y="7985"/>
                  <a:pt x="7402" y="7985"/>
                </a:cubicBezTo>
                <a:cubicBezTo>
                  <a:pt x="7338" y="7985"/>
                  <a:pt x="7284" y="7996"/>
                  <a:pt x="7249" y="8013"/>
                </a:cubicBezTo>
                <a:cubicBezTo>
                  <a:pt x="7232" y="8031"/>
                  <a:pt x="7202" y="8040"/>
                  <a:pt x="7168" y="8040"/>
                </a:cubicBezTo>
                <a:cubicBezTo>
                  <a:pt x="7133" y="8040"/>
                  <a:pt x="7095" y="8031"/>
                  <a:pt x="7059" y="8013"/>
                </a:cubicBezTo>
                <a:cubicBezTo>
                  <a:pt x="7010" y="7998"/>
                  <a:pt x="6977" y="7990"/>
                  <a:pt x="6961" y="7990"/>
                </a:cubicBezTo>
                <a:cubicBezTo>
                  <a:pt x="6938" y="7990"/>
                  <a:pt x="6951" y="8007"/>
                  <a:pt x="6999" y="8049"/>
                </a:cubicBezTo>
                <a:cubicBezTo>
                  <a:pt x="7071" y="8120"/>
                  <a:pt x="7059" y="8132"/>
                  <a:pt x="6964" y="8156"/>
                </a:cubicBezTo>
                <a:cubicBezTo>
                  <a:pt x="6955" y="8158"/>
                  <a:pt x="6946" y="8158"/>
                  <a:pt x="6938" y="8158"/>
                </a:cubicBezTo>
                <a:cubicBezTo>
                  <a:pt x="6884" y="8158"/>
                  <a:pt x="6856" y="8123"/>
                  <a:pt x="6856" y="8061"/>
                </a:cubicBezTo>
                <a:cubicBezTo>
                  <a:pt x="6874" y="7981"/>
                  <a:pt x="6748" y="7915"/>
                  <a:pt x="6643" y="7915"/>
                </a:cubicBezTo>
                <a:cubicBezTo>
                  <a:pt x="6606" y="7915"/>
                  <a:pt x="6572" y="7923"/>
                  <a:pt x="6547" y="7942"/>
                </a:cubicBezTo>
                <a:cubicBezTo>
                  <a:pt x="6523" y="7954"/>
                  <a:pt x="6559" y="7989"/>
                  <a:pt x="6654" y="8001"/>
                </a:cubicBezTo>
                <a:cubicBezTo>
                  <a:pt x="6737" y="8013"/>
                  <a:pt x="6797" y="8049"/>
                  <a:pt x="6797" y="8073"/>
                </a:cubicBezTo>
                <a:cubicBezTo>
                  <a:pt x="6797" y="8108"/>
                  <a:pt x="6797" y="8180"/>
                  <a:pt x="6821" y="8239"/>
                </a:cubicBezTo>
                <a:cubicBezTo>
                  <a:pt x="6833" y="8311"/>
                  <a:pt x="6797" y="8347"/>
                  <a:pt x="6654" y="8370"/>
                </a:cubicBezTo>
                <a:cubicBezTo>
                  <a:pt x="6535" y="8394"/>
                  <a:pt x="6475" y="8430"/>
                  <a:pt x="6487" y="8478"/>
                </a:cubicBezTo>
                <a:cubicBezTo>
                  <a:pt x="6511" y="8525"/>
                  <a:pt x="6484" y="8549"/>
                  <a:pt x="6444" y="8549"/>
                </a:cubicBezTo>
                <a:cubicBezTo>
                  <a:pt x="6404" y="8549"/>
                  <a:pt x="6350" y="8525"/>
                  <a:pt x="6321" y="8478"/>
                </a:cubicBezTo>
                <a:cubicBezTo>
                  <a:pt x="6312" y="8460"/>
                  <a:pt x="6298" y="8452"/>
                  <a:pt x="6279" y="8452"/>
                </a:cubicBezTo>
                <a:cubicBezTo>
                  <a:pt x="6247" y="8452"/>
                  <a:pt x="6198" y="8476"/>
                  <a:pt x="6130" y="8513"/>
                </a:cubicBezTo>
                <a:cubicBezTo>
                  <a:pt x="5999" y="8597"/>
                  <a:pt x="5999" y="8609"/>
                  <a:pt x="6106" y="8668"/>
                </a:cubicBezTo>
                <a:cubicBezTo>
                  <a:pt x="6166" y="8716"/>
                  <a:pt x="6321" y="8751"/>
                  <a:pt x="6499" y="8751"/>
                </a:cubicBezTo>
                <a:cubicBezTo>
                  <a:pt x="6821" y="8751"/>
                  <a:pt x="6904" y="8870"/>
                  <a:pt x="6595" y="8882"/>
                </a:cubicBezTo>
                <a:cubicBezTo>
                  <a:pt x="6499" y="8882"/>
                  <a:pt x="6321" y="8930"/>
                  <a:pt x="6225" y="8990"/>
                </a:cubicBezTo>
                <a:cubicBezTo>
                  <a:pt x="6047" y="9061"/>
                  <a:pt x="6023" y="9109"/>
                  <a:pt x="6071" y="9192"/>
                </a:cubicBezTo>
                <a:cubicBezTo>
                  <a:pt x="6097" y="9235"/>
                  <a:pt x="6116" y="9266"/>
                  <a:pt x="6125" y="9266"/>
                </a:cubicBezTo>
                <a:cubicBezTo>
                  <a:pt x="6128" y="9266"/>
                  <a:pt x="6130" y="9261"/>
                  <a:pt x="6130" y="9251"/>
                </a:cubicBezTo>
                <a:cubicBezTo>
                  <a:pt x="6135" y="9221"/>
                  <a:pt x="6167" y="9206"/>
                  <a:pt x="6200" y="9206"/>
                </a:cubicBezTo>
                <a:cubicBezTo>
                  <a:pt x="6244" y="9206"/>
                  <a:pt x="6292" y="9233"/>
                  <a:pt x="6285" y="9287"/>
                </a:cubicBezTo>
                <a:cubicBezTo>
                  <a:pt x="6271" y="9337"/>
                  <a:pt x="6178" y="9370"/>
                  <a:pt x="6100" y="9370"/>
                </a:cubicBezTo>
                <a:cubicBezTo>
                  <a:pt x="6048" y="9370"/>
                  <a:pt x="6001" y="9356"/>
                  <a:pt x="5987" y="9323"/>
                </a:cubicBezTo>
                <a:cubicBezTo>
                  <a:pt x="5968" y="9303"/>
                  <a:pt x="5952" y="9294"/>
                  <a:pt x="5933" y="9294"/>
                </a:cubicBezTo>
                <a:cubicBezTo>
                  <a:pt x="5918" y="9294"/>
                  <a:pt x="5902" y="9300"/>
                  <a:pt x="5880" y="9311"/>
                </a:cubicBezTo>
                <a:cubicBezTo>
                  <a:pt x="5844" y="9347"/>
                  <a:pt x="5868" y="9359"/>
                  <a:pt x="5904" y="9371"/>
                </a:cubicBezTo>
                <a:cubicBezTo>
                  <a:pt x="5952" y="9371"/>
                  <a:pt x="5963" y="9406"/>
                  <a:pt x="5940" y="9418"/>
                </a:cubicBezTo>
                <a:cubicBezTo>
                  <a:pt x="5904" y="9430"/>
                  <a:pt x="5963" y="9478"/>
                  <a:pt x="6071" y="9502"/>
                </a:cubicBezTo>
                <a:cubicBezTo>
                  <a:pt x="6261" y="9561"/>
                  <a:pt x="6344" y="9787"/>
                  <a:pt x="6166" y="9799"/>
                </a:cubicBezTo>
                <a:cubicBezTo>
                  <a:pt x="6106" y="9808"/>
                  <a:pt x="6066" y="9814"/>
                  <a:pt x="6042" y="9814"/>
                </a:cubicBezTo>
                <a:cubicBezTo>
                  <a:pt x="6005" y="9814"/>
                  <a:pt x="6010" y="9800"/>
                  <a:pt x="6047" y="9763"/>
                </a:cubicBezTo>
                <a:cubicBezTo>
                  <a:pt x="6071" y="9728"/>
                  <a:pt x="6023" y="9704"/>
                  <a:pt x="5940" y="9704"/>
                </a:cubicBezTo>
                <a:cubicBezTo>
                  <a:pt x="5890" y="9696"/>
                  <a:pt x="5856" y="9691"/>
                  <a:pt x="5837" y="9691"/>
                </a:cubicBezTo>
                <a:cubicBezTo>
                  <a:pt x="5795" y="9691"/>
                  <a:pt x="5815" y="9714"/>
                  <a:pt x="5880" y="9787"/>
                </a:cubicBezTo>
                <a:cubicBezTo>
                  <a:pt x="5940" y="9847"/>
                  <a:pt x="5987" y="9954"/>
                  <a:pt x="5987" y="10025"/>
                </a:cubicBezTo>
                <a:cubicBezTo>
                  <a:pt x="5987" y="10097"/>
                  <a:pt x="6023" y="10180"/>
                  <a:pt x="6071" y="10204"/>
                </a:cubicBezTo>
                <a:cubicBezTo>
                  <a:pt x="6142" y="10240"/>
                  <a:pt x="6142" y="10252"/>
                  <a:pt x="6071" y="10264"/>
                </a:cubicBezTo>
                <a:cubicBezTo>
                  <a:pt x="5940" y="10299"/>
                  <a:pt x="6047" y="10394"/>
                  <a:pt x="6249" y="10454"/>
                </a:cubicBezTo>
                <a:cubicBezTo>
                  <a:pt x="6321" y="10478"/>
                  <a:pt x="6368" y="10502"/>
                  <a:pt x="6344" y="10537"/>
                </a:cubicBezTo>
                <a:cubicBezTo>
                  <a:pt x="6324" y="10551"/>
                  <a:pt x="6307" y="10557"/>
                  <a:pt x="6287" y="10557"/>
                </a:cubicBezTo>
                <a:cubicBezTo>
                  <a:pt x="6273" y="10557"/>
                  <a:pt x="6257" y="10554"/>
                  <a:pt x="6237" y="10549"/>
                </a:cubicBezTo>
                <a:cubicBezTo>
                  <a:pt x="6227" y="10546"/>
                  <a:pt x="6217" y="10544"/>
                  <a:pt x="6209" y="10544"/>
                </a:cubicBezTo>
                <a:cubicBezTo>
                  <a:pt x="6190" y="10544"/>
                  <a:pt x="6178" y="10553"/>
                  <a:pt x="6178" y="10561"/>
                </a:cubicBezTo>
                <a:cubicBezTo>
                  <a:pt x="6168" y="10610"/>
                  <a:pt x="6532" y="10692"/>
                  <a:pt x="6726" y="10692"/>
                </a:cubicBezTo>
                <a:cubicBezTo>
                  <a:pt x="6767" y="10692"/>
                  <a:pt x="6800" y="10688"/>
                  <a:pt x="6821" y="10680"/>
                </a:cubicBezTo>
                <a:cubicBezTo>
                  <a:pt x="6845" y="10672"/>
                  <a:pt x="6868" y="10668"/>
                  <a:pt x="6890" y="10668"/>
                </a:cubicBezTo>
                <a:cubicBezTo>
                  <a:pt x="6989" y="10668"/>
                  <a:pt x="7058" y="10747"/>
                  <a:pt x="6999" y="10835"/>
                </a:cubicBezTo>
                <a:cubicBezTo>
                  <a:pt x="6953" y="10881"/>
                  <a:pt x="6855" y="10906"/>
                  <a:pt x="6758" y="10906"/>
                </a:cubicBezTo>
                <a:cubicBezTo>
                  <a:pt x="6682" y="10906"/>
                  <a:pt x="6606" y="10890"/>
                  <a:pt x="6559" y="10859"/>
                </a:cubicBezTo>
                <a:cubicBezTo>
                  <a:pt x="6534" y="10842"/>
                  <a:pt x="6484" y="10825"/>
                  <a:pt x="6449" y="10825"/>
                </a:cubicBezTo>
                <a:cubicBezTo>
                  <a:pt x="6435" y="10825"/>
                  <a:pt x="6423" y="10828"/>
                  <a:pt x="6416" y="10835"/>
                </a:cubicBezTo>
                <a:cubicBezTo>
                  <a:pt x="6405" y="10838"/>
                  <a:pt x="6398" y="10839"/>
                  <a:pt x="6395" y="10839"/>
                </a:cubicBezTo>
                <a:cubicBezTo>
                  <a:pt x="6386" y="10839"/>
                  <a:pt x="6418" y="10824"/>
                  <a:pt x="6464" y="10787"/>
                </a:cubicBezTo>
                <a:cubicBezTo>
                  <a:pt x="6528" y="10741"/>
                  <a:pt x="6543" y="10724"/>
                  <a:pt x="6496" y="10724"/>
                </a:cubicBezTo>
                <a:cubicBezTo>
                  <a:pt x="6482" y="10724"/>
                  <a:pt x="6464" y="10725"/>
                  <a:pt x="6440" y="10728"/>
                </a:cubicBezTo>
                <a:cubicBezTo>
                  <a:pt x="6368" y="10740"/>
                  <a:pt x="6309" y="10752"/>
                  <a:pt x="6309" y="10787"/>
                </a:cubicBezTo>
                <a:cubicBezTo>
                  <a:pt x="6309" y="10811"/>
                  <a:pt x="6249" y="10811"/>
                  <a:pt x="6190" y="10811"/>
                </a:cubicBezTo>
                <a:cubicBezTo>
                  <a:pt x="6170" y="10808"/>
                  <a:pt x="6154" y="10807"/>
                  <a:pt x="6141" y="10807"/>
                </a:cubicBezTo>
                <a:cubicBezTo>
                  <a:pt x="6100" y="10807"/>
                  <a:pt x="6097" y="10822"/>
                  <a:pt x="6142" y="10859"/>
                </a:cubicBezTo>
                <a:cubicBezTo>
                  <a:pt x="6202" y="10918"/>
                  <a:pt x="6190" y="10930"/>
                  <a:pt x="6083" y="10966"/>
                </a:cubicBezTo>
                <a:cubicBezTo>
                  <a:pt x="5918" y="11021"/>
                  <a:pt x="6125" y="11097"/>
                  <a:pt x="6344" y="11097"/>
                </a:cubicBezTo>
                <a:cubicBezTo>
                  <a:pt x="6410" y="11097"/>
                  <a:pt x="6477" y="11090"/>
                  <a:pt x="6535" y="11073"/>
                </a:cubicBezTo>
                <a:cubicBezTo>
                  <a:pt x="6604" y="11050"/>
                  <a:pt x="6678" y="11037"/>
                  <a:pt x="6732" y="11037"/>
                </a:cubicBezTo>
                <a:cubicBezTo>
                  <a:pt x="6761" y="11037"/>
                  <a:pt x="6784" y="11041"/>
                  <a:pt x="6797" y="11049"/>
                </a:cubicBezTo>
                <a:cubicBezTo>
                  <a:pt x="6892" y="11097"/>
                  <a:pt x="6904" y="11383"/>
                  <a:pt x="6821" y="11383"/>
                </a:cubicBezTo>
                <a:cubicBezTo>
                  <a:pt x="6773" y="11383"/>
                  <a:pt x="6702" y="11407"/>
                  <a:pt x="6642" y="11442"/>
                </a:cubicBezTo>
                <a:cubicBezTo>
                  <a:pt x="6585" y="11477"/>
                  <a:pt x="6555" y="11494"/>
                  <a:pt x="6546" y="11494"/>
                </a:cubicBezTo>
                <a:cubicBezTo>
                  <a:pt x="6537" y="11494"/>
                  <a:pt x="6552" y="11474"/>
                  <a:pt x="6583" y="11430"/>
                </a:cubicBezTo>
                <a:cubicBezTo>
                  <a:pt x="6606" y="11383"/>
                  <a:pt x="6595" y="11335"/>
                  <a:pt x="6523" y="11335"/>
                </a:cubicBezTo>
                <a:cubicBezTo>
                  <a:pt x="6508" y="11332"/>
                  <a:pt x="6494" y="11331"/>
                  <a:pt x="6481" y="11331"/>
                </a:cubicBezTo>
                <a:cubicBezTo>
                  <a:pt x="6442" y="11331"/>
                  <a:pt x="6413" y="11344"/>
                  <a:pt x="6404" y="11371"/>
                </a:cubicBezTo>
                <a:cubicBezTo>
                  <a:pt x="6404" y="11388"/>
                  <a:pt x="6359" y="11399"/>
                  <a:pt x="6307" y="11399"/>
                </a:cubicBezTo>
                <a:cubicBezTo>
                  <a:pt x="6288" y="11399"/>
                  <a:pt x="6268" y="11398"/>
                  <a:pt x="6249" y="11395"/>
                </a:cubicBezTo>
                <a:cubicBezTo>
                  <a:pt x="6225" y="11391"/>
                  <a:pt x="6202" y="11390"/>
                  <a:pt x="6183" y="11390"/>
                </a:cubicBezTo>
                <a:cubicBezTo>
                  <a:pt x="6136" y="11390"/>
                  <a:pt x="6106" y="11398"/>
                  <a:pt x="6106" y="11407"/>
                </a:cubicBezTo>
                <a:cubicBezTo>
                  <a:pt x="6089" y="11468"/>
                  <a:pt x="6215" y="11524"/>
                  <a:pt x="6306" y="11524"/>
                </a:cubicBezTo>
                <a:cubicBezTo>
                  <a:pt x="6338" y="11524"/>
                  <a:pt x="6365" y="11517"/>
                  <a:pt x="6380" y="11502"/>
                </a:cubicBezTo>
                <a:cubicBezTo>
                  <a:pt x="6396" y="11491"/>
                  <a:pt x="6411" y="11485"/>
                  <a:pt x="6426" y="11485"/>
                </a:cubicBezTo>
                <a:cubicBezTo>
                  <a:pt x="6488" y="11485"/>
                  <a:pt x="6537" y="11583"/>
                  <a:pt x="6547" y="11728"/>
                </a:cubicBezTo>
                <a:cubicBezTo>
                  <a:pt x="6547" y="11790"/>
                  <a:pt x="6540" y="11825"/>
                  <a:pt x="6513" y="11825"/>
                </a:cubicBezTo>
                <a:cubicBezTo>
                  <a:pt x="6503" y="11825"/>
                  <a:pt x="6491" y="11821"/>
                  <a:pt x="6475" y="11811"/>
                </a:cubicBezTo>
                <a:cubicBezTo>
                  <a:pt x="6452" y="11799"/>
                  <a:pt x="6437" y="11793"/>
                  <a:pt x="6429" y="11793"/>
                </a:cubicBezTo>
                <a:cubicBezTo>
                  <a:pt x="6422" y="11793"/>
                  <a:pt x="6422" y="11799"/>
                  <a:pt x="6428" y="11811"/>
                </a:cubicBezTo>
                <a:cubicBezTo>
                  <a:pt x="6440" y="11847"/>
                  <a:pt x="6475" y="11966"/>
                  <a:pt x="6475" y="12097"/>
                </a:cubicBezTo>
                <a:cubicBezTo>
                  <a:pt x="6485" y="12245"/>
                  <a:pt x="6480" y="12300"/>
                  <a:pt x="6432" y="12300"/>
                </a:cubicBezTo>
                <a:cubicBezTo>
                  <a:pt x="6418" y="12300"/>
                  <a:pt x="6401" y="12295"/>
                  <a:pt x="6380" y="12288"/>
                </a:cubicBezTo>
                <a:cubicBezTo>
                  <a:pt x="6360" y="12280"/>
                  <a:pt x="6337" y="12276"/>
                  <a:pt x="6311" y="12276"/>
                </a:cubicBezTo>
                <a:cubicBezTo>
                  <a:pt x="6258" y="12276"/>
                  <a:pt x="6198" y="12292"/>
                  <a:pt x="6142" y="12323"/>
                </a:cubicBezTo>
                <a:cubicBezTo>
                  <a:pt x="6071" y="12359"/>
                  <a:pt x="5821" y="12407"/>
                  <a:pt x="5594" y="12419"/>
                </a:cubicBezTo>
                <a:cubicBezTo>
                  <a:pt x="5368" y="12442"/>
                  <a:pt x="5154" y="12478"/>
                  <a:pt x="5094" y="12514"/>
                </a:cubicBezTo>
                <a:cubicBezTo>
                  <a:pt x="5059" y="12528"/>
                  <a:pt x="5012" y="12534"/>
                  <a:pt x="4963" y="12534"/>
                </a:cubicBezTo>
                <a:cubicBezTo>
                  <a:pt x="4927" y="12534"/>
                  <a:pt x="4891" y="12531"/>
                  <a:pt x="4856" y="12526"/>
                </a:cubicBezTo>
                <a:cubicBezTo>
                  <a:pt x="4804" y="12508"/>
                  <a:pt x="4743" y="12500"/>
                  <a:pt x="4674" y="12500"/>
                </a:cubicBezTo>
                <a:cubicBezTo>
                  <a:pt x="4555" y="12500"/>
                  <a:pt x="4410" y="12524"/>
                  <a:pt x="4237" y="12561"/>
                </a:cubicBezTo>
                <a:cubicBezTo>
                  <a:pt x="4035" y="12597"/>
                  <a:pt x="3749" y="12633"/>
                  <a:pt x="3511" y="12633"/>
                </a:cubicBezTo>
                <a:cubicBezTo>
                  <a:pt x="3380" y="12633"/>
                  <a:pt x="3273" y="12645"/>
                  <a:pt x="3273" y="12680"/>
                </a:cubicBezTo>
                <a:cubicBezTo>
                  <a:pt x="3273" y="12690"/>
                  <a:pt x="3164" y="12708"/>
                  <a:pt x="3021" y="12708"/>
                </a:cubicBezTo>
                <a:cubicBezTo>
                  <a:pt x="2987" y="12708"/>
                  <a:pt x="2952" y="12707"/>
                  <a:pt x="2915" y="12704"/>
                </a:cubicBezTo>
                <a:cubicBezTo>
                  <a:pt x="2713" y="12704"/>
                  <a:pt x="2570" y="12740"/>
                  <a:pt x="2570" y="12764"/>
                </a:cubicBezTo>
                <a:cubicBezTo>
                  <a:pt x="2570" y="12800"/>
                  <a:pt x="2534" y="12859"/>
                  <a:pt x="2475" y="12883"/>
                </a:cubicBezTo>
                <a:cubicBezTo>
                  <a:pt x="2404" y="12916"/>
                  <a:pt x="2343" y="12931"/>
                  <a:pt x="2312" y="12931"/>
                </a:cubicBezTo>
                <a:cubicBezTo>
                  <a:pt x="2274" y="12931"/>
                  <a:pt x="2279" y="12910"/>
                  <a:pt x="2356" y="12871"/>
                </a:cubicBezTo>
                <a:cubicBezTo>
                  <a:pt x="2415" y="12835"/>
                  <a:pt x="2427" y="12800"/>
                  <a:pt x="2380" y="12776"/>
                </a:cubicBezTo>
                <a:cubicBezTo>
                  <a:pt x="2364" y="12772"/>
                  <a:pt x="2349" y="12769"/>
                  <a:pt x="2336" y="12769"/>
                </a:cubicBezTo>
                <a:cubicBezTo>
                  <a:pt x="2308" y="12769"/>
                  <a:pt x="2284" y="12780"/>
                  <a:pt x="2261" y="12811"/>
                </a:cubicBezTo>
                <a:cubicBezTo>
                  <a:pt x="2240" y="12832"/>
                  <a:pt x="2157" y="12861"/>
                  <a:pt x="2059" y="12861"/>
                </a:cubicBezTo>
                <a:cubicBezTo>
                  <a:pt x="2043" y="12861"/>
                  <a:pt x="2027" y="12861"/>
                  <a:pt x="2011" y="12859"/>
                </a:cubicBezTo>
                <a:cubicBezTo>
                  <a:pt x="1937" y="12849"/>
                  <a:pt x="1893" y="12843"/>
                  <a:pt x="1876" y="12843"/>
                </a:cubicBezTo>
                <a:cubicBezTo>
                  <a:pt x="1852" y="12843"/>
                  <a:pt x="1881" y="12855"/>
                  <a:pt x="1951" y="12883"/>
                </a:cubicBezTo>
                <a:cubicBezTo>
                  <a:pt x="2082" y="12930"/>
                  <a:pt x="2070" y="12942"/>
                  <a:pt x="1880" y="13002"/>
                </a:cubicBezTo>
                <a:cubicBezTo>
                  <a:pt x="1817" y="13023"/>
                  <a:pt x="1747" y="13035"/>
                  <a:pt x="1690" y="13035"/>
                </a:cubicBezTo>
                <a:cubicBezTo>
                  <a:pt x="1648" y="13035"/>
                  <a:pt x="1614" y="13029"/>
                  <a:pt x="1594" y="13014"/>
                </a:cubicBezTo>
                <a:cubicBezTo>
                  <a:pt x="1585" y="13010"/>
                  <a:pt x="1578" y="13008"/>
                  <a:pt x="1570" y="13008"/>
                </a:cubicBezTo>
                <a:cubicBezTo>
                  <a:pt x="1538" y="13008"/>
                  <a:pt x="1518" y="13048"/>
                  <a:pt x="1499" y="13097"/>
                </a:cubicBezTo>
                <a:cubicBezTo>
                  <a:pt x="1491" y="13196"/>
                  <a:pt x="1387" y="13255"/>
                  <a:pt x="1273" y="13255"/>
                </a:cubicBezTo>
                <a:cubicBezTo>
                  <a:pt x="1207" y="13255"/>
                  <a:pt x="1138" y="13236"/>
                  <a:pt x="1082" y="13192"/>
                </a:cubicBezTo>
                <a:cubicBezTo>
                  <a:pt x="1045" y="13161"/>
                  <a:pt x="1023" y="13143"/>
                  <a:pt x="1007" y="13143"/>
                </a:cubicBezTo>
                <a:cubicBezTo>
                  <a:pt x="981" y="13143"/>
                  <a:pt x="973" y="13189"/>
                  <a:pt x="951" y="13300"/>
                </a:cubicBezTo>
                <a:cubicBezTo>
                  <a:pt x="940" y="13437"/>
                  <a:pt x="902" y="13480"/>
                  <a:pt x="835" y="13480"/>
                </a:cubicBezTo>
                <a:cubicBezTo>
                  <a:pt x="827" y="13480"/>
                  <a:pt x="818" y="13480"/>
                  <a:pt x="808" y="13478"/>
                </a:cubicBezTo>
                <a:cubicBezTo>
                  <a:pt x="802" y="13478"/>
                  <a:pt x="797" y="13477"/>
                  <a:pt x="790" y="13477"/>
                </a:cubicBezTo>
                <a:cubicBezTo>
                  <a:pt x="644" y="13477"/>
                  <a:pt x="393" y="13612"/>
                  <a:pt x="427" y="13669"/>
                </a:cubicBezTo>
                <a:cubicBezTo>
                  <a:pt x="445" y="13695"/>
                  <a:pt x="429" y="13709"/>
                  <a:pt x="395" y="13709"/>
                </a:cubicBezTo>
                <a:cubicBezTo>
                  <a:pt x="384" y="13709"/>
                  <a:pt x="371" y="13707"/>
                  <a:pt x="356" y="13704"/>
                </a:cubicBezTo>
                <a:cubicBezTo>
                  <a:pt x="352" y="13704"/>
                  <a:pt x="348" y="13704"/>
                  <a:pt x="344" y="13704"/>
                </a:cubicBezTo>
                <a:cubicBezTo>
                  <a:pt x="222" y="13704"/>
                  <a:pt x="180" y="13888"/>
                  <a:pt x="272" y="14050"/>
                </a:cubicBezTo>
                <a:cubicBezTo>
                  <a:pt x="331" y="14142"/>
                  <a:pt x="307" y="14205"/>
                  <a:pt x="238" y="14205"/>
                </a:cubicBezTo>
                <a:cubicBezTo>
                  <a:pt x="209" y="14205"/>
                  <a:pt x="172" y="14193"/>
                  <a:pt x="129" y="14169"/>
                </a:cubicBezTo>
                <a:cubicBezTo>
                  <a:pt x="101" y="14145"/>
                  <a:pt x="81" y="14133"/>
                  <a:pt x="65" y="14133"/>
                </a:cubicBezTo>
                <a:cubicBezTo>
                  <a:pt x="39" y="14133"/>
                  <a:pt x="25" y="14163"/>
                  <a:pt x="10" y="14228"/>
                </a:cubicBezTo>
                <a:cubicBezTo>
                  <a:pt x="1" y="14287"/>
                  <a:pt x="23" y="14330"/>
                  <a:pt x="51" y="14330"/>
                </a:cubicBezTo>
                <a:cubicBezTo>
                  <a:pt x="57" y="14330"/>
                  <a:pt x="64" y="14328"/>
                  <a:pt x="70" y="14324"/>
                </a:cubicBezTo>
                <a:cubicBezTo>
                  <a:pt x="77" y="14323"/>
                  <a:pt x="84" y="14322"/>
                  <a:pt x="90" y="14322"/>
                </a:cubicBezTo>
                <a:cubicBezTo>
                  <a:pt x="157" y="14322"/>
                  <a:pt x="173" y="14380"/>
                  <a:pt x="129" y="14478"/>
                </a:cubicBezTo>
                <a:cubicBezTo>
                  <a:pt x="121" y="14487"/>
                  <a:pt x="136" y="14495"/>
                  <a:pt x="159" y="14495"/>
                </a:cubicBezTo>
                <a:cubicBezTo>
                  <a:pt x="168" y="14495"/>
                  <a:pt x="178" y="14494"/>
                  <a:pt x="189" y="14490"/>
                </a:cubicBezTo>
                <a:cubicBezTo>
                  <a:pt x="213" y="14484"/>
                  <a:pt x="234" y="14481"/>
                  <a:pt x="248" y="14481"/>
                </a:cubicBezTo>
                <a:cubicBezTo>
                  <a:pt x="263" y="14481"/>
                  <a:pt x="272" y="14484"/>
                  <a:pt x="272" y="14490"/>
                </a:cubicBezTo>
                <a:cubicBezTo>
                  <a:pt x="272" y="14502"/>
                  <a:pt x="284" y="14550"/>
                  <a:pt x="296" y="14597"/>
                </a:cubicBezTo>
                <a:cubicBezTo>
                  <a:pt x="324" y="14644"/>
                  <a:pt x="309" y="14661"/>
                  <a:pt x="267" y="14661"/>
                </a:cubicBezTo>
                <a:cubicBezTo>
                  <a:pt x="255" y="14661"/>
                  <a:pt x="241" y="14660"/>
                  <a:pt x="225" y="14657"/>
                </a:cubicBezTo>
                <a:cubicBezTo>
                  <a:pt x="217" y="14655"/>
                  <a:pt x="209" y="14655"/>
                  <a:pt x="201" y="14655"/>
                </a:cubicBezTo>
                <a:cubicBezTo>
                  <a:pt x="151" y="14655"/>
                  <a:pt x="106" y="14687"/>
                  <a:pt x="106" y="14728"/>
                </a:cubicBezTo>
                <a:cubicBezTo>
                  <a:pt x="106" y="14767"/>
                  <a:pt x="121" y="14806"/>
                  <a:pt x="153" y="14806"/>
                </a:cubicBezTo>
                <a:cubicBezTo>
                  <a:pt x="160" y="14806"/>
                  <a:pt x="168" y="14804"/>
                  <a:pt x="177" y="14800"/>
                </a:cubicBezTo>
                <a:cubicBezTo>
                  <a:pt x="182" y="14799"/>
                  <a:pt x="186" y="14798"/>
                  <a:pt x="190" y="14798"/>
                </a:cubicBezTo>
                <a:cubicBezTo>
                  <a:pt x="224" y="14798"/>
                  <a:pt x="221" y="14843"/>
                  <a:pt x="189" y="14907"/>
                </a:cubicBezTo>
                <a:cubicBezTo>
                  <a:pt x="165" y="14966"/>
                  <a:pt x="165" y="15026"/>
                  <a:pt x="189" y="15038"/>
                </a:cubicBezTo>
                <a:cubicBezTo>
                  <a:pt x="272" y="15062"/>
                  <a:pt x="332" y="15359"/>
                  <a:pt x="272" y="15383"/>
                </a:cubicBezTo>
                <a:cubicBezTo>
                  <a:pt x="266" y="15385"/>
                  <a:pt x="260" y="15386"/>
                  <a:pt x="253" y="15386"/>
                </a:cubicBezTo>
                <a:cubicBezTo>
                  <a:pt x="221" y="15386"/>
                  <a:pt x="185" y="15363"/>
                  <a:pt x="165" y="15324"/>
                </a:cubicBezTo>
                <a:cubicBezTo>
                  <a:pt x="135" y="15287"/>
                  <a:pt x="114" y="15270"/>
                  <a:pt x="101" y="15270"/>
                </a:cubicBezTo>
                <a:lnTo>
                  <a:pt x="101" y="15270"/>
                </a:lnTo>
                <a:cubicBezTo>
                  <a:pt x="45" y="15270"/>
                  <a:pt x="124" y="15551"/>
                  <a:pt x="248" y="15800"/>
                </a:cubicBezTo>
                <a:cubicBezTo>
                  <a:pt x="356" y="15978"/>
                  <a:pt x="427" y="16169"/>
                  <a:pt x="415" y="16205"/>
                </a:cubicBezTo>
                <a:cubicBezTo>
                  <a:pt x="415" y="16252"/>
                  <a:pt x="427" y="16288"/>
                  <a:pt x="475" y="16312"/>
                </a:cubicBezTo>
                <a:cubicBezTo>
                  <a:pt x="522" y="16324"/>
                  <a:pt x="534" y="16383"/>
                  <a:pt x="534" y="16443"/>
                </a:cubicBezTo>
                <a:cubicBezTo>
                  <a:pt x="534" y="16502"/>
                  <a:pt x="546" y="16526"/>
                  <a:pt x="594" y="16550"/>
                </a:cubicBezTo>
                <a:cubicBezTo>
                  <a:pt x="641" y="16550"/>
                  <a:pt x="689" y="16621"/>
                  <a:pt x="701" y="16705"/>
                </a:cubicBezTo>
                <a:cubicBezTo>
                  <a:pt x="713" y="16800"/>
                  <a:pt x="784" y="16883"/>
                  <a:pt x="891" y="16931"/>
                </a:cubicBezTo>
                <a:cubicBezTo>
                  <a:pt x="987" y="16967"/>
                  <a:pt x="1106" y="17062"/>
                  <a:pt x="1165" y="17145"/>
                </a:cubicBezTo>
                <a:cubicBezTo>
                  <a:pt x="1308" y="17336"/>
                  <a:pt x="1582" y="17538"/>
                  <a:pt x="1701" y="17562"/>
                </a:cubicBezTo>
                <a:cubicBezTo>
                  <a:pt x="1761" y="17562"/>
                  <a:pt x="1784" y="17586"/>
                  <a:pt x="1784" y="17622"/>
                </a:cubicBezTo>
                <a:cubicBezTo>
                  <a:pt x="1784" y="17633"/>
                  <a:pt x="1880" y="17717"/>
                  <a:pt x="1999" y="17800"/>
                </a:cubicBezTo>
                <a:cubicBezTo>
                  <a:pt x="2153" y="17895"/>
                  <a:pt x="2296" y="17943"/>
                  <a:pt x="2499" y="17955"/>
                </a:cubicBezTo>
                <a:cubicBezTo>
                  <a:pt x="2588" y="17964"/>
                  <a:pt x="2694" y="17969"/>
                  <a:pt x="2805" y="17969"/>
                </a:cubicBezTo>
                <a:cubicBezTo>
                  <a:pt x="3110" y="17969"/>
                  <a:pt x="3459" y="17936"/>
                  <a:pt x="3642" y="17883"/>
                </a:cubicBezTo>
                <a:cubicBezTo>
                  <a:pt x="3737" y="17860"/>
                  <a:pt x="4237" y="17800"/>
                  <a:pt x="4773" y="17753"/>
                </a:cubicBezTo>
                <a:cubicBezTo>
                  <a:pt x="5297" y="17705"/>
                  <a:pt x="6118" y="17633"/>
                  <a:pt x="6595" y="17574"/>
                </a:cubicBezTo>
                <a:cubicBezTo>
                  <a:pt x="6945" y="17535"/>
                  <a:pt x="7181" y="17516"/>
                  <a:pt x="7338" y="17516"/>
                </a:cubicBezTo>
                <a:cubicBezTo>
                  <a:pt x="7566" y="17516"/>
                  <a:pt x="7625" y="17556"/>
                  <a:pt x="7618" y="17633"/>
                </a:cubicBezTo>
                <a:cubicBezTo>
                  <a:pt x="7618" y="17681"/>
                  <a:pt x="7654" y="17705"/>
                  <a:pt x="7714" y="17717"/>
                </a:cubicBezTo>
                <a:cubicBezTo>
                  <a:pt x="7892" y="17753"/>
                  <a:pt x="8142" y="17979"/>
                  <a:pt x="8380" y="18360"/>
                </a:cubicBezTo>
                <a:cubicBezTo>
                  <a:pt x="8500" y="18574"/>
                  <a:pt x="8642" y="18765"/>
                  <a:pt x="8690" y="18812"/>
                </a:cubicBezTo>
                <a:cubicBezTo>
                  <a:pt x="8738" y="18848"/>
                  <a:pt x="8785" y="18907"/>
                  <a:pt x="8785" y="18931"/>
                </a:cubicBezTo>
                <a:cubicBezTo>
                  <a:pt x="8785" y="18955"/>
                  <a:pt x="8845" y="18967"/>
                  <a:pt x="8916" y="18991"/>
                </a:cubicBezTo>
                <a:cubicBezTo>
                  <a:pt x="9000" y="19003"/>
                  <a:pt x="9059" y="19026"/>
                  <a:pt x="9047" y="19050"/>
                </a:cubicBezTo>
                <a:cubicBezTo>
                  <a:pt x="9047" y="19074"/>
                  <a:pt x="9095" y="19110"/>
                  <a:pt x="9142" y="19110"/>
                </a:cubicBezTo>
                <a:cubicBezTo>
                  <a:pt x="9202" y="19110"/>
                  <a:pt x="9273" y="19181"/>
                  <a:pt x="9297" y="19253"/>
                </a:cubicBezTo>
                <a:cubicBezTo>
                  <a:pt x="9345" y="19324"/>
                  <a:pt x="9416" y="19384"/>
                  <a:pt x="9500" y="19384"/>
                </a:cubicBezTo>
                <a:cubicBezTo>
                  <a:pt x="9654" y="19384"/>
                  <a:pt x="9940" y="19491"/>
                  <a:pt x="9940" y="19550"/>
                </a:cubicBezTo>
                <a:cubicBezTo>
                  <a:pt x="9940" y="19586"/>
                  <a:pt x="10000" y="19610"/>
                  <a:pt x="10095" y="19646"/>
                </a:cubicBezTo>
                <a:cubicBezTo>
                  <a:pt x="10178" y="19669"/>
                  <a:pt x="10297" y="19729"/>
                  <a:pt x="10369" y="19788"/>
                </a:cubicBezTo>
                <a:cubicBezTo>
                  <a:pt x="10435" y="19838"/>
                  <a:pt x="10483" y="19864"/>
                  <a:pt x="10554" y="19864"/>
                </a:cubicBezTo>
                <a:cubicBezTo>
                  <a:pt x="10586" y="19864"/>
                  <a:pt x="10622" y="19859"/>
                  <a:pt x="10666" y="19848"/>
                </a:cubicBezTo>
                <a:cubicBezTo>
                  <a:pt x="10713" y="19841"/>
                  <a:pt x="10751" y="19837"/>
                  <a:pt x="10784" y="19837"/>
                </a:cubicBezTo>
                <a:cubicBezTo>
                  <a:pt x="10858" y="19837"/>
                  <a:pt x="10902" y="19858"/>
                  <a:pt x="10952" y="19908"/>
                </a:cubicBezTo>
                <a:cubicBezTo>
                  <a:pt x="11008" y="19957"/>
                  <a:pt x="11038" y="19981"/>
                  <a:pt x="11063" y="19981"/>
                </a:cubicBezTo>
                <a:cubicBezTo>
                  <a:pt x="11088" y="19981"/>
                  <a:pt x="11108" y="19960"/>
                  <a:pt x="11143" y="19919"/>
                </a:cubicBezTo>
                <a:cubicBezTo>
                  <a:pt x="11184" y="19889"/>
                  <a:pt x="11261" y="19858"/>
                  <a:pt x="11319" y="19858"/>
                </a:cubicBezTo>
                <a:cubicBezTo>
                  <a:pt x="11329" y="19858"/>
                  <a:pt x="11337" y="19858"/>
                  <a:pt x="11345" y="19860"/>
                </a:cubicBezTo>
                <a:cubicBezTo>
                  <a:pt x="11359" y="19865"/>
                  <a:pt x="11379" y="19868"/>
                  <a:pt x="11404" y="19868"/>
                </a:cubicBezTo>
                <a:cubicBezTo>
                  <a:pt x="11488" y="19868"/>
                  <a:pt x="11625" y="19842"/>
                  <a:pt x="11762" y="19824"/>
                </a:cubicBezTo>
                <a:lnTo>
                  <a:pt x="12071" y="19765"/>
                </a:lnTo>
                <a:lnTo>
                  <a:pt x="12357" y="19896"/>
                </a:lnTo>
                <a:cubicBezTo>
                  <a:pt x="12607" y="20015"/>
                  <a:pt x="12750" y="20039"/>
                  <a:pt x="13548" y="20134"/>
                </a:cubicBezTo>
                <a:cubicBezTo>
                  <a:pt x="14036" y="20193"/>
                  <a:pt x="14774" y="20253"/>
                  <a:pt x="15179" y="20253"/>
                </a:cubicBezTo>
                <a:cubicBezTo>
                  <a:pt x="15584" y="20265"/>
                  <a:pt x="16108" y="20277"/>
                  <a:pt x="16346" y="20277"/>
                </a:cubicBezTo>
                <a:cubicBezTo>
                  <a:pt x="16412" y="20284"/>
                  <a:pt x="16483" y="20287"/>
                  <a:pt x="16551" y="20287"/>
                </a:cubicBezTo>
                <a:cubicBezTo>
                  <a:pt x="16701" y="20287"/>
                  <a:pt x="16833" y="20273"/>
                  <a:pt x="16858" y="20265"/>
                </a:cubicBezTo>
                <a:cubicBezTo>
                  <a:pt x="16893" y="20251"/>
                  <a:pt x="16927" y="20245"/>
                  <a:pt x="16955" y="20245"/>
                </a:cubicBezTo>
                <a:cubicBezTo>
                  <a:pt x="16975" y="20245"/>
                  <a:pt x="16991" y="20248"/>
                  <a:pt x="17001" y="20253"/>
                </a:cubicBezTo>
                <a:cubicBezTo>
                  <a:pt x="17012" y="20265"/>
                  <a:pt x="17280" y="20271"/>
                  <a:pt x="17562" y="20271"/>
                </a:cubicBezTo>
                <a:cubicBezTo>
                  <a:pt x="17843" y="20271"/>
                  <a:pt x="18138" y="20265"/>
                  <a:pt x="18203" y="20253"/>
                </a:cubicBezTo>
                <a:cubicBezTo>
                  <a:pt x="18251" y="20241"/>
                  <a:pt x="18429" y="20241"/>
                  <a:pt x="18620" y="20241"/>
                </a:cubicBezTo>
                <a:lnTo>
                  <a:pt x="19441" y="20241"/>
                </a:lnTo>
                <a:cubicBezTo>
                  <a:pt x="19703" y="20217"/>
                  <a:pt x="19977" y="20217"/>
                  <a:pt x="20037" y="20217"/>
                </a:cubicBezTo>
                <a:cubicBezTo>
                  <a:pt x="20096" y="20217"/>
                  <a:pt x="20191" y="20217"/>
                  <a:pt x="20251" y="20205"/>
                </a:cubicBezTo>
                <a:cubicBezTo>
                  <a:pt x="20311" y="20205"/>
                  <a:pt x="20465" y="20193"/>
                  <a:pt x="20584" y="20193"/>
                </a:cubicBezTo>
                <a:cubicBezTo>
                  <a:pt x="20703" y="20193"/>
                  <a:pt x="20822" y="20181"/>
                  <a:pt x="20846" y="20181"/>
                </a:cubicBezTo>
                <a:lnTo>
                  <a:pt x="21120" y="20181"/>
                </a:lnTo>
                <a:cubicBezTo>
                  <a:pt x="21239" y="20181"/>
                  <a:pt x="21406" y="20158"/>
                  <a:pt x="21477" y="20146"/>
                </a:cubicBezTo>
                <a:cubicBezTo>
                  <a:pt x="21549" y="20134"/>
                  <a:pt x="21668" y="20134"/>
                  <a:pt x="21739" y="20134"/>
                </a:cubicBezTo>
                <a:cubicBezTo>
                  <a:pt x="21764" y="20137"/>
                  <a:pt x="21788" y="20139"/>
                  <a:pt x="21811" y="20139"/>
                </a:cubicBezTo>
                <a:cubicBezTo>
                  <a:pt x="21867" y="20139"/>
                  <a:pt x="21916" y="20130"/>
                  <a:pt x="21942" y="20122"/>
                </a:cubicBezTo>
                <a:cubicBezTo>
                  <a:pt x="21965" y="20098"/>
                  <a:pt x="22013" y="20086"/>
                  <a:pt x="22037" y="20086"/>
                </a:cubicBezTo>
                <a:cubicBezTo>
                  <a:pt x="22065" y="20089"/>
                  <a:pt x="22114" y="20090"/>
                  <a:pt x="22180" y="20090"/>
                </a:cubicBezTo>
                <a:cubicBezTo>
                  <a:pt x="22391" y="20090"/>
                  <a:pt x="22768" y="20075"/>
                  <a:pt x="23132" y="20039"/>
                </a:cubicBezTo>
                <a:cubicBezTo>
                  <a:pt x="23430" y="20027"/>
                  <a:pt x="23668" y="20015"/>
                  <a:pt x="23692" y="20015"/>
                </a:cubicBezTo>
                <a:cubicBezTo>
                  <a:pt x="23704" y="20015"/>
                  <a:pt x="23811" y="20003"/>
                  <a:pt x="23918" y="19979"/>
                </a:cubicBezTo>
                <a:cubicBezTo>
                  <a:pt x="24085" y="19955"/>
                  <a:pt x="25168" y="19884"/>
                  <a:pt x="25252" y="19884"/>
                </a:cubicBezTo>
                <a:cubicBezTo>
                  <a:pt x="25275" y="19884"/>
                  <a:pt x="25335" y="19884"/>
                  <a:pt x="25371" y="19860"/>
                </a:cubicBezTo>
                <a:cubicBezTo>
                  <a:pt x="25478" y="19836"/>
                  <a:pt x="26014" y="19800"/>
                  <a:pt x="26145" y="19800"/>
                </a:cubicBezTo>
                <a:cubicBezTo>
                  <a:pt x="26204" y="19800"/>
                  <a:pt x="26347" y="19800"/>
                  <a:pt x="26442" y="19777"/>
                </a:cubicBezTo>
                <a:cubicBezTo>
                  <a:pt x="26549" y="19765"/>
                  <a:pt x="27073" y="19705"/>
                  <a:pt x="27609" y="19646"/>
                </a:cubicBezTo>
                <a:cubicBezTo>
                  <a:pt x="28562" y="19550"/>
                  <a:pt x="29026" y="19491"/>
                  <a:pt x="29335" y="19443"/>
                </a:cubicBezTo>
                <a:cubicBezTo>
                  <a:pt x="29419" y="19431"/>
                  <a:pt x="29716" y="19407"/>
                  <a:pt x="30002" y="19372"/>
                </a:cubicBezTo>
                <a:cubicBezTo>
                  <a:pt x="30550" y="19312"/>
                  <a:pt x="32419" y="19074"/>
                  <a:pt x="33145" y="18955"/>
                </a:cubicBezTo>
                <a:cubicBezTo>
                  <a:pt x="33384" y="18907"/>
                  <a:pt x="33622" y="18896"/>
                  <a:pt x="33669" y="18896"/>
                </a:cubicBezTo>
                <a:cubicBezTo>
                  <a:pt x="33705" y="18896"/>
                  <a:pt x="33872" y="18884"/>
                  <a:pt x="34050" y="18848"/>
                </a:cubicBezTo>
                <a:cubicBezTo>
                  <a:pt x="34229" y="18824"/>
                  <a:pt x="34562" y="18776"/>
                  <a:pt x="34777" y="18753"/>
                </a:cubicBezTo>
                <a:cubicBezTo>
                  <a:pt x="35003" y="18717"/>
                  <a:pt x="35229" y="18693"/>
                  <a:pt x="35277" y="18669"/>
                </a:cubicBezTo>
                <a:cubicBezTo>
                  <a:pt x="35312" y="18657"/>
                  <a:pt x="35479" y="18634"/>
                  <a:pt x="35646" y="18610"/>
                </a:cubicBezTo>
                <a:cubicBezTo>
                  <a:pt x="35812" y="18598"/>
                  <a:pt x="36265" y="18526"/>
                  <a:pt x="36682" y="18455"/>
                </a:cubicBezTo>
                <a:cubicBezTo>
                  <a:pt x="37098" y="18372"/>
                  <a:pt x="37479" y="18312"/>
                  <a:pt x="37515" y="18312"/>
                </a:cubicBezTo>
                <a:cubicBezTo>
                  <a:pt x="37598" y="18312"/>
                  <a:pt x="38348" y="18193"/>
                  <a:pt x="39361" y="18014"/>
                </a:cubicBezTo>
                <a:cubicBezTo>
                  <a:pt x="40361" y="17836"/>
                  <a:pt x="45004" y="16979"/>
                  <a:pt x="45040" y="16967"/>
                </a:cubicBezTo>
                <a:cubicBezTo>
                  <a:pt x="45064" y="16943"/>
                  <a:pt x="45457" y="16871"/>
                  <a:pt x="45897" y="16788"/>
                </a:cubicBezTo>
                <a:cubicBezTo>
                  <a:pt x="46349" y="16693"/>
                  <a:pt x="46778" y="16610"/>
                  <a:pt x="46850" y="16586"/>
                </a:cubicBezTo>
                <a:cubicBezTo>
                  <a:pt x="46921" y="16574"/>
                  <a:pt x="47219" y="16502"/>
                  <a:pt x="47504" y="16443"/>
                </a:cubicBezTo>
                <a:cubicBezTo>
                  <a:pt x="47790" y="16383"/>
                  <a:pt x="48207" y="16288"/>
                  <a:pt x="48409" y="16229"/>
                </a:cubicBezTo>
                <a:cubicBezTo>
                  <a:pt x="48624" y="16169"/>
                  <a:pt x="48945" y="16109"/>
                  <a:pt x="49147" y="16074"/>
                </a:cubicBezTo>
                <a:cubicBezTo>
                  <a:pt x="49826" y="15955"/>
                  <a:pt x="51553" y="15443"/>
                  <a:pt x="52005" y="15252"/>
                </a:cubicBezTo>
                <a:cubicBezTo>
                  <a:pt x="52374" y="15086"/>
                  <a:pt x="52838" y="14776"/>
                  <a:pt x="52850" y="14669"/>
                </a:cubicBezTo>
                <a:cubicBezTo>
                  <a:pt x="52850" y="14645"/>
                  <a:pt x="52969" y="14526"/>
                  <a:pt x="53112" y="14407"/>
                </a:cubicBezTo>
                <a:cubicBezTo>
                  <a:pt x="53279" y="14264"/>
                  <a:pt x="53398" y="14121"/>
                  <a:pt x="53434" y="14002"/>
                </a:cubicBezTo>
                <a:cubicBezTo>
                  <a:pt x="53458" y="13895"/>
                  <a:pt x="53505" y="13752"/>
                  <a:pt x="53553" y="13692"/>
                </a:cubicBezTo>
                <a:cubicBezTo>
                  <a:pt x="53588" y="13609"/>
                  <a:pt x="53577" y="13490"/>
                  <a:pt x="53517" y="13395"/>
                </a:cubicBezTo>
                <a:cubicBezTo>
                  <a:pt x="53458" y="13288"/>
                  <a:pt x="53434" y="13181"/>
                  <a:pt x="53434" y="13157"/>
                </a:cubicBezTo>
                <a:cubicBezTo>
                  <a:pt x="53434" y="13121"/>
                  <a:pt x="53374" y="13002"/>
                  <a:pt x="53279" y="12895"/>
                </a:cubicBezTo>
                <a:cubicBezTo>
                  <a:pt x="53088" y="12645"/>
                  <a:pt x="53100" y="12573"/>
                  <a:pt x="53350" y="12478"/>
                </a:cubicBezTo>
                <a:cubicBezTo>
                  <a:pt x="53469" y="12442"/>
                  <a:pt x="53696" y="12347"/>
                  <a:pt x="53850" y="12276"/>
                </a:cubicBezTo>
                <a:cubicBezTo>
                  <a:pt x="54005" y="12204"/>
                  <a:pt x="54291" y="12097"/>
                  <a:pt x="54470" y="12049"/>
                </a:cubicBezTo>
                <a:cubicBezTo>
                  <a:pt x="55112" y="11907"/>
                  <a:pt x="56017" y="11668"/>
                  <a:pt x="56375" y="11561"/>
                </a:cubicBezTo>
                <a:cubicBezTo>
                  <a:pt x="56548" y="11507"/>
                  <a:pt x="56732" y="11453"/>
                  <a:pt x="56772" y="11453"/>
                </a:cubicBezTo>
                <a:cubicBezTo>
                  <a:pt x="56776" y="11453"/>
                  <a:pt x="56778" y="11453"/>
                  <a:pt x="56779" y="11454"/>
                </a:cubicBezTo>
                <a:cubicBezTo>
                  <a:pt x="56781" y="11454"/>
                  <a:pt x="56783" y="11455"/>
                  <a:pt x="56786" y="11455"/>
                </a:cubicBezTo>
                <a:cubicBezTo>
                  <a:pt x="56901" y="11455"/>
                  <a:pt x="57781" y="11191"/>
                  <a:pt x="57851" y="11133"/>
                </a:cubicBezTo>
                <a:cubicBezTo>
                  <a:pt x="57899" y="11097"/>
                  <a:pt x="57958" y="11085"/>
                  <a:pt x="57982" y="11085"/>
                </a:cubicBezTo>
                <a:cubicBezTo>
                  <a:pt x="57985" y="11085"/>
                  <a:pt x="57989" y="11086"/>
                  <a:pt x="57994" y="11086"/>
                </a:cubicBezTo>
                <a:cubicBezTo>
                  <a:pt x="58127" y="11086"/>
                  <a:pt x="58692" y="10915"/>
                  <a:pt x="58922" y="10799"/>
                </a:cubicBezTo>
                <a:cubicBezTo>
                  <a:pt x="59020" y="10750"/>
                  <a:pt x="59126" y="10710"/>
                  <a:pt x="59187" y="10710"/>
                </a:cubicBezTo>
                <a:cubicBezTo>
                  <a:pt x="59200" y="10710"/>
                  <a:pt x="59212" y="10712"/>
                  <a:pt x="59220" y="10716"/>
                </a:cubicBezTo>
                <a:cubicBezTo>
                  <a:pt x="59221" y="10716"/>
                  <a:pt x="59222" y="10716"/>
                  <a:pt x="59223" y="10716"/>
                </a:cubicBezTo>
                <a:cubicBezTo>
                  <a:pt x="59351" y="10716"/>
                  <a:pt x="60780" y="10001"/>
                  <a:pt x="60792" y="9942"/>
                </a:cubicBezTo>
                <a:cubicBezTo>
                  <a:pt x="60792" y="9906"/>
                  <a:pt x="60839" y="9859"/>
                  <a:pt x="60899" y="9835"/>
                </a:cubicBezTo>
                <a:cubicBezTo>
                  <a:pt x="61054" y="9740"/>
                  <a:pt x="61197" y="9502"/>
                  <a:pt x="61304" y="9192"/>
                </a:cubicBezTo>
                <a:cubicBezTo>
                  <a:pt x="61351" y="9049"/>
                  <a:pt x="61423" y="8906"/>
                  <a:pt x="61447" y="8906"/>
                </a:cubicBezTo>
                <a:cubicBezTo>
                  <a:pt x="61601" y="8870"/>
                  <a:pt x="61554" y="8549"/>
                  <a:pt x="61375" y="8275"/>
                </a:cubicBezTo>
                <a:cubicBezTo>
                  <a:pt x="61268" y="8108"/>
                  <a:pt x="61197" y="7942"/>
                  <a:pt x="61208" y="7894"/>
                </a:cubicBezTo>
                <a:cubicBezTo>
                  <a:pt x="61208" y="7858"/>
                  <a:pt x="61173" y="7763"/>
                  <a:pt x="61113" y="7692"/>
                </a:cubicBezTo>
                <a:cubicBezTo>
                  <a:pt x="61030" y="7632"/>
                  <a:pt x="60970" y="7525"/>
                  <a:pt x="60947" y="7477"/>
                </a:cubicBezTo>
                <a:cubicBezTo>
                  <a:pt x="60887" y="7335"/>
                  <a:pt x="60494" y="6989"/>
                  <a:pt x="60065" y="6739"/>
                </a:cubicBezTo>
                <a:cubicBezTo>
                  <a:pt x="59863" y="6620"/>
                  <a:pt x="59696" y="6489"/>
                  <a:pt x="59708" y="6454"/>
                </a:cubicBezTo>
                <a:cubicBezTo>
                  <a:pt x="59708" y="6430"/>
                  <a:pt x="60101" y="6215"/>
                  <a:pt x="60554" y="5989"/>
                </a:cubicBezTo>
                <a:cubicBezTo>
                  <a:pt x="61375" y="5608"/>
                  <a:pt x="61840" y="5370"/>
                  <a:pt x="61851" y="5322"/>
                </a:cubicBezTo>
                <a:cubicBezTo>
                  <a:pt x="61851" y="5299"/>
                  <a:pt x="62066" y="5180"/>
                  <a:pt x="62221" y="5084"/>
                </a:cubicBezTo>
                <a:cubicBezTo>
                  <a:pt x="62363" y="5013"/>
                  <a:pt x="62685" y="4668"/>
                  <a:pt x="62637" y="4644"/>
                </a:cubicBezTo>
                <a:cubicBezTo>
                  <a:pt x="62625" y="4620"/>
                  <a:pt x="62685" y="4501"/>
                  <a:pt x="62780" y="4382"/>
                </a:cubicBezTo>
                <a:cubicBezTo>
                  <a:pt x="63042" y="4025"/>
                  <a:pt x="63078" y="3489"/>
                  <a:pt x="62852" y="3406"/>
                </a:cubicBezTo>
                <a:cubicBezTo>
                  <a:pt x="62804" y="3394"/>
                  <a:pt x="62756" y="3310"/>
                  <a:pt x="62780" y="3275"/>
                </a:cubicBezTo>
                <a:cubicBezTo>
                  <a:pt x="62785" y="3236"/>
                  <a:pt x="62792" y="3215"/>
                  <a:pt x="62808" y="3215"/>
                </a:cubicBezTo>
                <a:cubicBezTo>
                  <a:pt x="62831" y="3215"/>
                  <a:pt x="62874" y="3259"/>
                  <a:pt x="62959" y="3358"/>
                </a:cubicBezTo>
                <a:cubicBezTo>
                  <a:pt x="63020" y="3437"/>
                  <a:pt x="63075" y="3484"/>
                  <a:pt x="63109" y="3484"/>
                </a:cubicBezTo>
                <a:cubicBezTo>
                  <a:pt x="63121" y="3484"/>
                  <a:pt x="63131" y="3478"/>
                  <a:pt x="63137" y="3465"/>
                </a:cubicBezTo>
                <a:cubicBezTo>
                  <a:pt x="63149" y="3468"/>
                  <a:pt x="63158" y="3470"/>
                  <a:pt x="63164" y="3470"/>
                </a:cubicBezTo>
                <a:cubicBezTo>
                  <a:pt x="63207" y="3470"/>
                  <a:pt x="63165" y="3411"/>
                  <a:pt x="63113" y="3370"/>
                </a:cubicBezTo>
                <a:cubicBezTo>
                  <a:pt x="63054" y="3322"/>
                  <a:pt x="63030" y="3251"/>
                  <a:pt x="63030" y="3203"/>
                </a:cubicBezTo>
                <a:cubicBezTo>
                  <a:pt x="63030" y="3167"/>
                  <a:pt x="63018" y="3060"/>
                  <a:pt x="62971" y="3001"/>
                </a:cubicBezTo>
                <a:cubicBezTo>
                  <a:pt x="62937" y="2939"/>
                  <a:pt x="62918" y="2913"/>
                  <a:pt x="62891" y="2913"/>
                </a:cubicBezTo>
                <a:cubicBezTo>
                  <a:pt x="62870" y="2913"/>
                  <a:pt x="62845" y="2928"/>
                  <a:pt x="62804" y="2953"/>
                </a:cubicBezTo>
                <a:cubicBezTo>
                  <a:pt x="62768" y="2977"/>
                  <a:pt x="62738" y="2989"/>
                  <a:pt x="62715" y="2989"/>
                </a:cubicBezTo>
                <a:cubicBezTo>
                  <a:pt x="62691" y="2989"/>
                  <a:pt x="62673" y="2977"/>
                  <a:pt x="62661" y="2953"/>
                </a:cubicBezTo>
                <a:cubicBezTo>
                  <a:pt x="62625" y="2929"/>
                  <a:pt x="62673" y="2870"/>
                  <a:pt x="62744" y="2834"/>
                </a:cubicBezTo>
                <a:cubicBezTo>
                  <a:pt x="62816" y="2810"/>
                  <a:pt x="62852" y="2774"/>
                  <a:pt x="62804" y="2774"/>
                </a:cubicBezTo>
                <a:cubicBezTo>
                  <a:pt x="62756" y="2774"/>
                  <a:pt x="62744" y="2751"/>
                  <a:pt x="62780" y="2703"/>
                </a:cubicBezTo>
                <a:cubicBezTo>
                  <a:pt x="62804" y="2667"/>
                  <a:pt x="62780" y="2632"/>
                  <a:pt x="62721" y="2596"/>
                </a:cubicBezTo>
                <a:cubicBezTo>
                  <a:pt x="62661" y="2572"/>
                  <a:pt x="62613" y="2524"/>
                  <a:pt x="62613" y="2477"/>
                </a:cubicBezTo>
                <a:cubicBezTo>
                  <a:pt x="62613" y="2441"/>
                  <a:pt x="62602" y="2393"/>
                  <a:pt x="62566" y="2370"/>
                </a:cubicBezTo>
                <a:cubicBezTo>
                  <a:pt x="62563" y="2368"/>
                  <a:pt x="62559" y="2367"/>
                  <a:pt x="62556" y="2367"/>
                </a:cubicBezTo>
                <a:cubicBezTo>
                  <a:pt x="62533" y="2367"/>
                  <a:pt x="62506" y="2401"/>
                  <a:pt x="62506" y="2453"/>
                </a:cubicBezTo>
                <a:cubicBezTo>
                  <a:pt x="62506" y="2513"/>
                  <a:pt x="62447" y="2548"/>
                  <a:pt x="62387" y="2548"/>
                </a:cubicBezTo>
                <a:cubicBezTo>
                  <a:pt x="62316" y="2548"/>
                  <a:pt x="62304" y="2536"/>
                  <a:pt x="62328" y="2465"/>
                </a:cubicBezTo>
                <a:cubicBezTo>
                  <a:pt x="62375" y="2393"/>
                  <a:pt x="62340" y="2370"/>
                  <a:pt x="62197" y="2358"/>
                </a:cubicBezTo>
                <a:cubicBezTo>
                  <a:pt x="62078" y="2358"/>
                  <a:pt x="62042" y="2346"/>
                  <a:pt x="62090" y="2310"/>
                </a:cubicBezTo>
                <a:cubicBezTo>
                  <a:pt x="62197" y="2251"/>
                  <a:pt x="62209" y="2203"/>
                  <a:pt x="62101" y="2179"/>
                </a:cubicBezTo>
                <a:lnTo>
                  <a:pt x="62101" y="2179"/>
                </a:lnTo>
                <a:cubicBezTo>
                  <a:pt x="62066" y="2179"/>
                  <a:pt x="62042" y="2203"/>
                  <a:pt x="62066" y="2227"/>
                </a:cubicBezTo>
                <a:cubicBezTo>
                  <a:pt x="62078" y="2251"/>
                  <a:pt x="62042" y="2286"/>
                  <a:pt x="61982" y="2286"/>
                </a:cubicBezTo>
                <a:cubicBezTo>
                  <a:pt x="61972" y="2288"/>
                  <a:pt x="61962" y="2289"/>
                  <a:pt x="61952" y="2289"/>
                </a:cubicBezTo>
                <a:cubicBezTo>
                  <a:pt x="61904" y="2289"/>
                  <a:pt x="61861" y="2266"/>
                  <a:pt x="61851" y="2227"/>
                </a:cubicBezTo>
                <a:cubicBezTo>
                  <a:pt x="61842" y="2187"/>
                  <a:pt x="61807" y="2164"/>
                  <a:pt x="61769" y="2164"/>
                </a:cubicBezTo>
                <a:cubicBezTo>
                  <a:pt x="61761" y="2164"/>
                  <a:pt x="61752" y="2165"/>
                  <a:pt x="61744" y="2167"/>
                </a:cubicBezTo>
                <a:cubicBezTo>
                  <a:pt x="61741" y="2169"/>
                  <a:pt x="61737" y="2169"/>
                  <a:pt x="61733" y="2169"/>
                </a:cubicBezTo>
                <a:cubicBezTo>
                  <a:pt x="61699" y="2169"/>
                  <a:pt x="61660" y="2125"/>
                  <a:pt x="61649" y="2072"/>
                </a:cubicBezTo>
                <a:cubicBezTo>
                  <a:pt x="61628" y="2020"/>
                  <a:pt x="61599" y="1986"/>
                  <a:pt x="61560" y="1986"/>
                </a:cubicBezTo>
                <a:cubicBezTo>
                  <a:pt x="61554" y="1986"/>
                  <a:pt x="61548" y="1987"/>
                  <a:pt x="61542" y="1989"/>
                </a:cubicBezTo>
                <a:cubicBezTo>
                  <a:pt x="61534" y="1991"/>
                  <a:pt x="61526" y="1992"/>
                  <a:pt x="61518" y="1992"/>
                </a:cubicBezTo>
                <a:cubicBezTo>
                  <a:pt x="61479" y="1992"/>
                  <a:pt x="61445" y="1969"/>
                  <a:pt x="61435" y="1929"/>
                </a:cubicBezTo>
                <a:cubicBezTo>
                  <a:pt x="61425" y="1890"/>
                  <a:pt x="61390" y="1867"/>
                  <a:pt x="61345" y="1867"/>
                </a:cubicBezTo>
                <a:cubicBezTo>
                  <a:pt x="61336" y="1867"/>
                  <a:pt x="61326" y="1868"/>
                  <a:pt x="61316" y="1870"/>
                </a:cubicBezTo>
                <a:cubicBezTo>
                  <a:pt x="61304" y="1873"/>
                  <a:pt x="61293" y="1874"/>
                  <a:pt x="61284" y="1874"/>
                </a:cubicBezTo>
                <a:cubicBezTo>
                  <a:pt x="61258" y="1874"/>
                  <a:pt x="61244" y="1861"/>
                  <a:pt x="61244" y="1834"/>
                </a:cubicBezTo>
                <a:cubicBezTo>
                  <a:pt x="61244" y="1810"/>
                  <a:pt x="61197" y="1774"/>
                  <a:pt x="61125" y="1774"/>
                </a:cubicBezTo>
                <a:cubicBezTo>
                  <a:pt x="60887" y="1762"/>
                  <a:pt x="60816" y="1739"/>
                  <a:pt x="60827" y="1655"/>
                </a:cubicBezTo>
                <a:cubicBezTo>
                  <a:pt x="60834" y="1607"/>
                  <a:pt x="60809" y="1582"/>
                  <a:pt x="60763" y="1582"/>
                </a:cubicBezTo>
                <a:cubicBezTo>
                  <a:pt x="60730" y="1582"/>
                  <a:pt x="60687" y="1595"/>
                  <a:pt x="60637" y="1620"/>
                </a:cubicBezTo>
                <a:cubicBezTo>
                  <a:pt x="60603" y="1637"/>
                  <a:pt x="60578" y="1645"/>
                  <a:pt x="60564" y="1645"/>
                </a:cubicBezTo>
                <a:cubicBezTo>
                  <a:pt x="60528" y="1645"/>
                  <a:pt x="60552" y="1594"/>
                  <a:pt x="60637" y="1501"/>
                </a:cubicBezTo>
                <a:cubicBezTo>
                  <a:pt x="60673" y="1441"/>
                  <a:pt x="60697" y="1381"/>
                  <a:pt x="60661" y="1381"/>
                </a:cubicBezTo>
                <a:cubicBezTo>
                  <a:pt x="60637" y="1381"/>
                  <a:pt x="60530" y="1370"/>
                  <a:pt x="60435" y="1346"/>
                </a:cubicBezTo>
                <a:cubicBezTo>
                  <a:pt x="60304" y="1334"/>
                  <a:pt x="60280" y="1310"/>
                  <a:pt x="60316" y="1215"/>
                </a:cubicBezTo>
                <a:cubicBezTo>
                  <a:pt x="60411" y="1060"/>
                  <a:pt x="60101" y="786"/>
                  <a:pt x="59804" y="739"/>
                </a:cubicBezTo>
                <a:cubicBezTo>
                  <a:pt x="59745" y="726"/>
                  <a:pt x="59699" y="721"/>
                  <a:pt x="59662" y="721"/>
                </a:cubicBezTo>
                <a:cubicBezTo>
                  <a:pt x="59593" y="721"/>
                  <a:pt x="59557" y="739"/>
                  <a:pt x="59542" y="762"/>
                </a:cubicBezTo>
                <a:cubicBezTo>
                  <a:pt x="59536" y="792"/>
                  <a:pt x="59530" y="807"/>
                  <a:pt x="59516" y="807"/>
                </a:cubicBezTo>
                <a:cubicBezTo>
                  <a:pt x="59503" y="807"/>
                  <a:pt x="59482" y="792"/>
                  <a:pt x="59446" y="762"/>
                </a:cubicBezTo>
                <a:cubicBezTo>
                  <a:pt x="59387" y="727"/>
                  <a:pt x="59351" y="643"/>
                  <a:pt x="59351" y="608"/>
                </a:cubicBezTo>
                <a:cubicBezTo>
                  <a:pt x="59351" y="524"/>
                  <a:pt x="59303" y="512"/>
                  <a:pt x="59149" y="488"/>
                </a:cubicBezTo>
                <a:cubicBezTo>
                  <a:pt x="59030" y="477"/>
                  <a:pt x="58922" y="429"/>
                  <a:pt x="58911" y="393"/>
                </a:cubicBezTo>
                <a:cubicBezTo>
                  <a:pt x="58899" y="375"/>
                  <a:pt x="58890" y="366"/>
                  <a:pt x="58882" y="366"/>
                </a:cubicBezTo>
                <a:cubicBezTo>
                  <a:pt x="58875" y="366"/>
                  <a:pt x="58869" y="375"/>
                  <a:pt x="58863" y="393"/>
                </a:cubicBezTo>
                <a:cubicBezTo>
                  <a:pt x="58853" y="423"/>
                  <a:pt x="58827" y="444"/>
                  <a:pt x="58792" y="444"/>
                </a:cubicBezTo>
                <a:cubicBezTo>
                  <a:pt x="58784" y="444"/>
                  <a:pt x="58776" y="443"/>
                  <a:pt x="58768" y="441"/>
                </a:cubicBezTo>
                <a:cubicBezTo>
                  <a:pt x="58732" y="441"/>
                  <a:pt x="58744" y="381"/>
                  <a:pt x="58803" y="322"/>
                </a:cubicBezTo>
                <a:cubicBezTo>
                  <a:pt x="58875" y="238"/>
                  <a:pt x="58887" y="203"/>
                  <a:pt x="58815" y="143"/>
                </a:cubicBezTo>
                <a:cubicBezTo>
                  <a:pt x="58780" y="113"/>
                  <a:pt x="58759" y="99"/>
                  <a:pt x="58750" y="99"/>
                </a:cubicBezTo>
                <a:lnTo>
                  <a:pt x="58750" y="99"/>
                </a:lnTo>
                <a:cubicBezTo>
                  <a:pt x="58741" y="99"/>
                  <a:pt x="58744" y="113"/>
                  <a:pt x="58756" y="143"/>
                </a:cubicBezTo>
                <a:cubicBezTo>
                  <a:pt x="58768" y="191"/>
                  <a:pt x="58744" y="274"/>
                  <a:pt x="58684" y="358"/>
                </a:cubicBezTo>
                <a:lnTo>
                  <a:pt x="58577" y="477"/>
                </a:lnTo>
                <a:lnTo>
                  <a:pt x="58553" y="334"/>
                </a:lnTo>
                <a:cubicBezTo>
                  <a:pt x="58530" y="262"/>
                  <a:pt x="58458" y="203"/>
                  <a:pt x="58399" y="191"/>
                </a:cubicBezTo>
                <a:cubicBezTo>
                  <a:pt x="58327" y="179"/>
                  <a:pt x="58315" y="143"/>
                  <a:pt x="58327" y="119"/>
                </a:cubicBezTo>
                <a:cubicBezTo>
                  <a:pt x="58345" y="85"/>
                  <a:pt x="58343" y="62"/>
                  <a:pt x="58313" y="62"/>
                </a:cubicBezTo>
                <a:cubicBezTo>
                  <a:pt x="58302" y="62"/>
                  <a:pt x="58287" y="65"/>
                  <a:pt x="58268" y="72"/>
                </a:cubicBezTo>
                <a:cubicBezTo>
                  <a:pt x="58172" y="84"/>
                  <a:pt x="58113" y="143"/>
                  <a:pt x="58113" y="262"/>
                </a:cubicBezTo>
                <a:cubicBezTo>
                  <a:pt x="58113" y="274"/>
                  <a:pt x="58030" y="310"/>
                  <a:pt x="57934" y="322"/>
                </a:cubicBezTo>
                <a:cubicBezTo>
                  <a:pt x="57887" y="328"/>
                  <a:pt x="57848" y="331"/>
                  <a:pt x="57824" y="331"/>
                </a:cubicBezTo>
                <a:cubicBezTo>
                  <a:pt x="57800" y="331"/>
                  <a:pt x="57791" y="328"/>
                  <a:pt x="57803" y="322"/>
                </a:cubicBezTo>
                <a:cubicBezTo>
                  <a:pt x="57851" y="298"/>
                  <a:pt x="57565" y="0"/>
                  <a:pt x="5748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7" name="Google Shape;927;p41"/>
          <p:cNvSpPr txBox="1">
            <a:spLocks noGrp="1"/>
          </p:cNvSpPr>
          <p:nvPr>
            <p:ph type="title"/>
          </p:nvPr>
        </p:nvSpPr>
        <p:spPr>
          <a:xfrm>
            <a:off x="720090" y="445135"/>
            <a:ext cx="7703820" cy="5727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MATERI</a:t>
            </a:r>
            <a:endParaRPr dirty="0"/>
          </a:p>
        </p:txBody>
      </p:sp>
      <p:sp>
        <p:nvSpPr>
          <p:cNvPr id="928" name="Google Shape;928;p41"/>
          <p:cNvSpPr txBox="1">
            <a:spLocks noGrp="1"/>
          </p:cNvSpPr>
          <p:nvPr>
            <p:ph type="title" idx="2"/>
          </p:nvPr>
        </p:nvSpPr>
        <p:spPr>
          <a:xfrm>
            <a:off x="567690" y="2381885"/>
            <a:ext cx="1429385" cy="478790"/>
          </a:xfrm>
          <a:prstGeom prst="rect">
            <a:avLst/>
          </a:prstGeom>
        </p:spPr>
        <p:txBody>
          <a:bodyPr spcFirstLastPara="1" wrap="square" lIns="0" tIns="91425" rIns="0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POIN 1</a:t>
            </a:r>
            <a:endParaRPr dirty="0"/>
          </a:p>
        </p:txBody>
      </p:sp>
      <p:sp>
        <p:nvSpPr>
          <p:cNvPr id="929" name="Google Shape;929;p41"/>
          <p:cNvSpPr txBox="1">
            <a:spLocks noGrp="1"/>
          </p:cNvSpPr>
          <p:nvPr>
            <p:ph type="subTitle" idx="1"/>
          </p:nvPr>
        </p:nvSpPr>
        <p:spPr>
          <a:xfrm>
            <a:off x="567690" y="2866390"/>
            <a:ext cx="1429385" cy="876935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/>
          <a:p>
            <a:pPr marL="0" indent="0"/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PENGERTIAN DAN TUJUAN DAKWAH ISLAM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932" name="Google Shape;932;p41"/>
          <p:cNvSpPr txBox="1">
            <a:spLocks noGrp="1"/>
          </p:cNvSpPr>
          <p:nvPr>
            <p:ph type="title" idx="5"/>
          </p:nvPr>
        </p:nvSpPr>
        <p:spPr>
          <a:xfrm>
            <a:off x="3857625" y="2381885"/>
            <a:ext cx="1429385" cy="478790"/>
          </a:xfrm>
          <a:prstGeom prst="rect">
            <a:avLst/>
          </a:prstGeom>
        </p:spPr>
        <p:txBody>
          <a:bodyPr spcFirstLastPara="1" wrap="square" lIns="0" tIns="91425" rIns="0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POIN 2</a:t>
            </a:r>
            <a:endParaRPr dirty="0"/>
          </a:p>
        </p:txBody>
      </p:sp>
      <p:sp>
        <p:nvSpPr>
          <p:cNvPr id="933" name="Google Shape;933;p41"/>
          <p:cNvSpPr txBox="1">
            <a:spLocks noGrp="1"/>
          </p:cNvSpPr>
          <p:nvPr>
            <p:ph type="subTitle" idx="6"/>
          </p:nvPr>
        </p:nvSpPr>
        <p:spPr>
          <a:xfrm>
            <a:off x="3857625" y="2866390"/>
            <a:ext cx="1429385" cy="876935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/>
          <a:p>
            <a:pPr marL="0" indent="0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SRATEGI DAKWAH RASULULLAH SAW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6" name="Google Shape;936;p41"/>
          <p:cNvSpPr txBox="1">
            <a:spLocks noGrp="1"/>
          </p:cNvSpPr>
          <p:nvPr>
            <p:ph type="title" idx="9"/>
          </p:nvPr>
        </p:nvSpPr>
        <p:spPr>
          <a:xfrm>
            <a:off x="7147560" y="2381885"/>
            <a:ext cx="1429385" cy="478790"/>
          </a:xfrm>
          <a:prstGeom prst="rect">
            <a:avLst/>
          </a:prstGeom>
        </p:spPr>
        <p:txBody>
          <a:bodyPr spcFirstLastPara="1" wrap="square" lIns="0" tIns="91425" rIns="0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POIN 3</a:t>
            </a:r>
            <a:endParaRPr dirty="0"/>
          </a:p>
        </p:txBody>
      </p:sp>
      <p:sp>
        <p:nvSpPr>
          <p:cNvPr id="937" name="Google Shape;937;p41"/>
          <p:cNvSpPr txBox="1">
            <a:spLocks/>
          </p:cNvSpPr>
          <p:nvPr>
            <p:ph type="subTitle" idx="13"/>
          </p:nvPr>
        </p:nvSpPr>
        <p:spPr>
          <a:xfrm rot="0">
            <a:off x="6920865" y="2941320"/>
            <a:ext cx="1881505" cy="1183005"/>
          </a:xfrm>
          <a:prstGeom prst="rect"/>
        </p:spPr>
        <p:txBody>
          <a:bodyPr wrap="square" lIns="179705" tIns="91440" rIns="179705" bIns="91440" numCol="1" vert="horz" anchor="t">
            <a:noAutofit/>
          </a:bodyPr>
          <a:lstStyle/>
          <a:p>
            <a:pPr marL="0" indent="0" algn="ctr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1200" cap="none" i="0" b="1" strike="noStrike">
                <a:latin typeface="Times New Roman" charset="0"/>
                <a:ea typeface="Times New Roman" charset="0"/>
                <a:cs typeface="NanumGothic" charset="0"/>
              </a:rPr>
              <a:t>DAKWAH AMAR MA’RUF NAHI MUNKAR</a:t>
            </a:r>
            <a:endParaRPr lang="ko-KR" altLang="en-US" sz="1200" cap="none" i="0" b="0" strike="noStrike">
              <a:latin typeface="Times New Roman" charset="0"/>
              <a:ea typeface="Times New Roman" charset="0"/>
              <a:cs typeface="NanumGothic" charset="0"/>
            </a:endParaRPr>
          </a:p>
        </p:txBody>
      </p:sp>
      <p:sp>
        <p:nvSpPr>
          <p:cNvPr id="939" name="Google Shape;939;p41"/>
          <p:cNvSpPr/>
          <p:nvPr/>
        </p:nvSpPr>
        <p:spPr>
          <a:xfrm rot="8370613">
            <a:off x="4227830" y="1701800"/>
            <a:ext cx="687705" cy="572770"/>
          </a:xfrm>
          <a:custGeom>
            <a:avLst/>
            <a:gdLst/>
            <a:ahLst/>
            <a:cxnLst/>
            <a:rect l="l" t="t" r="r" b="b"/>
            <a:pathLst>
              <a:path w="16288" h="13564" extrusionOk="0">
                <a:moveTo>
                  <a:pt x="8109" y="0"/>
                </a:moveTo>
                <a:cubicBezTo>
                  <a:pt x="7691" y="0"/>
                  <a:pt x="7277" y="31"/>
                  <a:pt x="6882" y="91"/>
                </a:cubicBezTo>
                <a:cubicBezTo>
                  <a:pt x="4834" y="365"/>
                  <a:pt x="2417" y="1936"/>
                  <a:pt x="1524" y="3853"/>
                </a:cubicBezTo>
                <a:cubicBezTo>
                  <a:pt x="0" y="7116"/>
                  <a:pt x="1227" y="12069"/>
                  <a:pt x="4941" y="13212"/>
                </a:cubicBezTo>
                <a:cubicBezTo>
                  <a:pt x="5704" y="13446"/>
                  <a:pt x="6586" y="13563"/>
                  <a:pt x="7510" y="13563"/>
                </a:cubicBezTo>
                <a:cubicBezTo>
                  <a:pt x="11504" y="13563"/>
                  <a:pt x="16288" y="11382"/>
                  <a:pt x="15669" y="7127"/>
                </a:cubicBezTo>
                <a:cubicBezTo>
                  <a:pt x="15395" y="5306"/>
                  <a:pt x="14740" y="3425"/>
                  <a:pt x="13466" y="2067"/>
                </a:cubicBezTo>
                <a:cubicBezTo>
                  <a:pt x="12359" y="900"/>
                  <a:pt x="10740" y="246"/>
                  <a:pt x="9085" y="55"/>
                </a:cubicBezTo>
                <a:cubicBezTo>
                  <a:pt x="8762" y="19"/>
                  <a:pt x="8434" y="0"/>
                  <a:pt x="8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41"/>
          <p:cNvSpPr/>
          <p:nvPr/>
        </p:nvSpPr>
        <p:spPr>
          <a:xfrm>
            <a:off x="938530" y="1701800"/>
            <a:ext cx="687705" cy="572770"/>
          </a:xfrm>
          <a:custGeom>
            <a:avLst/>
            <a:gdLst/>
            <a:ahLst/>
            <a:cxnLst/>
            <a:rect l="l" t="t" r="r" b="b"/>
            <a:pathLst>
              <a:path w="16288" h="13564" extrusionOk="0">
                <a:moveTo>
                  <a:pt x="8109" y="0"/>
                </a:moveTo>
                <a:cubicBezTo>
                  <a:pt x="7691" y="0"/>
                  <a:pt x="7277" y="31"/>
                  <a:pt x="6882" y="91"/>
                </a:cubicBezTo>
                <a:cubicBezTo>
                  <a:pt x="4834" y="365"/>
                  <a:pt x="2417" y="1936"/>
                  <a:pt x="1524" y="3853"/>
                </a:cubicBezTo>
                <a:cubicBezTo>
                  <a:pt x="0" y="7116"/>
                  <a:pt x="1227" y="12069"/>
                  <a:pt x="4941" y="13212"/>
                </a:cubicBezTo>
                <a:cubicBezTo>
                  <a:pt x="5704" y="13446"/>
                  <a:pt x="6586" y="13563"/>
                  <a:pt x="7510" y="13563"/>
                </a:cubicBezTo>
                <a:cubicBezTo>
                  <a:pt x="11504" y="13563"/>
                  <a:pt x="16288" y="11382"/>
                  <a:pt x="15669" y="7127"/>
                </a:cubicBezTo>
                <a:cubicBezTo>
                  <a:pt x="15395" y="5306"/>
                  <a:pt x="14740" y="3425"/>
                  <a:pt x="13466" y="2067"/>
                </a:cubicBezTo>
                <a:cubicBezTo>
                  <a:pt x="12359" y="900"/>
                  <a:pt x="10740" y="246"/>
                  <a:pt x="9085" y="55"/>
                </a:cubicBezTo>
                <a:cubicBezTo>
                  <a:pt x="8762" y="19"/>
                  <a:pt x="8434" y="0"/>
                  <a:pt x="8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28800" rIns="91425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5000" b="1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2" name="Google Shape;942;p41"/>
          <p:cNvSpPr/>
          <p:nvPr/>
        </p:nvSpPr>
        <p:spPr>
          <a:xfrm>
            <a:off x="7517130" y="1701800"/>
            <a:ext cx="687705" cy="572770"/>
          </a:xfrm>
          <a:custGeom>
            <a:avLst/>
            <a:gdLst/>
            <a:ahLst/>
            <a:cxnLst/>
            <a:rect l="l" t="t" r="r" b="b"/>
            <a:pathLst>
              <a:path w="16288" h="13564" extrusionOk="0">
                <a:moveTo>
                  <a:pt x="8109" y="0"/>
                </a:moveTo>
                <a:cubicBezTo>
                  <a:pt x="7691" y="0"/>
                  <a:pt x="7277" y="31"/>
                  <a:pt x="6882" y="91"/>
                </a:cubicBezTo>
                <a:cubicBezTo>
                  <a:pt x="4834" y="365"/>
                  <a:pt x="2417" y="1936"/>
                  <a:pt x="1524" y="3853"/>
                </a:cubicBezTo>
                <a:cubicBezTo>
                  <a:pt x="0" y="7116"/>
                  <a:pt x="1227" y="12069"/>
                  <a:pt x="4941" y="13212"/>
                </a:cubicBezTo>
                <a:cubicBezTo>
                  <a:pt x="5704" y="13446"/>
                  <a:pt x="6586" y="13563"/>
                  <a:pt x="7510" y="13563"/>
                </a:cubicBezTo>
                <a:cubicBezTo>
                  <a:pt x="11504" y="13563"/>
                  <a:pt x="16288" y="11382"/>
                  <a:pt x="15669" y="7127"/>
                </a:cubicBezTo>
                <a:cubicBezTo>
                  <a:pt x="15395" y="5306"/>
                  <a:pt x="14740" y="3425"/>
                  <a:pt x="13466" y="2067"/>
                </a:cubicBezTo>
                <a:cubicBezTo>
                  <a:pt x="12359" y="900"/>
                  <a:pt x="10740" y="246"/>
                  <a:pt x="9085" y="55"/>
                </a:cubicBezTo>
                <a:cubicBezTo>
                  <a:pt x="8762" y="19"/>
                  <a:pt x="8434" y="0"/>
                  <a:pt x="8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3" name="Google Shape;943;p41"/>
          <p:cNvGrpSpPr/>
          <p:nvPr/>
        </p:nvGrpSpPr>
        <p:grpSpPr>
          <a:xfrm>
            <a:off x="1112520" y="1818640"/>
            <a:ext cx="339090" cy="339090"/>
            <a:chOff x="1112520" y="1818640"/>
            <a:chExt cx="339090" cy="339090"/>
          </a:xfrm>
        </p:grpSpPr>
        <p:sp>
          <p:nvSpPr>
            <p:cNvPr id="944" name="Google Shape;944;p41"/>
            <p:cNvSpPr/>
            <p:nvPr/>
          </p:nvSpPr>
          <p:spPr>
            <a:xfrm>
              <a:off x="1112520" y="1818640"/>
              <a:ext cx="339090" cy="339090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12728" y="5990"/>
                  </a:moveTo>
                  <a:cubicBezTo>
                    <a:pt x="13161" y="5990"/>
                    <a:pt x="13595" y="6156"/>
                    <a:pt x="13925" y="6487"/>
                  </a:cubicBezTo>
                  <a:cubicBezTo>
                    <a:pt x="14587" y="7149"/>
                    <a:pt x="14587" y="8221"/>
                    <a:pt x="13928" y="8884"/>
                  </a:cubicBezTo>
                  <a:lnTo>
                    <a:pt x="10028" y="12780"/>
                  </a:lnTo>
                  <a:cubicBezTo>
                    <a:pt x="9709" y="13100"/>
                    <a:pt x="9278" y="13280"/>
                    <a:pt x="8830" y="13280"/>
                  </a:cubicBezTo>
                  <a:lnTo>
                    <a:pt x="8815" y="13280"/>
                  </a:lnTo>
                  <a:cubicBezTo>
                    <a:pt x="8811" y="13280"/>
                    <a:pt x="8807" y="13280"/>
                    <a:pt x="8804" y="13280"/>
                  </a:cubicBezTo>
                  <a:cubicBezTo>
                    <a:pt x="8362" y="13280"/>
                    <a:pt x="7936" y="13103"/>
                    <a:pt x="7622" y="12789"/>
                  </a:cubicBezTo>
                  <a:lnTo>
                    <a:pt x="5346" y="10528"/>
                  </a:lnTo>
                  <a:cubicBezTo>
                    <a:pt x="4632" y="9877"/>
                    <a:pt x="4605" y="8760"/>
                    <a:pt x="5288" y="8077"/>
                  </a:cubicBezTo>
                  <a:cubicBezTo>
                    <a:pt x="5620" y="7745"/>
                    <a:pt x="6053" y="7581"/>
                    <a:pt x="6485" y="7581"/>
                  </a:cubicBezTo>
                  <a:cubicBezTo>
                    <a:pt x="6944" y="7581"/>
                    <a:pt x="7402" y="7766"/>
                    <a:pt x="7737" y="8134"/>
                  </a:cubicBezTo>
                  <a:lnTo>
                    <a:pt x="8812" y="9206"/>
                  </a:lnTo>
                  <a:lnTo>
                    <a:pt x="11531" y="6487"/>
                  </a:lnTo>
                  <a:cubicBezTo>
                    <a:pt x="11861" y="6156"/>
                    <a:pt x="12294" y="5990"/>
                    <a:pt x="12728" y="5990"/>
                  </a:cubicBezTo>
                  <a:close/>
                  <a:moveTo>
                    <a:pt x="9637" y="1"/>
                  </a:moveTo>
                  <a:cubicBezTo>
                    <a:pt x="7095" y="1"/>
                    <a:pt x="4686" y="1012"/>
                    <a:pt x="2849" y="2849"/>
                  </a:cubicBezTo>
                  <a:cubicBezTo>
                    <a:pt x="1013" y="4686"/>
                    <a:pt x="1" y="7098"/>
                    <a:pt x="1" y="9637"/>
                  </a:cubicBezTo>
                  <a:cubicBezTo>
                    <a:pt x="1" y="12175"/>
                    <a:pt x="1013" y="14587"/>
                    <a:pt x="2849" y="16424"/>
                  </a:cubicBezTo>
                  <a:cubicBezTo>
                    <a:pt x="4686" y="18261"/>
                    <a:pt x="7095" y="19273"/>
                    <a:pt x="9637" y="19273"/>
                  </a:cubicBezTo>
                  <a:cubicBezTo>
                    <a:pt x="12175" y="19273"/>
                    <a:pt x="14584" y="18261"/>
                    <a:pt x="16421" y="16424"/>
                  </a:cubicBezTo>
                  <a:cubicBezTo>
                    <a:pt x="18258" y="14587"/>
                    <a:pt x="19273" y="12175"/>
                    <a:pt x="19273" y="9637"/>
                  </a:cubicBezTo>
                  <a:cubicBezTo>
                    <a:pt x="19273" y="7098"/>
                    <a:pt x="18258" y="4686"/>
                    <a:pt x="16421" y="2849"/>
                  </a:cubicBezTo>
                  <a:cubicBezTo>
                    <a:pt x="14584" y="1012"/>
                    <a:pt x="12175" y="1"/>
                    <a:pt x="96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45" name="Google Shape;945;p41"/>
            <p:cNvSpPr/>
            <p:nvPr/>
          </p:nvSpPr>
          <p:spPr>
            <a:xfrm>
              <a:off x="1216025" y="1944370"/>
              <a:ext cx="133985" cy="88265"/>
            </a:xfrm>
            <a:custGeom>
              <a:avLst/>
              <a:gdLst/>
              <a:ahLst/>
              <a:cxnLst/>
              <a:rect l="l" t="t" r="r" b="b"/>
              <a:pathLst>
                <a:path w="7604" h="5030" extrusionOk="0">
                  <a:moveTo>
                    <a:pt x="6852" y="0"/>
                  </a:moveTo>
                  <a:cubicBezTo>
                    <a:pt x="6851" y="0"/>
                    <a:pt x="6850" y="0"/>
                    <a:pt x="6848" y="0"/>
                  </a:cubicBezTo>
                  <a:cubicBezTo>
                    <a:pt x="6698" y="0"/>
                    <a:pt x="6556" y="57"/>
                    <a:pt x="6451" y="163"/>
                  </a:cubicBezTo>
                  <a:lnTo>
                    <a:pt x="3334" y="3279"/>
                  </a:lnTo>
                  <a:cubicBezTo>
                    <a:pt x="3224" y="3391"/>
                    <a:pt x="3080" y="3447"/>
                    <a:pt x="2935" y="3447"/>
                  </a:cubicBezTo>
                  <a:cubicBezTo>
                    <a:pt x="2791" y="3447"/>
                    <a:pt x="2646" y="3391"/>
                    <a:pt x="2536" y="3279"/>
                  </a:cubicBezTo>
                  <a:cubicBezTo>
                    <a:pt x="2533" y="3279"/>
                    <a:pt x="2533" y="3279"/>
                    <a:pt x="2530" y="3276"/>
                  </a:cubicBezTo>
                  <a:cubicBezTo>
                    <a:pt x="2521" y="3267"/>
                    <a:pt x="2509" y="3255"/>
                    <a:pt x="2497" y="3246"/>
                  </a:cubicBezTo>
                  <a:lnTo>
                    <a:pt x="1061" y="1810"/>
                  </a:lnTo>
                  <a:cubicBezTo>
                    <a:pt x="948" y="1678"/>
                    <a:pt x="789" y="1611"/>
                    <a:pt x="629" y="1611"/>
                  </a:cubicBezTo>
                  <a:cubicBezTo>
                    <a:pt x="486" y="1611"/>
                    <a:pt x="342" y="1666"/>
                    <a:pt x="233" y="1777"/>
                  </a:cubicBezTo>
                  <a:cubicBezTo>
                    <a:pt x="1" y="2009"/>
                    <a:pt x="16" y="2391"/>
                    <a:pt x="266" y="2605"/>
                  </a:cubicBezTo>
                  <a:lnTo>
                    <a:pt x="2542" y="4869"/>
                  </a:lnTo>
                  <a:cubicBezTo>
                    <a:pt x="2645" y="4972"/>
                    <a:pt x="2782" y="5029"/>
                    <a:pt x="2926" y="5029"/>
                  </a:cubicBezTo>
                  <a:cubicBezTo>
                    <a:pt x="2929" y="5029"/>
                    <a:pt x="2933" y="5029"/>
                    <a:pt x="2937" y="5029"/>
                  </a:cubicBezTo>
                  <a:lnTo>
                    <a:pt x="2943" y="5029"/>
                  </a:lnTo>
                  <a:cubicBezTo>
                    <a:pt x="3096" y="5029"/>
                    <a:pt x="3241" y="4969"/>
                    <a:pt x="3352" y="4860"/>
                  </a:cubicBezTo>
                  <a:lnTo>
                    <a:pt x="7249" y="964"/>
                  </a:lnTo>
                  <a:cubicBezTo>
                    <a:pt x="7603" y="606"/>
                    <a:pt x="7352" y="0"/>
                    <a:pt x="68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946" name="Google Shape;946;p41"/>
          <p:cNvGrpSpPr/>
          <p:nvPr/>
        </p:nvGrpSpPr>
        <p:grpSpPr>
          <a:xfrm>
            <a:off x="4401820" y="1818640"/>
            <a:ext cx="339090" cy="339090"/>
            <a:chOff x="4401820" y="1818640"/>
            <a:chExt cx="339090" cy="339090"/>
          </a:xfrm>
        </p:grpSpPr>
        <p:sp>
          <p:nvSpPr>
            <p:cNvPr id="947" name="Google Shape;947;p41"/>
            <p:cNvSpPr/>
            <p:nvPr/>
          </p:nvSpPr>
          <p:spPr>
            <a:xfrm>
              <a:off x="4401820" y="1818640"/>
              <a:ext cx="339090" cy="339090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12728" y="5990"/>
                  </a:moveTo>
                  <a:cubicBezTo>
                    <a:pt x="13161" y="5990"/>
                    <a:pt x="13595" y="6156"/>
                    <a:pt x="13925" y="6487"/>
                  </a:cubicBezTo>
                  <a:cubicBezTo>
                    <a:pt x="14587" y="7149"/>
                    <a:pt x="14587" y="8221"/>
                    <a:pt x="13928" y="8884"/>
                  </a:cubicBezTo>
                  <a:lnTo>
                    <a:pt x="10028" y="12780"/>
                  </a:lnTo>
                  <a:cubicBezTo>
                    <a:pt x="9709" y="13100"/>
                    <a:pt x="9278" y="13280"/>
                    <a:pt x="8830" y="13280"/>
                  </a:cubicBezTo>
                  <a:lnTo>
                    <a:pt x="8815" y="13280"/>
                  </a:lnTo>
                  <a:cubicBezTo>
                    <a:pt x="8811" y="13280"/>
                    <a:pt x="8807" y="13280"/>
                    <a:pt x="8804" y="13280"/>
                  </a:cubicBezTo>
                  <a:cubicBezTo>
                    <a:pt x="8362" y="13280"/>
                    <a:pt x="7936" y="13103"/>
                    <a:pt x="7622" y="12789"/>
                  </a:cubicBezTo>
                  <a:lnTo>
                    <a:pt x="5346" y="10528"/>
                  </a:lnTo>
                  <a:cubicBezTo>
                    <a:pt x="4632" y="9877"/>
                    <a:pt x="4605" y="8760"/>
                    <a:pt x="5288" y="8077"/>
                  </a:cubicBezTo>
                  <a:cubicBezTo>
                    <a:pt x="5620" y="7745"/>
                    <a:pt x="6053" y="7581"/>
                    <a:pt x="6485" y="7581"/>
                  </a:cubicBezTo>
                  <a:cubicBezTo>
                    <a:pt x="6944" y="7581"/>
                    <a:pt x="7402" y="7766"/>
                    <a:pt x="7737" y="8134"/>
                  </a:cubicBezTo>
                  <a:lnTo>
                    <a:pt x="8812" y="9206"/>
                  </a:lnTo>
                  <a:lnTo>
                    <a:pt x="11531" y="6487"/>
                  </a:lnTo>
                  <a:cubicBezTo>
                    <a:pt x="11861" y="6156"/>
                    <a:pt x="12294" y="5990"/>
                    <a:pt x="12728" y="5990"/>
                  </a:cubicBezTo>
                  <a:close/>
                  <a:moveTo>
                    <a:pt x="9637" y="1"/>
                  </a:moveTo>
                  <a:cubicBezTo>
                    <a:pt x="7095" y="1"/>
                    <a:pt x="4686" y="1012"/>
                    <a:pt x="2849" y="2849"/>
                  </a:cubicBezTo>
                  <a:cubicBezTo>
                    <a:pt x="1013" y="4686"/>
                    <a:pt x="1" y="7098"/>
                    <a:pt x="1" y="9637"/>
                  </a:cubicBezTo>
                  <a:cubicBezTo>
                    <a:pt x="1" y="12175"/>
                    <a:pt x="1013" y="14587"/>
                    <a:pt x="2849" y="16424"/>
                  </a:cubicBezTo>
                  <a:cubicBezTo>
                    <a:pt x="4686" y="18261"/>
                    <a:pt x="7095" y="19273"/>
                    <a:pt x="9637" y="19273"/>
                  </a:cubicBezTo>
                  <a:cubicBezTo>
                    <a:pt x="12175" y="19273"/>
                    <a:pt x="14584" y="18261"/>
                    <a:pt x="16421" y="16424"/>
                  </a:cubicBezTo>
                  <a:cubicBezTo>
                    <a:pt x="18258" y="14587"/>
                    <a:pt x="19273" y="12175"/>
                    <a:pt x="19273" y="9637"/>
                  </a:cubicBezTo>
                  <a:cubicBezTo>
                    <a:pt x="19273" y="7098"/>
                    <a:pt x="18258" y="4686"/>
                    <a:pt x="16421" y="2849"/>
                  </a:cubicBezTo>
                  <a:cubicBezTo>
                    <a:pt x="14584" y="1012"/>
                    <a:pt x="12175" y="1"/>
                    <a:pt x="96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48" name="Google Shape;948;p41"/>
            <p:cNvSpPr/>
            <p:nvPr/>
          </p:nvSpPr>
          <p:spPr>
            <a:xfrm>
              <a:off x="4505325" y="1944370"/>
              <a:ext cx="133985" cy="88265"/>
            </a:xfrm>
            <a:custGeom>
              <a:avLst/>
              <a:gdLst/>
              <a:ahLst/>
              <a:cxnLst/>
              <a:rect l="l" t="t" r="r" b="b"/>
              <a:pathLst>
                <a:path w="7604" h="5030" extrusionOk="0">
                  <a:moveTo>
                    <a:pt x="6852" y="0"/>
                  </a:moveTo>
                  <a:cubicBezTo>
                    <a:pt x="6851" y="0"/>
                    <a:pt x="6850" y="0"/>
                    <a:pt x="6848" y="0"/>
                  </a:cubicBezTo>
                  <a:cubicBezTo>
                    <a:pt x="6698" y="0"/>
                    <a:pt x="6556" y="57"/>
                    <a:pt x="6451" y="163"/>
                  </a:cubicBezTo>
                  <a:lnTo>
                    <a:pt x="3334" y="3279"/>
                  </a:lnTo>
                  <a:cubicBezTo>
                    <a:pt x="3224" y="3391"/>
                    <a:pt x="3080" y="3447"/>
                    <a:pt x="2935" y="3447"/>
                  </a:cubicBezTo>
                  <a:cubicBezTo>
                    <a:pt x="2791" y="3447"/>
                    <a:pt x="2646" y="3391"/>
                    <a:pt x="2536" y="3279"/>
                  </a:cubicBezTo>
                  <a:cubicBezTo>
                    <a:pt x="2533" y="3279"/>
                    <a:pt x="2533" y="3279"/>
                    <a:pt x="2530" y="3276"/>
                  </a:cubicBezTo>
                  <a:cubicBezTo>
                    <a:pt x="2521" y="3267"/>
                    <a:pt x="2509" y="3255"/>
                    <a:pt x="2497" y="3246"/>
                  </a:cubicBezTo>
                  <a:lnTo>
                    <a:pt x="1061" y="1810"/>
                  </a:lnTo>
                  <a:cubicBezTo>
                    <a:pt x="948" y="1678"/>
                    <a:pt x="789" y="1611"/>
                    <a:pt x="629" y="1611"/>
                  </a:cubicBezTo>
                  <a:cubicBezTo>
                    <a:pt x="486" y="1611"/>
                    <a:pt x="342" y="1666"/>
                    <a:pt x="233" y="1777"/>
                  </a:cubicBezTo>
                  <a:cubicBezTo>
                    <a:pt x="1" y="2009"/>
                    <a:pt x="16" y="2391"/>
                    <a:pt x="266" y="2605"/>
                  </a:cubicBezTo>
                  <a:lnTo>
                    <a:pt x="2542" y="4869"/>
                  </a:lnTo>
                  <a:cubicBezTo>
                    <a:pt x="2645" y="4972"/>
                    <a:pt x="2782" y="5029"/>
                    <a:pt x="2926" y="5029"/>
                  </a:cubicBezTo>
                  <a:cubicBezTo>
                    <a:pt x="2929" y="5029"/>
                    <a:pt x="2933" y="5029"/>
                    <a:pt x="2937" y="5029"/>
                  </a:cubicBezTo>
                  <a:lnTo>
                    <a:pt x="2943" y="5029"/>
                  </a:lnTo>
                  <a:cubicBezTo>
                    <a:pt x="3096" y="5029"/>
                    <a:pt x="3241" y="4969"/>
                    <a:pt x="3352" y="4860"/>
                  </a:cubicBezTo>
                  <a:lnTo>
                    <a:pt x="7249" y="964"/>
                  </a:lnTo>
                  <a:cubicBezTo>
                    <a:pt x="7603" y="606"/>
                    <a:pt x="7352" y="0"/>
                    <a:pt x="68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949" name="Google Shape;949;p41"/>
          <p:cNvGrpSpPr/>
          <p:nvPr/>
        </p:nvGrpSpPr>
        <p:grpSpPr>
          <a:xfrm>
            <a:off x="7691755" y="1818640"/>
            <a:ext cx="339090" cy="339090"/>
            <a:chOff x="7691755" y="1818640"/>
            <a:chExt cx="339090" cy="339090"/>
          </a:xfrm>
        </p:grpSpPr>
        <p:sp>
          <p:nvSpPr>
            <p:cNvPr id="950" name="Google Shape;950;p41"/>
            <p:cNvSpPr/>
            <p:nvPr/>
          </p:nvSpPr>
          <p:spPr>
            <a:xfrm>
              <a:off x="7691755" y="1818640"/>
              <a:ext cx="339090" cy="339090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12728" y="5990"/>
                  </a:moveTo>
                  <a:cubicBezTo>
                    <a:pt x="13161" y="5990"/>
                    <a:pt x="13595" y="6156"/>
                    <a:pt x="13925" y="6487"/>
                  </a:cubicBezTo>
                  <a:cubicBezTo>
                    <a:pt x="14587" y="7149"/>
                    <a:pt x="14587" y="8221"/>
                    <a:pt x="13928" y="8884"/>
                  </a:cubicBezTo>
                  <a:lnTo>
                    <a:pt x="10028" y="12780"/>
                  </a:lnTo>
                  <a:cubicBezTo>
                    <a:pt x="9709" y="13100"/>
                    <a:pt x="9278" y="13280"/>
                    <a:pt x="8830" y="13280"/>
                  </a:cubicBezTo>
                  <a:lnTo>
                    <a:pt x="8815" y="13280"/>
                  </a:lnTo>
                  <a:cubicBezTo>
                    <a:pt x="8811" y="13280"/>
                    <a:pt x="8807" y="13280"/>
                    <a:pt x="8804" y="13280"/>
                  </a:cubicBezTo>
                  <a:cubicBezTo>
                    <a:pt x="8362" y="13280"/>
                    <a:pt x="7936" y="13103"/>
                    <a:pt x="7622" y="12789"/>
                  </a:cubicBezTo>
                  <a:lnTo>
                    <a:pt x="5346" y="10528"/>
                  </a:lnTo>
                  <a:cubicBezTo>
                    <a:pt x="4632" y="9877"/>
                    <a:pt x="4605" y="8760"/>
                    <a:pt x="5288" y="8077"/>
                  </a:cubicBezTo>
                  <a:cubicBezTo>
                    <a:pt x="5620" y="7745"/>
                    <a:pt x="6053" y="7581"/>
                    <a:pt x="6485" y="7581"/>
                  </a:cubicBezTo>
                  <a:cubicBezTo>
                    <a:pt x="6944" y="7581"/>
                    <a:pt x="7402" y="7766"/>
                    <a:pt x="7737" y="8134"/>
                  </a:cubicBezTo>
                  <a:lnTo>
                    <a:pt x="8812" y="9206"/>
                  </a:lnTo>
                  <a:lnTo>
                    <a:pt x="11531" y="6487"/>
                  </a:lnTo>
                  <a:cubicBezTo>
                    <a:pt x="11861" y="6156"/>
                    <a:pt x="12294" y="5990"/>
                    <a:pt x="12728" y="5990"/>
                  </a:cubicBezTo>
                  <a:close/>
                  <a:moveTo>
                    <a:pt x="9637" y="1"/>
                  </a:moveTo>
                  <a:cubicBezTo>
                    <a:pt x="7095" y="1"/>
                    <a:pt x="4686" y="1012"/>
                    <a:pt x="2849" y="2849"/>
                  </a:cubicBezTo>
                  <a:cubicBezTo>
                    <a:pt x="1013" y="4686"/>
                    <a:pt x="1" y="7098"/>
                    <a:pt x="1" y="9637"/>
                  </a:cubicBezTo>
                  <a:cubicBezTo>
                    <a:pt x="1" y="12175"/>
                    <a:pt x="1013" y="14587"/>
                    <a:pt x="2849" y="16424"/>
                  </a:cubicBezTo>
                  <a:cubicBezTo>
                    <a:pt x="4686" y="18261"/>
                    <a:pt x="7095" y="19273"/>
                    <a:pt x="9637" y="19273"/>
                  </a:cubicBezTo>
                  <a:cubicBezTo>
                    <a:pt x="12175" y="19273"/>
                    <a:pt x="14584" y="18261"/>
                    <a:pt x="16421" y="16424"/>
                  </a:cubicBezTo>
                  <a:cubicBezTo>
                    <a:pt x="18258" y="14587"/>
                    <a:pt x="19273" y="12175"/>
                    <a:pt x="19273" y="9637"/>
                  </a:cubicBezTo>
                  <a:cubicBezTo>
                    <a:pt x="19273" y="7098"/>
                    <a:pt x="18258" y="4686"/>
                    <a:pt x="16421" y="2849"/>
                  </a:cubicBezTo>
                  <a:cubicBezTo>
                    <a:pt x="14584" y="1012"/>
                    <a:pt x="12175" y="1"/>
                    <a:pt x="96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51" name="Google Shape;951;p41"/>
            <p:cNvSpPr/>
            <p:nvPr/>
          </p:nvSpPr>
          <p:spPr>
            <a:xfrm>
              <a:off x="7795260" y="1944370"/>
              <a:ext cx="133985" cy="88265"/>
            </a:xfrm>
            <a:custGeom>
              <a:avLst/>
              <a:gdLst/>
              <a:ahLst/>
              <a:cxnLst/>
              <a:rect l="l" t="t" r="r" b="b"/>
              <a:pathLst>
                <a:path w="7604" h="5030" extrusionOk="0">
                  <a:moveTo>
                    <a:pt x="6852" y="0"/>
                  </a:moveTo>
                  <a:cubicBezTo>
                    <a:pt x="6851" y="0"/>
                    <a:pt x="6850" y="0"/>
                    <a:pt x="6848" y="0"/>
                  </a:cubicBezTo>
                  <a:cubicBezTo>
                    <a:pt x="6698" y="0"/>
                    <a:pt x="6556" y="57"/>
                    <a:pt x="6451" y="163"/>
                  </a:cubicBezTo>
                  <a:lnTo>
                    <a:pt x="3334" y="3279"/>
                  </a:lnTo>
                  <a:cubicBezTo>
                    <a:pt x="3224" y="3391"/>
                    <a:pt x="3080" y="3447"/>
                    <a:pt x="2935" y="3447"/>
                  </a:cubicBezTo>
                  <a:cubicBezTo>
                    <a:pt x="2791" y="3447"/>
                    <a:pt x="2646" y="3391"/>
                    <a:pt x="2536" y="3279"/>
                  </a:cubicBezTo>
                  <a:cubicBezTo>
                    <a:pt x="2533" y="3279"/>
                    <a:pt x="2533" y="3279"/>
                    <a:pt x="2530" y="3276"/>
                  </a:cubicBezTo>
                  <a:cubicBezTo>
                    <a:pt x="2521" y="3267"/>
                    <a:pt x="2509" y="3255"/>
                    <a:pt x="2497" y="3246"/>
                  </a:cubicBezTo>
                  <a:lnTo>
                    <a:pt x="1061" y="1810"/>
                  </a:lnTo>
                  <a:cubicBezTo>
                    <a:pt x="948" y="1678"/>
                    <a:pt x="789" y="1611"/>
                    <a:pt x="629" y="1611"/>
                  </a:cubicBezTo>
                  <a:cubicBezTo>
                    <a:pt x="486" y="1611"/>
                    <a:pt x="342" y="1666"/>
                    <a:pt x="233" y="1777"/>
                  </a:cubicBezTo>
                  <a:cubicBezTo>
                    <a:pt x="1" y="2009"/>
                    <a:pt x="16" y="2391"/>
                    <a:pt x="266" y="2605"/>
                  </a:cubicBezTo>
                  <a:lnTo>
                    <a:pt x="2542" y="4869"/>
                  </a:lnTo>
                  <a:cubicBezTo>
                    <a:pt x="2645" y="4972"/>
                    <a:pt x="2782" y="5029"/>
                    <a:pt x="2926" y="5029"/>
                  </a:cubicBezTo>
                  <a:cubicBezTo>
                    <a:pt x="2929" y="5029"/>
                    <a:pt x="2933" y="5029"/>
                    <a:pt x="2937" y="5029"/>
                  </a:cubicBezTo>
                  <a:lnTo>
                    <a:pt x="2943" y="5029"/>
                  </a:lnTo>
                  <a:cubicBezTo>
                    <a:pt x="3096" y="5029"/>
                    <a:pt x="3241" y="4969"/>
                    <a:pt x="3352" y="4860"/>
                  </a:cubicBezTo>
                  <a:lnTo>
                    <a:pt x="7249" y="964"/>
                  </a:lnTo>
                  <a:cubicBezTo>
                    <a:pt x="7603" y="606"/>
                    <a:pt x="7352" y="0"/>
                    <a:pt x="68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42"/>
          <p:cNvSpPr txBox="1">
            <a:spLocks noGrp="1"/>
          </p:cNvSpPr>
          <p:nvPr>
            <p:ph type="title"/>
          </p:nvPr>
        </p:nvSpPr>
        <p:spPr>
          <a:xfrm>
            <a:off x="1977776" y="587338"/>
            <a:ext cx="5332286" cy="81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Pengertian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Dakwah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Islam</a:t>
            </a:r>
            <a:b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sz="1400" dirty="0"/>
          </a:p>
        </p:txBody>
      </p:sp>
      <p:sp>
        <p:nvSpPr>
          <p:cNvPr id="963" name="Google Shape;963;p42"/>
          <p:cNvSpPr txBox="1">
            <a:spLocks noGrp="1"/>
          </p:cNvSpPr>
          <p:nvPr>
            <p:ph type="subTitle" idx="1"/>
          </p:nvPr>
        </p:nvSpPr>
        <p:spPr>
          <a:xfrm>
            <a:off x="1977775" y="1553033"/>
            <a:ext cx="5332287" cy="25929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/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Secara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etimologis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kata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dakwah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merupakan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bentuk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masdar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dari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kata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yad‟u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fi‟il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mudhari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‟)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da‟a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fi‟il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madli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artinya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adalah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memanggil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(to call),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mengundang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(to invite),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mengajak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(to summer),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menyeru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(to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propo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mendorong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(to urge)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memohon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(to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prray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Selain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kata “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dakwah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”, al-Qur’an juga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menyebutkan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kata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memiliki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pengertian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hampir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sama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dengan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dakwah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yakni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kata “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tabligh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berarti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penyampaian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dan “bayan”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berarti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penjelasan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Google Shape;1000;p44"/>
          <p:cNvSpPr txBox="1">
            <a:spLocks noGrp="1"/>
          </p:cNvSpPr>
          <p:nvPr>
            <p:ph type="title"/>
          </p:nvPr>
        </p:nvSpPr>
        <p:spPr>
          <a:xfrm>
            <a:off x="2133600" y="522621"/>
            <a:ext cx="4876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Tujuan Dakwah Islam</a:t>
            </a:r>
            <a:endParaRPr sz="3200" dirty="0"/>
          </a:p>
        </p:txBody>
      </p:sp>
      <p:sp>
        <p:nvSpPr>
          <p:cNvPr id="1001" name="Google Shape;1001;p44"/>
          <p:cNvSpPr txBox="1">
            <a:spLocks noGrp="1"/>
          </p:cNvSpPr>
          <p:nvPr>
            <p:ph type="subTitle" idx="1"/>
          </p:nvPr>
        </p:nvSpPr>
        <p:spPr>
          <a:xfrm>
            <a:off x="1602889" y="1293349"/>
            <a:ext cx="5593977" cy="27730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dakwah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sebagaimana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dikatakan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Ahmad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Ghasully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Ra’uf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Syalaby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dirumuskan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tiga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Praktis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Praktis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berdakwah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tahap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awal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menyalamatkan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umat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lembah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kegelapan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membawanya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terang-benderang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jalan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sesat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jalan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lurus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lembah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kemusyrikan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segala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kesengsaraan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menuju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tauhid yang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menjanjikan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kebahagiaan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Hal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tercermin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al-Qur’an surah al-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Thalaq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ayat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45"/>
          <p:cNvSpPr/>
          <p:nvPr/>
        </p:nvSpPr>
        <p:spPr>
          <a:xfrm rot="340645">
            <a:off x="1174923" y="-111185"/>
            <a:ext cx="6385363" cy="4278662"/>
          </a:xfrm>
          <a:custGeom>
            <a:avLst/>
            <a:gdLst/>
            <a:ahLst/>
            <a:cxnLst/>
            <a:rect l="l" t="t" r="r" b="b"/>
            <a:pathLst>
              <a:path w="63208" h="20287" extrusionOk="0">
                <a:moveTo>
                  <a:pt x="59743" y="865"/>
                </a:moveTo>
                <a:cubicBezTo>
                  <a:pt x="59778" y="865"/>
                  <a:pt x="59807" y="878"/>
                  <a:pt x="59815" y="905"/>
                </a:cubicBezTo>
                <a:cubicBezTo>
                  <a:pt x="59863" y="929"/>
                  <a:pt x="59815" y="941"/>
                  <a:pt x="59756" y="941"/>
                </a:cubicBezTo>
                <a:cubicBezTo>
                  <a:pt x="59637" y="929"/>
                  <a:pt x="59625" y="905"/>
                  <a:pt x="59708" y="869"/>
                </a:cubicBezTo>
                <a:cubicBezTo>
                  <a:pt x="59720" y="867"/>
                  <a:pt x="59732" y="865"/>
                  <a:pt x="59743" y="865"/>
                </a:cubicBezTo>
                <a:close/>
                <a:moveTo>
                  <a:pt x="60113" y="949"/>
                </a:moveTo>
                <a:cubicBezTo>
                  <a:pt x="60129" y="949"/>
                  <a:pt x="60146" y="955"/>
                  <a:pt x="60161" y="965"/>
                </a:cubicBezTo>
                <a:cubicBezTo>
                  <a:pt x="60196" y="989"/>
                  <a:pt x="60196" y="1036"/>
                  <a:pt x="60173" y="1060"/>
                </a:cubicBezTo>
                <a:cubicBezTo>
                  <a:pt x="60149" y="1092"/>
                  <a:pt x="60125" y="1102"/>
                  <a:pt x="60101" y="1102"/>
                </a:cubicBezTo>
                <a:cubicBezTo>
                  <a:pt x="60089" y="1102"/>
                  <a:pt x="60077" y="1100"/>
                  <a:pt x="60065" y="1096"/>
                </a:cubicBezTo>
                <a:cubicBezTo>
                  <a:pt x="60042" y="1084"/>
                  <a:pt x="60018" y="1036"/>
                  <a:pt x="60054" y="989"/>
                </a:cubicBezTo>
                <a:cubicBezTo>
                  <a:pt x="60068" y="961"/>
                  <a:pt x="60090" y="949"/>
                  <a:pt x="60113" y="949"/>
                </a:cubicBezTo>
                <a:close/>
                <a:moveTo>
                  <a:pt x="52312" y="1282"/>
                </a:moveTo>
                <a:cubicBezTo>
                  <a:pt x="52342" y="1282"/>
                  <a:pt x="52362" y="1295"/>
                  <a:pt x="52362" y="1322"/>
                </a:cubicBezTo>
                <a:cubicBezTo>
                  <a:pt x="52362" y="1346"/>
                  <a:pt x="52315" y="1381"/>
                  <a:pt x="52267" y="1393"/>
                </a:cubicBezTo>
                <a:cubicBezTo>
                  <a:pt x="52255" y="1396"/>
                  <a:pt x="52245" y="1398"/>
                  <a:pt x="52236" y="1398"/>
                </a:cubicBezTo>
                <a:cubicBezTo>
                  <a:pt x="52209" y="1398"/>
                  <a:pt x="52195" y="1384"/>
                  <a:pt x="52195" y="1358"/>
                </a:cubicBezTo>
                <a:cubicBezTo>
                  <a:pt x="52195" y="1334"/>
                  <a:pt x="52243" y="1298"/>
                  <a:pt x="52279" y="1286"/>
                </a:cubicBezTo>
                <a:cubicBezTo>
                  <a:pt x="52291" y="1283"/>
                  <a:pt x="52302" y="1282"/>
                  <a:pt x="52312" y="1282"/>
                </a:cubicBezTo>
                <a:close/>
                <a:moveTo>
                  <a:pt x="41541" y="2359"/>
                </a:moveTo>
                <a:cubicBezTo>
                  <a:pt x="41562" y="2359"/>
                  <a:pt x="41586" y="2369"/>
                  <a:pt x="41611" y="2393"/>
                </a:cubicBezTo>
                <a:cubicBezTo>
                  <a:pt x="41647" y="2417"/>
                  <a:pt x="41647" y="2465"/>
                  <a:pt x="41611" y="2489"/>
                </a:cubicBezTo>
                <a:cubicBezTo>
                  <a:pt x="41590" y="2510"/>
                  <a:pt x="41574" y="2519"/>
                  <a:pt x="41559" y="2519"/>
                </a:cubicBezTo>
                <a:cubicBezTo>
                  <a:pt x="41540" y="2519"/>
                  <a:pt x="41524" y="2504"/>
                  <a:pt x="41504" y="2477"/>
                </a:cubicBezTo>
                <a:cubicBezTo>
                  <a:pt x="41462" y="2418"/>
                  <a:pt x="41491" y="2359"/>
                  <a:pt x="41541" y="2359"/>
                </a:cubicBezTo>
                <a:close/>
                <a:moveTo>
                  <a:pt x="39384" y="2870"/>
                </a:moveTo>
                <a:cubicBezTo>
                  <a:pt x="39420" y="2870"/>
                  <a:pt x="39456" y="2882"/>
                  <a:pt x="39456" y="2894"/>
                </a:cubicBezTo>
                <a:cubicBezTo>
                  <a:pt x="39456" y="2905"/>
                  <a:pt x="39420" y="2929"/>
                  <a:pt x="39384" y="2941"/>
                </a:cubicBezTo>
                <a:cubicBezTo>
                  <a:pt x="39372" y="2944"/>
                  <a:pt x="39361" y="2946"/>
                  <a:pt x="39351" y="2946"/>
                </a:cubicBezTo>
                <a:cubicBezTo>
                  <a:pt x="39321" y="2946"/>
                  <a:pt x="39301" y="2932"/>
                  <a:pt x="39301" y="2905"/>
                </a:cubicBezTo>
                <a:cubicBezTo>
                  <a:pt x="39301" y="2882"/>
                  <a:pt x="39349" y="2870"/>
                  <a:pt x="39384" y="2870"/>
                </a:cubicBezTo>
                <a:close/>
                <a:moveTo>
                  <a:pt x="36182" y="3596"/>
                </a:moveTo>
                <a:cubicBezTo>
                  <a:pt x="36372" y="3596"/>
                  <a:pt x="36586" y="3608"/>
                  <a:pt x="36717" y="3644"/>
                </a:cubicBezTo>
                <a:cubicBezTo>
                  <a:pt x="36955" y="3667"/>
                  <a:pt x="36789" y="3727"/>
                  <a:pt x="36491" y="3727"/>
                </a:cubicBezTo>
                <a:lnTo>
                  <a:pt x="36074" y="3727"/>
                </a:lnTo>
                <a:cubicBezTo>
                  <a:pt x="35991" y="3727"/>
                  <a:pt x="35943" y="3715"/>
                  <a:pt x="35955" y="3667"/>
                </a:cubicBezTo>
                <a:cubicBezTo>
                  <a:pt x="35955" y="3632"/>
                  <a:pt x="35991" y="3596"/>
                  <a:pt x="36015" y="3596"/>
                </a:cubicBezTo>
                <a:close/>
                <a:moveTo>
                  <a:pt x="8150" y="7979"/>
                </a:moveTo>
                <a:cubicBezTo>
                  <a:pt x="8178" y="7979"/>
                  <a:pt x="8217" y="7993"/>
                  <a:pt x="8249" y="8001"/>
                </a:cubicBezTo>
                <a:cubicBezTo>
                  <a:pt x="8292" y="8018"/>
                  <a:pt x="8286" y="8035"/>
                  <a:pt x="8254" y="8035"/>
                </a:cubicBezTo>
                <a:cubicBezTo>
                  <a:pt x="8241" y="8035"/>
                  <a:pt x="8223" y="8032"/>
                  <a:pt x="8202" y="8025"/>
                </a:cubicBezTo>
                <a:cubicBezTo>
                  <a:pt x="8130" y="8013"/>
                  <a:pt x="8083" y="8001"/>
                  <a:pt x="8119" y="7989"/>
                </a:cubicBezTo>
                <a:cubicBezTo>
                  <a:pt x="8126" y="7982"/>
                  <a:pt x="8137" y="7979"/>
                  <a:pt x="8150" y="7979"/>
                </a:cubicBezTo>
                <a:close/>
                <a:moveTo>
                  <a:pt x="6237" y="9926"/>
                </a:moveTo>
                <a:cubicBezTo>
                  <a:pt x="6271" y="9926"/>
                  <a:pt x="6300" y="9939"/>
                  <a:pt x="6309" y="9966"/>
                </a:cubicBezTo>
                <a:cubicBezTo>
                  <a:pt x="6318" y="9993"/>
                  <a:pt x="6307" y="10006"/>
                  <a:pt x="6275" y="10006"/>
                </a:cubicBezTo>
                <a:cubicBezTo>
                  <a:pt x="6265" y="10006"/>
                  <a:pt x="6252" y="10005"/>
                  <a:pt x="6237" y="10002"/>
                </a:cubicBezTo>
                <a:cubicBezTo>
                  <a:pt x="6118" y="9978"/>
                  <a:pt x="6106" y="9966"/>
                  <a:pt x="6202" y="9930"/>
                </a:cubicBezTo>
                <a:cubicBezTo>
                  <a:pt x="6214" y="9927"/>
                  <a:pt x="6225" y="9926"/>
                  <a:pt x="6237" y="9926"/>
                </a:cubicBezTo>
                <a:close/>
                <a:moveTo>
                  <a:pt x="6842" y="10545"/>
                </a:moveTo>
                <a:cubicBezTo>
                  <a:pt x="6855" y="10545"/>
                  <a:pt x="6868" y="10546"/>
                  <a:pt x="6880" y="10549"/>
                </a:cubicBezTo>
                <a:cubicBezTo>
                  <a:pt x="6928" y="10549"/>
                  <a:pt x="6940" y="10573"/>
                  <a:pt x="6940" y="10609"/>
                </a:cubicBezTo>
                <a:cubicBezTo>
                  <a:pt x="6940" y="10621"/>
                  <a:pt x="6880" y="10633"/>
                  <a:pt x="6821" y="10633"/>
                </a:cubicBezTo>
                <a:cubicBezTo>
                  <a:pt x="6761" y="10621"/>
                  <a:pt x="6725" y="10609"/>
                  <a:pt x="6761" y="10573"/>
                </a:cubicBezTo>
                <a:cubicBezTo>
                  <a:pt x="6779" y="10556"/>
                  <a:pt x="6809" y="10545"/>
                  <a:pt x="6842" y="10545"/>
                </a:cubicBezTo>
                <a:close/>
                <a:moveTo>
                  <a:pt x="807" y="13583"/>
                </a:moveTo>
                <a:cubicBezTo>
                  <a:pt x="817" y="13583"/>
                  <a:pt x="829" y="13583"/>
                  <a:pt x="844" y="13585"/>
                </a:cubicBezTo>
                <a:cubicBezTo>
                  <a:pt x="891" y="13585"/>
                  <a:pt x="939" y="13633"/>
                  <a:pt x="951" y="13669"/>
                </a:cubicBezTo>
                <a:cubicBezTo>
                  <a:pt x="970" y="13714"/>
                  <a:pt x="972" y="13735"/>
                  <a:pt x="957" y="13735"/>
                </a:cubicBezTo>
                <a:cubicBezTo>
                  <a:pt x="943" y="13735"/>
                  <a:pt x="918" y="13720"/>
                  <a:pt x="880" y="13692"/>
                </a:cubicBezTo>
                <a:cubicBezTo>
                  <a:pt x="779" y="13612"/>
                  <a:pt x="755" y="13583"/>
                  <a:pt x="807" y="13583"/>
                </a:cubicBezTo>
                <a:close/>
                <a:moveTo>
                  <a:pt x="57482" y="0"/>
                </a:moveTo>
                <a:cubicBezTo>
                  <a:pt x="57458" y="0"/>
                  <a:pt x="57434" y="24"/>
                  <a:pt x="57434" y="84"/>
                </a:cubicBezTo>
                <a:cubicBezTo>
                  <a:pt x="57434" y="133"/>
                  <a:pt x="57393" y="158"/>
                  <a:pt x="57345" y="158"/>
                </a:cubicBezTo>
                <a:cubicBezTo>
                  <a:pt x="57335" y="158"/>
                  <a:pt x="57325" y="157"/>
                  <a:pt x="57315" y="155"/>
                </a:cubicBezTo>
                <a:cubicBezTo>
                  <a:pt x="57300" y="152"/>
                  <a:pt x="57285" y="151"/>
                  <a:pt x="57271" y="151"/>
                </a:cubicBezTo>
                <a:cubicBezTo>
                  <a:pt x="57230" y="151"/>
                  <a:pt x="57196" y="164"/>
                  <a:pt x="57196" y="191"/>
                </a:cubicBezTo>
                <a:cubicBezTo>
                  <a:pt x="57196" y="215"/>
                  <a:pt x="57148" y="227"/>
                  <a:pt x="57125" y="227"/>
                </a:cubicBezTo>
                <a:cubicBezTo>
                  <a:pt x="57077" y="227"/>
                  <a:pt x="57041" y="191"/>
                  <a:pt x="57065" y="143"/>
                </a:cubicBezTo>
                <a:cubicBezTo>
                  <a:pt x="57071" y="100"/>
                  <a:pt x="57074" y="79"/>
                  <a:pt x="57062" y="79"/>
                </a:cubicBezTo>
                <a:cubicBezTo>
                  <a:pt x="57051" y="79"/>
                  <a:pt x="57028" y="97"/>
                  <a:pt x="56982" y="131"/>
                </a:cubicBezTo>
                <a:cubicBezTo>
                  <a:pt x="56936" y="168"/>
                  <a:pt x="56856" y="183"/>
                  <a:pt x="56736" y="183"/>
                </a:cubicBezTo>
                <a:cubicBezTo>
                  <a:pt x="56699" y="183"/>
                  <a:pt x="56658" y="182"/>
                  <a:pt x="56613" y="179"/>
                </a:cubicBezTo>
                <a:cubicBezTo>
                  <a:pt x="56541" y="166"/>
                  <a:pt x="56483" y="159"/>
                  <a:pt x="56437" y="159"/>
                </a:cubicBezTo>
                <a:cubicBezTo>
                  <a:pt x="56361" y="159"/>
                  <a:pt x="56318" y="177"/>
                  <a:pt x="56303" y="215"/>
                </a:cubicBezTo>
                <a:cubicBezTo>
                  <a:pt x="56282" y="257"/>
                  <a:pt x="56209" y="278"/>
                  <a:pt x="56119" y="278"/>
                </a:cubicBezTo>
                <a:cubicBezTo>
                  <a:pt x="56006" y="278"/>
                  <a:pt x="55867" y="245"/>
                  <a:pt x="55767" y="179"/>
                </a:cubicBezTo>
                <a:cubicBezTo>
                  <a:pt x="55670" y="121"/>
                  <a:pt x="55598" y="91"/>
                  <a:pt x="55559" y="91"/>
                </a:cubicBezTo>
                <a:cubicBezTo>
                  <a:pt x="55527" y="91"/>
                  <a:pt x="55519" y="112"/>
                  <a:pt x="55541" y="155"/>
                </a:cubicBezTo>
                <a:cubicBezTo>
                  <a:pt x="55550" y="192"/>
                  <a:pt x="55545" y="207"/>
                  <a:pt x="55532" y="207"/>
                </a:cubicBezTo>
                <a:cubicBezTo>
                  <a:pt x="55528" y="207"/>
                  <a:pt x="55523" y="206"/>
                  <a:pt x="55517" y="203"/>
                </a:cubicBezTo>
                <a:cubicBezTo>
                  <a:pt x="55505" y="200"/>
                  <a:pt x="55494" y="198"/>
                  <a:pt x="55484" y="198"/>
                </a:cubicBezTo>
                <a:cubicBezTo>
                  <a:pt x="55454" y="198"/>
                  <a:pt x="55434" y="212"/>
                  <a:pt x="55434" y="238"/>
                </a:cubicBezTo>
                <a:cubicBezTo>
                  <a:pt x="55428" y="280"/>
                  <a:pt x="55425" y="301"/>
                  <a:pt x="55394" y="301"/>
                </a:cubicBezTo>
                <a:cubicBezTo>
                  <a:pt x="55363" y="301"/>
                  <a:pt x="55303" y="280"/>
                  <a:pt x="55184" y="238"/>
                </a:cubicBezTo>
                <a:cubicBezTo>
                  <a:pt x="55105" y="207"/>
                  <a:pt x="55046" y="191"/>
                  <a:pt x="55006" y="191"/>
                </a:cubicBezTo>
                <a:cubicBezTo>
                  <a:pt x="54985" y="191"/>
                  <a:pt x="54970" y="195"/>
                  <a:pt x="54958" y="203"/>
                </a:cubicBezTo>
                <a:cubicBezTo>
                  <a:pt x="54941" y="211"/>
                  <a:pt x="54891" y="225"/>
                  <a:pt x="54838" y="225"/>
                </a:cubicBezTo>
                <a:cubicBezTo>
                  <a:pt x="54814" y="225"/>
                  <a:pt x="54789" y="222"/>
                  <a:pt x="54767" y="215"/>
                </a:cubicBezTo>
                <a:cubicBezTo>
                  <a:pt x="54753" y="213"/>
                  <a:pt x="54739" y="212"/>
                  <a:pt x="54727" y="212"/>
                </a:cubicBezTo>
                <a:cubicBezTo>
                  <a:pt x="54665" y="212"/>
                  <a:pt x="54624" y="235"/>
                  <a:pt x="54624" y="274"/>
                </a:cubicBezTo>
                <a:cubicBezTo>
                  <a:pt x="54624" y="311"/>
                  <a:pt x="54576" y="326"/>
                  <a:pt x="54494" y="326"/>
                </a:cubicBezTo>
                <a:cubicBezTo>
                  <a:pt x="54469" y="326"/>
                  <a:pt x="54441" y="325"/>
                  <a:pt x="54410" y="322"/>
                </a:cubicBezTo>
                <a:cubicBezTo>
                  <a:pt x="54202" y="286"/>
                  <a:pt x="54053" y="268"/>
                  <a:pt x="53955" y="268"/>
                </a:cubicBezTo>
                <a:cubicBezTo>
                  <a:pt x="53856" y="268"/>
                  <a:pt x="53809" y="286"/>
                  <a:pt x="53803" y="322"/>
                </a:cubicBezTo>
                <a:cubicBezTo>
                  <a:pt x="53803" y="358"/>
                  <a:pt x="53780" y="372"/>
                  <a:pt x="53741" y="372"/>
                </a:cubicBezTo>
                <a:cubicBezTo>
                  <a:pt x="53716" y="372"/>
                  <a:pt x="53685" y="367"/>
                  <a:pt x="53648" y="358"/>
                </a:cubicBezTo>
                <a:cubicBezTo>
                  <a:pt x="53615" y="343"/>
                  <a:pt x="53577" y="337"/>
                  <a:pt x="53536" y="337"/>
                </a:cubicBezTo>
                <a:cubicBezTo>
                  <a:pt x="53474" y="337"/>
                  <a:pt x="53408" y="352"/>
                  <a:pt x="53350" y="381"/>
                </a:cubicBezTo>
                <a:cubicBezTo>
                  <a:pt x="53306" y="407"/>
                  <a:pt x="53268" y="419"/>
                  <a:pt x="53242" y="419"/>
                </a:cubicBezTo>
                <a:cubicBezTo>
                  <a:pt x="53220" y="419"/>
                  <a:pt x="53207" y="410"/>
                  <a:pt x="53207" y="393"/>
                </a:cubicBezTo>
                <a:cubicBezTo>
                  <a:pt x="53207" y="386"/>
                  <a:pt x="53203" y="382"/>
                  <a:pt x="53194" y="382"/>
                </a:cubicBezTo>
                <a:cubicBezTo>
                  <a:pt x="53176" y="382"/>
                  <a:pt x="53141" y="400"/>
                  <a:pt x="53100" y="441"/>
                </a:cubicBezTo>
                <a:cubicBezTo>
                  <a:pt x="53041" y="500"/>
                  <a:pt x="52922" y="548"/>
                  <a:pt x="52838" y="548"/>
                </a:cubicBezTo>
                <a:cubicBezTo>
                  <a:pt x="52743" y="548"/>
                  <a:pt x="52672" y="572"/>
                  <a:pt x="52660" y="608"/>
                </a:cubicBezTo>
                <a:cubicBezTo>
                  <a:pt x="52660" y="636"/>
                  <a:pt x="52642" y="652"/>
                  <a:pt x="52621" y="652"/>
                </a:cubicBezTo>
                <a:cubicBezTo>
                  <a:pt x="52606" y="652"/>
                  <a:pt x="52591" y="645"/>
                  <a:pt x="52576" y="631"/>
                </a:cubicBezTo>
                <a:cubicBezTo>
                  <a:pt x="52541" y="608"/>
                  <a:pt x="52541" y="572"/>
                  <a:pt x="52565" y="560"/>
                </a:cubicBezTo>
                <a:cubicBezTo>
                  <a:pt x="52600" y="548"/>
                  <a:pt x="52576" y="512"/>
                  <a:pt x="52541" y="512"/>
                </a:cubicBezTo>
                <a:cubicBezTo>
                  <a:pt x="52493" y="512"/>
                  <a:pt x="52434" y="536"/>
                  <a:pt x="52398" y="572"/>
                </a:cubicBezTo>
                <a:cubicBezTo>
                  <a:pt x="52384" y="600"/>
                  <a:pt x="52345" y="611"/>
                  <a:pt x="52290" y="611"/>
                </a:cubicBezTo>
                <a:cubicBezTo>
                  <a:pt x="52250" y="611"/>
                  <a:pt x="52202" y="606"/>
                  <a:pt x="52148" y="596"/>
                </a:cubicBezTo>
                <a:cubicBezTo>
                  <a:pt x="52080" y="573"/>
                  <a:pt x="52031" y="561"/>
                  <a:pt x="51996" y="561"/>
                </a:cubicBezTo>
                <a:cubicBezTo>
                  <a:pt x="51957" y="561"/>
                  <a:pt x="51934" y="576"/>
                  <a:pt x="51922" y="608"/>
                </a:cubicBezTo>
                <a:cubicBezTo>
                  <a:pt x="51914" y="660"/>
                  <a:pt x="51836" y="693"/>
                  <a:pt x="51764" y="693"/>
                </a:cubicBezTo>
                <a:cubicBezTo>
                  <a:pt x="51722" y="693"/>
                  <a:pt x="51682" y="682"/>
                  <a:pt x="51660" y="655"/>
                </a:cubicBezTo>
                <a:cubicBezTo>
                  <a:pt x="51624" y="619"/>
                  <a:pt x="51672" y="560"/>
                  <a:pt x="51767" y="548"/>
                </a:cubicBezTo>
                <a:cubicBezTo>
                  <a:pt x="51898" y="500"/>
                  <a:pt x="51898" y="500"/>
                  <a:pt x="51743" y="477"/>
                </a:cubicBezTo>
                <a:cubicBezTo>
                  <a:pt x="51717" y="469"/>
                  <a:pt x="51690" y="466"/>
                  <a:pt x="51665" y="466"/>
                </a:cubicBezTo>
                <a:cubicBezTo>
                  <a:pt x="51607" y="466"/>
                  <a:pt x="51557" y="480"/>
                  <a:pt x="51541" y="488"/>
                </a:cubicBezTo>
                <a:cubicBezTo>
                  <a:pt x="51523" y="500"/>
                  <a:pt x="51499" y="506"/>
                  <a:pt x="51472" y="506"/>
                </a:cubicBezTo>
                <a:cubicBezTo>
                  <a:pt x="51445" y="506"/>
                  <a:pt x="51416" y="500"/>
                  <a:pt x="51386" y="488"/>
                </a:cubicBezTo>
                <a:cubicBezTo>
                  <a:pt x="51364" y="484"/>
                  <a:pt x="51342" y="481"/>
                  <a:pt x="51322" y="481"/>
                </a:cubicBezTo>
                <a:cubicBezTo>
                  <a:pt x="51288" y="481"/>
                  <a:pt x="51258" y="490"/>
                  <a:pt x="51243" y="512"/>
                </a:cubicBezTo>
                <a:cubicBezTo>
                  <a:pt x="51214" y="542"/>
                  <a:pt x="51152" y="563"/>
                  <a:pt x="51091" y="563"/>
                </a:cubicBezTo>
                <a:cubicBezTo>
                  <a:pt x="51078" y="563"/>
                  <a:pt x="51065" y="562"/>
                  <a:pt x="51052" y="560"/>
                </a:cubicBezTo>
                <a:cubicBezTo>
                  <a:pt x="51038" y="558"/>
                  <a:pt x="51023" y="557"/>
                  <a:pt x="51007" y="557"/>
                </a:cubicBezTo>
                <a:cubicBezTo>
                  <a:pt x="50936" y="557"/>
                  <a:pt x="50863" y="578"/>
                  <a:pt x="50814" y="608"/>
                </a:cubicBezTo>
                <a:cubicBezTo>
                  <a:pt x="50769" y="626"/>
                  <a:pt x="50702" y="651"/>
                  <a:pt x="50641" y="651"/>
                </a:cubicBezTo>
                <a:cubicBezTo>
                  <a:pt x="50623" y="651"/>
                  <a:pt x="50605" y="649"/>
                  <a:pt x="50588" y="643"/>
                </a:cubicBezTo>
                <a:cubicBezTo>
                  <a:pt x="50579" y="642"/>
                  <a:pt x="50569" y="641"/>
                  <a:pt x="50558" y="641"/>
                </a:cubicBezTo>
                <a:cubicBezTo>
                  <a:pt x="50486" y="641"/>
                  <a:pt x="50384" y="673"/>
                  <a:pt x="50290" y="715"/>
                </a:cubicBezTo>
                <a:cubicBezTo>
                  <a:pt x="50213" y="740"/>
                  <a:pt x="50136" y="760"/>
                  <a:pt x="50090" y="760"/>
                </a:cubicBezTo>
                <a:cubicBezTo>
                  <a:pt x="50072" y="760"/>
                  <a:pt x="50059" y="757"/>
                  <a:pt x="50052" y="750"/>
                </a:cubicBezTo>
                <a:cubicBezTo>
                  <a:pt x="50034" y="741"/>
                  <a:pt x="50019" y="737"/>
                  <a:pt x="50008" y="737"/>
                </a:cubicBezTo>
                <a:cubicBezTo>
                  <a:pt x="49990" y="737"/>
                  <a:pt x="49981" y="748"/>
                  <a:pt x="49981" y="762"/>
                </a:cubicBezTo>
                <a:cubicBezTo>
                  <a:pt x="49981" y="785"/>
                  <a:pt x="49957" y="793"/>
                  <a:pt x="49918" y="793"/>
                </a:cubicBezTo>
                <a:cubicBezTo>
                  <a:pt x="49896" y="793"/>
                  <a:pt x="49869" y="791"/>
                  <a:pt x="49838" y="786"/>
                </a:cubicBezTo>
                <a:cubicBezTo>
                  <a:pt x="49809" y="774"/>
                  <a:pt x="49775" y="767"/>
                  <a:pt x="49735" y="767"/>
                </a:cubicBezTo>
                <a:cubicBezTo>
                  <a:pt x="49660" y="767"/>
                  <a:pt x="49566" y="791"/>
                  <a:pt x="49457" y="846"/>
                </a:cubicBezTo>
                <a:cubicBezTo>
                  <a:pt x="49348" y="895"/>
                  <a:pt x="49214" y="920"/>
                  <a:pt x="49138" y="920"/>
                </a:cubicBezTo>
                <a:cubicBezTo>
                  <a:pt x="49123" y="920"/>
                  <a:pt x="49110" y="919"/>
                  <a:pt x="49100" y="917"/>
                </a:cubicBezTo>
                <a:cubicBezTo>
                  <a:pt x="49087" y="914"/>
                  <a:pt x="49073" y="912"/>
                  <a:pt x="49058" y="912"/>
                </a:cubicBezTo>
                <a:cubicBezTo>
                  <a:pt x="49016" y="912"/>
                  <a:pt x="48971" y="923"/>
                  <a:pt x="48945" y="941"/>
                </a:cubicBezTo>
                <a:cubicBezTo>
                  <a:pt x="48909" y="1012"/>
                  <a:pt x="48338" y="1084"/>
                  <a:pt x="48028" y="1084"/>
                </a:cubicBezTo>
                <a:cubicBezTo>
                  <a:pt x="47969" y="1084"/>
                  <a:pt x="47897" y="1096"/>
                  <a:pt x="47862" y="1120"/>
                </a:cubicBezTo>
                <a:cubicBezTo>
                  <a:pt x="47839" y="1136"/>
                  <a:pt x="47823" y="1145"/>
                  <a:pt x="47807" y="1145"/>
                </a:cubicBezTo>
                <a:cubicBezTo>
                  <a:pt x="47789" y="1145"/>
                  <a:pt x="47774" y="1133"/>
                  <a:pt x="47754" y="1108"/>
                </a:cubicBezTo>
                <a:cubicBezTo>
                  <a:pt x="47744" y="1097"/>
                  <a:pt x="47723" y="1091"/>
                  <a:pt x="47696" y="1091"/>
                </a:cubicBezTo>
                <a:cubicBezTo>
                  <a:pt x="47662" y="1091"/>
                  <a:pt x="47616" y="1100"/>
                  <a:pt x="47564" y="1120"/>
                </a:cubicBezTo>
                <a:cubicBezTo>
                  <a:pt x="47481" y="1167"/>
                  <a:pt x="47338" y="1191"/>
                  <a:pt x="47266" y="1191"/>
                </a:cubicBezTo>
                <a:cubicBezTo>
                  <a:pt x="47195" y="1191"/>
                  <a:pt x="47088" y="1203"/>
                  <a:pt x="47064" y="1227"/>
                </a:cubicBezTo>
                <a:cubicBezTo>
                  <a:pt x="47016" y="1274"/>
                  <a:pt x="46897" y="1286"/>
                  <a:pt x="46790" y="1286"/>
                </a:cubicBezTo>
                <a:cubicBezTo>
                  <a:pt x="46683" y="1286"/>
                  <a:pt x="46540" y="1310"/>
                  <a:pt x="46480" y="1346"/>
                </a:cubicBezTo>
                <a:cubicBezTo>
                  <a:pt x="46433" y="1377"/>
                  <a:pt x="46375" y="1393"/>
                  <a:pt x="46302" y="1393"/>
                </a:cubicBezTo>
                <a:cubicBezTo>
                  <a:pt x="46266" y="1393"/>
                  <a:pt x="46226" y="1389"/>
                  <a:pt x="46183" y="1381"/>
                </a:cubicBezTo>
                <a:cubicBezTo>
                  <a:pt x="46126" y="1366"/>
                  <a:pt x="46078" y="1357"/>
                  <a:pt x="46040" y="1357"/>
                </a:cubicBezTo>
                <a:cubicBezTo>
                  <a:pt x="45990" y="1357"/>
                  <a:pt x="45958" y="1372"/>
                  <a:pt x="45945" y="1405"/>
                </a:cubicBezTo>
                <a:cubicBezTo>
                  <a:pt x="45918" y="1449"/>
                  <a:pt x="45865" y="1474"/>
                  <a:pt x="45777" y="1474"/>
                </a:cubicBezTo>
                <a:cubicBezTo>
                  <a:pt x="45746" y="1474"/>
                  <a:pt x="45711" y="1471"/>
                  <a:pt x="45671" y="1465"/>
                </a:cubicBezTo>
                <a:cubicBezTo>
                  <a:pt x="45641" y="1462"/>
                  <a:pt x="45610" y="1460"/>
                  <a:pt x="45579" y="1460"/>
                </a:cubicBezTo>
                <a:cubicBezTo>
                  <a:pt x="45486" y="1460"/>
                  <a:pt x="45394" y="1474"/>
                  <a:pt x="45349" y="1501"/>
                </a:cubicBezTo>
                <a:cubicBezTo>
                  <a:pt x="45307" y="1517"/>
                  <a:pt x="45247" y="1534"/>
                  <a:pt x="45207" y="1534"/>
                </a:cubicBezTo>
                <a:cubicBezTo>
                  <a:pt x="45191" y="1534"/>
                  <a:pt x="45178" y="1531"/>
                  <a:pt x="45171" y="1524"/>
                </a:cubicBezTo>
                <a:cubicBezTo>
                  <a:pt x="45147" y="1518"/>
                  <a:pt x="45123" y="1515"/>
                  <a:pt x="45102" y="1515"/>
                </a:cubicBezTo>
                <a:cubicBezTo>
                  <a:pt x="45081" y="1515"/>
                  <a:pt x="45064" y="1518"/>
                  <a:pt x="45052" y="1524"/>
                </a:cubicBezTo>
                <a:cubicBezTo>
                  <a:pt x="45016" y="1560"/>
                  <a:pt x="44933" y="1560"/>
                  <a:pt x="44861" y="1560"/>
                </a:cubicBezTo>
                <a:cubicBezTo>
                  <a:pt x="44846" y="1558"/>
                  <a:pt x="44832" y="1557"/>
                  <a:pt x="44818" y="1557"/>
                </a:cubicBezTo>
                <a:cubicBezTo>
                  <a:pt x="44755" y="1557"/>
                  <a:pt x="44706" y="1578"/>
                  <a:pt x="44706" y="1608"/>
                </a:cubicBezTo>
                <a:cubicBezTo>
                  <a:pt x="44706" y="1643"/>
                  <a:pt x="44587" y="1727"/>
                  <a:pt x="44456" y="1786"/>
                </a:cubicBezTo>
                <a:cubicBezTo>
                  <a:pt x="44306" y="1850"/>
                  <a:pt x="44176" y="1882"/>
                  <a:pt x="44032" y="1882"/>
                </a:cubicBezTo>
                <a:cubicBezTo>
                  <a:pt x="43960" y="1882"/>
                  <a:pt x="43885" y="1874"/>
                  <a:pt x="43802" y="1858"/>
                </a:cubicBezTo>
                <a:cubicBezTo>
                  <a:pt x="43794" y="1856"/>
                  <a:pt x="43784" y="1855"/>
                  <a:pt x="43772" y="1855"/>
                </a:cubicBezTo>
                <a:cubicBezTo>
                  <a:pt x="43715" y="1855"/>
                  <a:pt x="43617" y="1880"/>
                  <a:pt x="43528" y="1929"/>
                </a:cubicBezTo>
                <a:cubicBezTo>
                  <a:pt x="43444" y="1977"/>
                  <a:pt x="43313" y="2024"/>
                  <a:pt x="43266" y="2024"/>
                </a:cubicBezTo>
                <a:cubicBezTo>
                  <a:pt x="43206" y="2024"/>
                  <a:pt x="43099" y="2048"/>
                  <a:pt x="42992" y="2096"/>
                </a:cubicBezTo>
                <a:cubicBezTo>
                  <a:pt x="42909" y="2143"/>
                  <a:pt x="42742" y="2167"/>
                  <a:pt x="42635" y="2167"/>
                </a:cubicBezTo>
                <a:cubicBezTo>
                  <a:pt x="42206" y="2167"/>
                  <a:pt x="41885" y="2215"/>
                  <a:pt x="41837" y="2263"/>
                </a:cubicBezTo>
                <a:cubicBezTo>
                  <a:pt x="41811" y="2280"/>
                  <a:pt x="41759" y="2291"/>
                  <a:pt x="41696" y="2291"/>
                </a:cubicBezTo>
                <a:cubicBezTo>
                  <a:pt x="41673" y="2291"/>
                  <a:pt x="41648" y="2290"/>
                  <a:pt x="41623" y="2286"/>
                </a:cubicBezTo>
                <a:cubicBezTo>
                  <a:pt x="41602" y="2283"/>
                  <a:pt x="41578" y="2282"/>
                  <a:pt x="41553" y="2282"/>
                </a:cubicBezTo>
                <a:cubicBezTo>
                  <a:pt x="41478" y="2282"/>
                  <a:pt x="41394" y="2295"/>
                  <a:pt x="41349" y="2322"/>
                </a:cubicBezTo>
                <a:cubicBezTo>
                  <a:pt x="41174" y="2394"/>
                  <a:pt x="40830" y="2484"/>
                  <a:pt x="40655" y="2484"/>
                </a:cubicBezTo>
                <a:cubicBezTo>
                  <a:pt x="40628" y="2484"/>
                  <a:pt x="40605" y="2482"/>
                  <a:pt x="40587" y="2477"/>
                </a:cubicBezTo>
                <a:cubicBezTo>
                  <a:pt x="40577" y="2475"/>
                  <a:pt x="40568" y="2474"/>
                  <a:pt x="40558" y="2474"/>
                </a:cubicBezTo>
                <a:cubicBezTo>
                  <a:pt x="40500" y="2474"/>
                  <a:pt x="40456" y="2504"/>
                  <a:pt x="40456" y="2524"/>
                </a:cubicBezTo>
                <a:cubicBezTo>
                  <a:pt x="40432" y="2584"/>
                  <a:pt x="40063" y="2739"/>
                  <a:pt x="39944" y="2739"/>
                </a:cubicBezTo>
                <a:cubicBezTo>
                  <a:pt x="39896" y="2739"/>
                  <a:pt x="39813" y="2739"/>
                  <a:pt x="39742" y="2751"/>
                </a:cubicBezTo>
                <a:cubicBezTo>
                  <a:pt x="39717" y="2754"/>
                  <a:pt x="39694" y="2756"/>
                  <a:pt x="39672" y="2756"/>
                </a:cubicBezTo>
                <a:cubicBezTo>
                  <a:pt x="39620" y="2756"/>
                  <a:pt x="39580" y="2747"/>
                  <a:pt x="39563" y="2739"/>
                </a:cubicBezTo>
                <a:cubicBezTo>
                  <a:pt x="39548" y="2729"/>
                  <a:pt x="39527" y="2723"/>
                  <a:pt x="39503" y="2723"/>
                </a:cubicBezTo>
                <a:cubicBezTo>
                  <a:pt x="39468" y="2723"/>
                  <a:pt x="39426" y="2735"/>
                  <a:pt x="39384" y="2763"/>
                </a:cubicBezTo>
                <a:cubicBezTo>
                  <a:pt x="39301" y="2798"/>
                  <a:pt x="39206" y="2822"/>
                  <a:pt x="39146" y="2822"/>
                </a:cubicBezTo>
                <a:cubicBezTo>
                  <a:pt x="38932" y="2822"/>
                  <a:pt x="38622" y="2882"/>
                  <a:pt x="38622" y="2929"/>
                </a:cubicBezTo>
                <a:cubicBezTo>
                  <a:pt x="38622" y="2941"/>
                  <a:pt x="38515" y="2977"/>
                  <a:pt x="38396" y="2977"/>
                </a:cubicBezTo>
                <a:cubicBezTo>
                  <a:pt x="38265" y="2977"/>
                  <a:pt x="38170" y="3001"/>
                  <a:pt x="38158" y="3060"/>
                </a:cubicBezTo>
                <a:cubicBezTo>
                  <a:pt x="38150" y="3092"/>
                  <a:pt x="38142" y="3108"/>
                  <a:pt x="38131" y="3108"/>
                </a:cubicBezTo>
                <a:cubicBezTo>
                  <a:pt x="38125" y="3108"/>
                  <a:pt x="38118" y="3104"/>
                  <a:pt x="38110" y="3096"/>
                </a:cubicBezTo>
                <a:cubicBezTo>
                  <a:pt x="38103" y="3072"/>
                  <a:pt x="38062" y="3061"/>
                  <a:pt x="38005" y="3061"/>
                </a:cubicBezTo>
                <a:cubicBezTo>
                  <a:pt x="37867" y="3061"/>
                  <a:pt x="37640" y="3120"/>
                  <a:pt x="37598" y="3179"/>
                </a:cubicBezTo>
                <a:cubicBezTo>
                  <a:pt x="37569" y="3209"/>
                  <a:pt x="37523" y="3230"/>
                  <a:pt x="37482" y="3230"/>
                </a:cubicBezTo>
                <a:cubicBezTo>
                  <a:pt x="37473" y="3230"/>
                  <a:pt x="37464" y="3229"/>
                  <a:pt x="37456" y="3227"/>
                </a:cubicBezTo>
                <a:cubicBezTo>
                  <a:pt x="37430" y="3219"/>
                  <a:pt x="37394" y="3216"/>
                  <a:pt x="37353" y="3216"/>
                </a:cubicBezTo>
                <a:cubicBezTo>
                  <a:pt x="37199" y="3216"/>
                  <a:pt x="36974" y="3261"/>
                  <a:pt x="36955" y="3298"/>
                </a:cubicBezTo>
                <a:cubicBezTo>
                  <a:pt x="36947" y="3325"/>
                  <a:pt x="36857" y="3339"/>
                  <a:pt x="36743" y="3339"/>
                </a:cubicBezTo>
                <a:cubicBezTo>
                  <a:pt x="36705" y="3339"/>
                  <a:pt x="36664" y="3337"/>
                  <a:pt x="36622" y="3334"/>
                </a:cubicBezTo>
                <a:cubicBezTo>
                  <a:pt x="36589" y="3329"/>
                  <a:pt x="36550" y="3327"/>
                  <a:pt x="36509" y="3327"/>
                </a:cubicBezTo>
                <a:cubicBezTo>
                  <a:pt x="36355" y="3327"/>
                  <a:pt x="36158" y="3359"/>
                  <a:pt x="36027" y="3406"/>
                </a:cubicBezTo>
                <a:cubicBezTo>
                  <a:pt x="35872" y="3453"/>
                  <a:pt x="35693" y="3477"/>
                  <a:pt x="35646" y="3477"/>
                </a:cubicBezTo>
                <a:cubicBezTo>
                  <a:pt x="35586" y="3477"/>
                  <a:pt x="35539" y="3477"/>
                  <a:pt x="35539" y="3513"/>
                </a:cubicBezTo>
                <a:cubicBezTo>
                  <a:pt x="35539" y="3536"/>
                  <a:pt x="35431" y="3548"/>
                  <a:pt x="35336" y="3548"/>
                </a:cubicBezTo>
                <a:cubicBezTo>
                  <a:pt x="35217" y="3548"/>
                  <a:pt x="35003" y="3608"/>
                  <a:pt x="34860" y="3691"/>
                </a:cubicBezTo>
                <a:cubicBezTo>
                  <a:pt x="34705" y="3763"/>
                  <a:pt x="34515" y="3810"/>
                  <a:pt x="34419" y="3810"/>
                </a:cubicBezTo>
                <a:cubicBezTo>
                  <a:pt x="34401" y="3805"/>
                  <a:pt x="34381" y="3803"/>
                  <a:pt x="34360" y="3803"/>
                </a:cubicBezTo>
                <a:cubicBezTo>
                  <a:pt x="34287" y="3803"/>
                  <a:pt x="34204" y="3833"/>
                  <a:pt x="34157" y="3870"/>
                </a:cubicBezTo>
                <a:cubicBezTo>
                  <a:pt x="34098" y="3906"/>
                  <a:pt x="34003" y="3941"/>
                  <a:pt x="33943" y="3941"/>
                </a:cubicBezTo>
                <a:cubicBezTo>
                  <a:pt x="33939" y="3941"/>
                  <a:pt x="33934" y="3941"/>
                  <a:pt x="33928" y="3941"/>
                </a:cubicBezTo>
                <a:cubicBezTo>
                  <a:pt x="33778" y="3941"/>
                  <a:pt x="33192" y="4086"/>
                  <a:pt x="33169" y="4132"/>
                </a:cubicBezTo>
                <a:cubicBezTo>
                  <a:pt x="33169" y="4138"/>
                  <a:pt x="33160" y="4141"/>
                  <a:pt x="33141" y="4141"/>
                </a:cubicBezTo>
                <a:cubicBezTo>
                  <a:pt x="33122" y="4141"/>
                  <a:pt x="33092" y="4138"/>
                  <a:pt x="33050" y="4132"/>
                </a:cubicBezTo>
                <a:cubicBezTo>
                  <a:pt x="33020" y="4120"/>
                  <a:pt x="32985" y="4114"/>
                  <a:pt x="32949" y="4114"/>
                </a:cubicBezTo>
                <a:cubicBezTo>
                  <a:pt x="32913" y="4114"/>
                  <a:pt x="32878" y="4120"/>
                  <a:pt x="32848" y="4132"/>
                </a:cubicBezTo>
                <a:cubicBezTo>
                  <a:pt x="32788" y="4168"/>
                  <a:pt x="32669" y="4179"/>
                  <a:pt x="32574" y="4179"/>
                </a:cubicBezTo>
                <a:cubicBezTo>
                  <a:pt x="32491" y="4179"/>
                  <a:pt x="32300" y="4203"/>
                  <a:pt x="32145" y="4239"/>
                </a:cubicBezTo>
                <a:cubicBezTo>
                  <a:pt x="32050" y="4263"/>
                  <a:pt x="31976" y="4275"/>
                  <a:pt x="31918" y="4275"/>
                </a:cubicBezTo>
                <a:cubicBezTo>
                  <a:pt x="31860" y="4275"/>
                  <a:pt x="31818" y="4263"/>
                  <a:pt x="31788" y="4239"/>
                </a:cubicBezTo>
                <a:cubicBezTo>
                  <a:pt x="31760" y="4216"/>
                  <a:pt x="31732" y="4205"/>
                  <a:pt x="31701" y="4205"/>
                </a:cubicBezTo>
                <a:cubicBezTo>
                  <a:pt x="31667" y="4205"/>
                  <a:pt x="31630" y="4219"/>
                  <a:pt x="31586" y="4251"/>
                </a:cubicBezTo>
                <a:cubicBezTo>
                  <a:pt x="31521" y="4297"/>
                  <a:pt x="31428" y="4315"/>
                  <a:pt x="31300" y="4315"/>
                </a:cubicBezTo>
                <a:cubicBezTo>
                  <a:pt x="31264" y="4315"/>
                  <a:pt x="31224" y="4313"/>
                  <a:pt x="31181" y="4310"/>
                </a:cubicBezTo>
                <a:cubicBezTo>
                  <a:pt x="31112" y="4305"/>
                  <a:pt x="31043" y="4303"/>
                  <a:pt x="30981" y="4303"/>
                </a:cubicBezTo>
                <a:cubicBezTo>
                  <a:pt x="30895" y="4303"/>
                  <a:pt x="30823" y="4308"/>
                  <a:pt x="30788" y="4322"/>
                </a:cubicBezTo>
                <a:cubicBezTo>
                  <a:pt x="30728" y="4346"/>
                  <a:pt x="30645" y="4382"/>
                  <a:pt x="30586" y="4406"/>
                </a:cubicBezTo>
                <a:cubicBezTo>
                  <a:pt x="30526" y="4429"/>
                  <a:pt x="30407" y="4429"/>
                  <a:pt x="30336" y="4429"/>
                </a:cubicBezTo>
                <a:cubicBezTo>
                  <a:pt x="30321" y="4427"/>
                  <a:pt x="30303" y="4426"/>
                  <a:pt x="30283" y="4426"/>
                </a:cubicBezTo>
                <a:cubicBezTo>
                  <a:pt x="30183" y="4426"/>
                  <a:pt x="30017" y="4450"/>
                  <a:pt x="29859" y="4489"/>
                </a:cubicBezTo>
                <a:cubicBezTo>
                  <a:pt x="29681" y="4537"/>
                  <a:pt x="29359" y="4596"/>
                  <a:pt x="29181" y="4644"/>
                </a:cubicBezTo>
                <a:cubicBezTo>
                  <a:pt x="28990" y="4679"/>
                  <a:pt x="28823" y="4727"/>
                  <a:pt x="28812" y="4739"/>
                </a:cubicBezTo>
                <a:cubicBezTo>
                  <a:pt x="28806" y="4751"/>
                  <a:pt x="28791" y="4757"/>
                  <a:pt x="28774" y="4757"/>
                </a:cubicBezTo>
                <a:cubicBezTo>
                  <a:pt x="28758" y="4757"/>
                  <a:pt x="28740" y="4751"/>
                  <a:pt x="28728" y="4739"/>
                </a:cubicBezTo>
                <a:cubicBezTo>
                  <a:pt x="28720" y="4736"/>
                  <a:pt x="28707" y="4735"/>
                  <a:pt x="28689" y="4735"/>
                </a:cubicBezTo>
                <a:cubicBezTo>
                  <a:pt x="28628" y="4735"/>
                  <a:pt x="28515" y="4752"/>
                  <a:pt x="28395" y="4799"/>
                </a:cubicBezTo>
                <a:cubicBezTo>
                  <a:pt x="28283" y="4836"/>
                  <a:pt x="28157" y="4866"/>
                  <a:pt x="28085" y="4866"/>
                </a:cubicBezTo>
                <a:cubicBezTo>
                  <a:pt x="28064" y="4866"/>
                  <a:pt x="28048" y="4863"/>
                  <a:pt x="28038" y="4858"/>
                </a:cubicBezTo>
                <a:cubicBezTo>
                  <a:pt x="28024" y="4855"/>
                  <a:pt x="28005" y="4854"/>
                  <a:pt x="27983" y="4854"/>
                </a:cubicBezTo>
                <a:cubicBezTo>
                  <a:pt x="27911" y="4854"/>
                  <a:pt x="27802" y="4869"/>
                  <a:pt x="27692" y="4906"/>
                </a:cubicBezTo>
                <a:cubicBezTo>
                  <a:pt x="27532" y="4959"/>
                  <a:pt x="27411" y="4986"/>
                  <a:pt x="27275" y="4986"/>
                </a:cubicBezTo>
                <a:cubicBezTo>
                  <a:pt x="27230" y="4986"/>
                  <a:pt x="27183" y="4983"/>
                  <a:pt x="27133" y="4977"/>
                </a:cubicBezTo>
                <a:cubicBezTo>
                  <a:pt x="27097" y="4977"/>
                  <a:pt x="27073" y="5013"/>
                  <a:pt x="27073" y="5037"/>
                </a:cubicBezTo>
                <a:cubicBezTo>
                  <a:pt x="27073" y="5066"/>
                  <a:pt x="27025" y="5087"/>
                  <a:pt x="26955" y="5087"/>
                </a:cubicBezTo>
                <a:cubicBezTo>
                  <a:pt x="26940" y="5087"/>
                  <a:pt x="26923" y="5086"/>
                  <a:pt x="26907" y="5084"/>
                </a:cubicBezTo>
                <a:cubicBezTo>
                  <a:pt x="26823" y="5084"/>
                  <a:pt x="26645" y="5096"/>
                  <a:pt x="26490" y="5120"/>
                </a:cubicBezTo>
                <a:cubicBezTo>
                  <a:pt x="26406" y="5134"/>
                  <a:pt x="26318" y="5140"/>
                  <a:pt x="26248" y="5140"/>
                </a:cubicBezTo>
                <a:cubicBezTo>
                  <a:pt x="26198" y="5140"/>
                  <a:pt x="26157" y="5137"/>
                  <a:pt x="26133" y="5132"/>
                </a:cubicBezTo>
                <a:cubicBezTo>
                  <a:pt x="26115" y="5128"/>
                  <a:pt x="26095" y="5125"/>
                  <a:pt x="26074" y="5125"/>
                </a:cubicBezTo>
                <a:cubicBezTo>
                  <a:pt x="26039" y="5125"/>
                  <a:pt x="26005" y="5133"/>
                  <a:pt x="25990" y="5156"/>
                </a:cubicBezTo>
                <a:cubicBezTo>
                  <a:pt x="25960" y="5185"/>
                  <a:pt x="25899" y="5206"/>
                  <a:pt x="25831" y="5206"/>
                </a:cubicBezTo>
                <a:cubicBezTo>
                  <a:pt x="25817" y="5206"/>
                  <a:pt x="25802" y="5205"/>
                  <a:pt x="25787" y="5203"/>
                </a:cubicBezTo>
                <a:cubicBezTo>
                  <a:pt x="25773" y="5201"/>
                  <a:pt x="25758" y="5200"/>
                  <a:pt x="25743" y="5200"/>
                </a:cubicBezTo>
                <a:cubicBezTo>
                  <a:pt x="25669" y="5200"/>
                  <a:pt x="25587" y="5223"/>
                  <a:pt x="25537" y="5263"/>
                </a:cubicBezTo>
                <a:cubicBezTo>
                  <a:pt x="25488" y="5302"/>
                  <a:pt x="25398" y="5325"/>
                  <a:pt x="25294" y="5325"/>
                </a:cubicBezTo>
                <a:cubicBezTo>
                  <a:pt x="25272" y="5325"/>
                  <a:pt x="25250" y="5324"/>
                  <a:pt x="25228" y="5322"/>
                </a:cubicBezTo>
                <a:cubicBezTo>
                  <a:pt x="25201" y="5319"/>
                  <a:pt x="25172" y="5318"/>
                  <a:pt x="25143" y="5318"/>
                </a:cubicBezTo>
                <a:cubicBezTo>
                  <a:pt x="25054" y="5318"/>
                  <a:pt x="24963" y="5331"/>
                  <a:pt x="24918" y="5358"/>
                </a:cubicBezTo>
                <a:cubicBezTo>
                  <a:pt x="24808" y="5404"/>
                  <a:pt x="24181" y="5457"/>
                  <a:pt x="23872" y="5457"/>
                </a:cubicBezTo>
                <a:cubicBezTo>
                  <a:pt x="23781" y="5457"/>
                  <a:pt x="23717" y="5452"/>
                  <a:pt x="23704" y="5441"/>
                </a:cubicBezTo>
                <a:cubicBezTo>
                  <a:pt x="23701" y="5439"/>
                  <a:pt x="23695" y="5437"/>
                  <a:pt x="23686" y="5437"/>
                </a:cubicBezTo>
                <a:cubicBezTo>
                  <a:pt x="23659" y="5437"/>
                  <a:pt x="23606" y="5453"/>
                  <a:pt x="23561" y="5489"/>
                </a:cubicBezTo>
                <a:cubicBezTo>
                  <a:pt x="23501" y="5537"/>
                  <a:pt x="23251" y="5572"/>
                  <a:pt x="22906" y="5572"/>
                </a:cubicBezTo>
                <a:cubicBezTo>
                  <a:pt x="22608" y="5596"/>
                  <a:pt x="22323" y="5620"/>
                  <a:pt x="22275" y="5632"/>
                </a:cubicBezTo>
                <a:cubicBezTo>
                  <a:pt x="22239" y="5668"/>
                  <a:pt x="22096" y="5680"/>
                  <a:pt x="21977" y="5680"/>
                </a:cubicBezTo>
                <a:cubicBezTo>
                  <a:pt x="21858" y="5680"/>
                  <a:pt x="21739" y="5692"/>
                  <a:pt x="21715" y="5715"/>
                </a:cubicBezTo>
                <a:cubicBezTo>
                  <a:pt x="21669" y="5750"/>
                  <a:pt x="20935" y="5906"/>
                  <a:pt x="20788" y="5906"/>
                </a:cubicBezTo>
                <a:cubicBezTo>
                  <a:pt x="20783" y="5906"/>
                  <a:pt x="20779" y="5906"/>
                  <a:pt x="20775" y="5906"/>
                </a:cubicBezTo>
                <a:cubicBezTo>
                  <a:pt x="20751" y="5906"/>
                  <a:pt x="20668" y="5930"/>
                  <a:pt x="20608" y="5965"/>
                </a:cubicBezTo>
                <a:cubicBezTo>
                  <a:pt x="20555" y="5987"/>
                  <a:pt x="20493" y="6027"/>
                  <a:pt x="20446" y="6027"/>
                </a:cubicBezTo>
                <a:cubicBezTo>
                  <a:pt x="20440" y="6027"/>
                  <a:pt x="20435" y="6026"/>
                  <a:pt x="20430" y="6025"/>
                </a:cubicBezTo>
                <a:cubicBezTo>
                  <a:pt x="20394" y="6025"/>
                  <a:pt x="20287" y="6049"/>
                  <a:pt x="20191" y="6096"/>
                </a:cubicBezTo>
                <a:cubicBezTo>
                  <a:pt x="20119" y="6133"/>
                  <a:pt x="20046" y="6148"/>
                  <a:pt x="19994" y="6148"/>
                </a:cubicBezTo>
                <a:cubicBezTo>
                  <a:pt x="19978" y="6148"/>
                  <a:pt x="19965" y="6147"/>
                  <a:pt x="19953" y="6144"/>
                </a:cubicBezTo>
                <a:cubicBezTo>
                  <a:pt x="19935" y="6138"/>
                  <a:pt x="19915" y="6135"/>
                  <a:pt x="19894" y="6135"/>
                </a:cubicBezTo>
                <a:cubicBezTo>
                  <a:pt x="19873" y="6135"/>
                  <a:pt x="19852" y="6138"/>
                  <a:pt x="19834" y="6144"/>
                </a:cubicBezTo>
                <a:cubicBezTo>
                  <a:pt x="19820" y="6158"/>
                  <a:pt x="19778" y="6164"/>
                  <a:pt x="19721" y="6164"/>
                </a:cubicBezTo>
                <a:cubicBezTo>
                  <a:pt x="19681" y="6164"/>
                  <a:pt x="19634" y="6161"/>
                  <a:pt x="19584" y="6156"/>
                </a:cubicBezTo>
                <a:cubicBezTo>
                  <a:pt x="19564" y="6154"/>
                  <a:pt x="19543" y="6153"/>
                  <a:pt x="19521" y="6153"/>
                </a:cubicBezTo>
                <a:cubicBezTo>
                  <a:pt x="19412" y="6153"/>
                  <a:pt x="19283" y="6178"/>
                  <a:pt x="19203" y="6227"/>
                </a:cubicBezTo>
                <a:cubicBezTo>
                  <a:pt x="19117" y="6270"/>
                  <a:pt x="19031" y="6301"/>
                  <a:pt x="18953" y="6301"/>
                </a:cubicBezTo>
                <a:cubicBezTo>
                  <a:pt x="18924" y="6301"/>
                  <a:pt x="18896" y="6297"/>
                  <a:pt x="18870" y="6287"/>
                </a:cubicBezTo>
                <a:cubicBezTo>
                  <a:pt x="18791" y="6264"/>
                  <a:pt x="18672" y="6253"/>
                  <a:pt x="18558" y="6253"/>
                </a:cubicBezTo>
                <a:cubicBezTo>
                  <a:pt x="18378" y="6253"/>
                  <a:pt x="18208" y="6279"/>
                  <a:pt x="18215" y="6323"/>
                </a:cubicBezTo>
                <a:cubicBezTo>
                  <a:pt x="18222" y="6356"/>
                  <a:pt x="18176" y="6371"/>
                  <a:pt x="18104" y="6371"/>
                </a:cubicBezTo>
                <a:cubicBezTo>
                  <a:pt x="18049" y="6371"/>
                  <a:pt x="17978" y="6362"/>
                  <a:pt x="17905" y="6346"/>
                </a:cubicBezTo>
                <a:cubicBezTo>
                  <a:pt x="17881" y="6342"/>
                  <a:pt x="17854" y="6340"/>
                  <a:pt x="17825" y="6340"/>
                </a:cubicBezTo>
                <a:cubicBezTo>
                  <a:pt x="17701" y="6340"/>
                  <a:pt x="17558" y="6377"/>
                  <a:pt x="17548" y="6406"/>
                </a:cubicBezTo>
                <a:cubicBezTo>
                  <a:pt x="17541" y="6458"/>
                  <a:pt x="17473" y="6487"/>
                  <a:pt x="17378" y="6487"/>
                </a:cubicBezTo>
                <a:cubicBezTo>
                  <a:pt x="17320" y="6487"/>
                  <a:pt x="17251" y="6476"/>
                  <a:pt x="17179" y="6454"/>
                </a:cubicBezTo>
                <a:cubicBezTo>
                  <a:pt x="17143" y="6444"/>
                  <a:pt x="17103" y="6441"/>
                  <a:pt x="17063" y="6441"/>
                </a:cubicBezTo>
                <a:cubicBezTo>
                  <a:pt x="16998" y="6441"/>
                  <a:pt x="16933" y="6451"/>
                  <a:pt x="16882" y="6465"/>
                </a:cubicBezTo>
                <a:cubicBezTo>
                  <a:pt x="16820" y="6488"/>
                  <a:pt x="16773" y="6502"/>
                  <a:pt x="16748" y="6502"/>
                </a:cubicBezTo>
                <a:cubicBezTo>
                  <a:pt x="16734" y="6502"/>
                  <a:pt x="16727" y="6498"/>
                  <a:pt x="16727" y="6489"/>
                </a:cubicBezTo>
                <a:cubicBezTo>
                  <a:pt x="16727" y="6471"/>
                  <a:pt x="16721" y="6462"/>
                  <a:pt x="16710" y="6462"/>
                </a:cubicBezTo>
                <a:cubicBezTo>
                  <a:pt x="16700" y="6462"/>
                  <a:pt x="16685" y="6471"/>
                  <a:pt x="16667" y="6489"/>
                </a:cubicBezTo>
                <a:cubicBezTo>
                  <a:pt x="16643" y="6513"/>
                  <a:pt x="16465" y="6525"/>
                  <a:pt x="16298" y="6549"/>
                </a:cubicBezTo>
                <a:cubicBezTo>
                  <a:pt x="16131" y="6561"/>
                  <a:pt x="15989" y="6584"/>
                  <a:pt x="15965" y="6608"/>
                </a:cubicBezTo>
                <a:cubicBezTo>
                  <a:pt x="15965" y="6620"/>
                  <a:pt x="15956" y="6626"/>
                  <a:pt x="15939" y="6626"/>
                </a:cubicBezTo>
                <a:cubicBezTo>
                  <a:pt x="15923" y="6626"/>
                  <a:pt x="15899" y="6620"/>
                  <a:pt x="15869" y="6608"/>
                </a:cubicBezTo>
                <a:cubicBezTo>
                  <a:pt x="15853" y="6598"/>
                  <a:pt x="15837" y="6594"/>
                  <a:pt x="15821" y="6594"/>
                </a:cubicBezTo>
                <a:cubicBezTo>
                  <a:pt x="15779" y="6594"/>
                  <a:pt x="15741" y="6625"/>
                  <a:pt x="15715" y="6668"/>
                </a:cubicBezTo>
                <a:cubicBezTo>
                  <a:pt x="15691" y="6727"/>
                  <a:pt x="15703" y="6763"/>
                  <a:pt x="15750" y="6763"/>
                </a:cubicBezTo>
                <a:cubicBezTo>
                  <a:pt x="15786" y="6763"/>
                  <a:pt x="15667" y="6811"/>
                  <a:pt x="15488" y="6846"/>
                </a:cubicBezTo>
                <a:cubicBezTo>
                  <a:pt x="15349" y="6864"/>
                  <a:pt x="15222" y="6875"/>
                  <a:pt x="15160" y="6875"/>
                </a:cubicBezTo>
                <a:cubicBezTo>
                  <a:pt x="15137" y="6875"/>
                  <a:pt x="15123" y="6873"/>
                  <a:pt x="15119" y="6870"/>
                </a:cubicBezTo>
                <a:cubicBezTo>
                  <a:pt x="15093" y="6838"/>
                  <a:pt x="14934" y="6819"/>
                  <a:pt x="14786" y="6819"/>
                </a:cubicBezTo>
                <a:cubicBezTo>
                  <a:pt x="14665" y="6819"/>
                  <a:pt x="14551" y="6832"/>
                  <a:pt x="14524" y="6858"/>
                </a:cubicBezTo>
                <a:cubicBezTo>
                  <a:pt x="14512" y="6870"/>
                  <a:pt x="14485" y="6876"/>
                  <a:pt x="14453" y="6876"/>
                </a:cubicBezTo>
                <a:cubicBezTo>
                  <a:pt x="14420" y="6876"/>
                  <a:pt x="14381" y="6870"/>
                  <a:pt x="14345" y="6858"/>
                </a:cubicBezTo>
                <a:cubicBezTo>
                  <a:pt x="14324" y="6845"/>
                  <a:pt x="14300" y="6840"/>
                  <a:pt x="14277" y="6840"/>
                </a:cubicBezTo>
                <a:cubicBezTo>
                  <a:pt x="14238" y="6840"/>
                  <a:pt x="14201" y="6855"/>
                  <a:pt x="14179" y="6870"/>
                </a:cubicBezTo>
                <a:cubicBezTo>
                  <a:pt x="14165" y="6891"/>
                  <a:pt x="14123" y="6904"/>
                  <a:pt x="14065" y="6904"/>
                </a:cubicBezTo>
                <a:cubicBezTo>
                  <a:pt x="14022" y="6904"/>
                  <a:pt x="13972" y="6897"/>
                  <a:pt x="13917" y="6882"/>
                </a:cubicBezTo>
                <a:cubicBezTo>
                  <a:pt x="13873" y="6874"/>
                  <a:pt x="13831" y="6870"/>
                  <a:pt x="13792" y="6870"/>
                </a:cubicBezTo>
                <a:cubicBezTo>
                  <a:pt x="13714" y="6870"/>
                  <a:pt x="13651" y="6886"/>
                  <a:pt x="13619" y="6918"/>
                </a:cubicBezTo>
                <a:cubicBezTo>
                  <a:pt x="13585" y="6946"/>
                  <a:pt x="13562" y="6961"/>
                  <a:pt x="13540" y="6961"/>
                </a:cubicBezTo>
                <a:cubicBezTo>
                  <a:pt x="13517" y="6961"/>
                  <a:pt x="13496" y="6943"/>
                  <a:pt x="13464" y="6906"/>
                </a:cubicBezTo>
                <a:cubicBezTo>
                  <a:pt x="13449" y="6880"/>
                  <a:pt x="13435" y="6865"/>
                  <a:pt x="13424" y="6865"/>
                </a:cubicBezTo>
                <a:cubicBezTo>
                  <a:pt x="13410" y="6865"/>
                  <a:pt x="13400" y="6888"/>
                  <a:pt x="13393" y="6942"/>
                </a:cubicBezTo>
                <a:cubicBezTo>
                  <a:pt x="13385" y="6996"/>
                  <a:pt x="13377" y="7020"/>
                  <a:pt x="13363" y="7020"/>
                </a:cubicBezTo>
                <a:cubicBezTo>
                  <a:pt x="13355" y="7020"/>
                  <a:pt x="13346" y="7014"/>
                  <a:pt x="13333" y="7001"/>
                </a:cubicBezTo>
                <a:cubicBezTo>
                  <a:pt x="13318" y="6978"/>
                  <a:pt x="13287" y="6960"/>
                  <a:pt x="13245" y="6960"/>
                </a:cubicBezTo>
                <a:cubicBezTo>
                  <a:pt x="13222" y="6960"/>
                  <a:pt x="13196" y="6965"/>
                  <a:pt x="13167" y="6977"/>
                </a:cubicBezTo>
                <a:cubicBezTo>
                  <a:pt x="13107" y="6989"/>
                  <a:pt x="12976" y="6989"/>
                  <a:pt x="12893" y="6989"/>
                </a:cubicBezTo>
                <a:cubicBezTo>
                  <a:pt x="12865" y="6986"/>
                  <a:pt x="12839" y="6984"/>
                  <a:pt x="12816" y="6984"/>
                </a:cubicBezTo>
                <a:cubicBezTo>
                  <a:pt x="12761" y="6984"/>
                  <a:pt x="12723" y="6993"/>
                  <a:pt x="12714" y="7001"/>
                </a:cubicBezTo>
                <a:cubicBezTo>
                  <a:pt x="12714" y="7037"/>
                  <a:pt x="12619" y="7049"/>
                  <a:pt x="12512" y="7049"/>
                </a:cubicBezTo>
                <a:cubicBezTo>
                  <a:pt x="12417" y="7049"/>
                  <a:pt x="12321" y="7085"/>
                  <a:pt x="12321" y="7096"/>
                </a:cubicBezTo>
                <a:cubicBezTo>
                  <a:pt x="12321" y="7113"/>
                  <a:pt x="12292" y="7130"/>
                  <a:pt x="12253" y="7130"/>
                </a:cubicBezTo>
                <a:cubicBezTo>
                  <a:pt x="12237" y="7130"/>
                  <a:pt x="12220" y="7127"/>
                  <a:pt x="12202" y="7120"/>
                </a:cubicBezTo>
                <a:cubicBezTo>
                  <a:pt x="12196" y="7119"/>
                  <a:pt x="12190" y="7118"/>
                  <a:pt x="12184" y="7118"/>
                </a:cubicBezTo>
                <a:cubicBezTo>
                  <a:pt x="12131" y="7118"/>
                  <a:pt x="12082" y="7162"/>
                  <a:pt x="12071" y="7216"/>
                </a:cubicBezTo>
                <a:lnTo>
                  <a:pt x="12059" y="7323"/>
                </a:lnTo>
                <a:lnTo>
                  <a:pt x="12000" y="7204"/>
                </a:lnTo>
                <a:cubicBezTo>
                  <a:pt x="11968" y="7131"/>
                  <a:pt x="11941" y="7102"/>
                  <a:pt x="11890" y="7102"/>
                </a:cubicBezTo>
                <a:cubicBezTo>
                  <a:pt x="11866" y="7102"/>
                  <a:pt x="11836" y="7109"/>
                  <a:pt x="11798" y="7120"/>
                </a:cubicBezTo>
                <a:cubicBezTo>
                  <a:pt x="11726" y="7156"/>
                  <a:pt x="11643" y="7180"/>
                  <a:pt x="11607" y="7216"/>
                </a:cubicBezTo>
                <a:cubicBezTo>
                  <a:pt x="11575" y="7241"/>
                  <a:pt x="11506" y="7253"/>
                  <a:pt x="11400" y="7253"/>
                </a:cubicBezTo>
                <a:cubicBezTo>
                  <a:pt x="11309" y="7253"/>
                  <a:pt x="11191" y="7244"/>
                  <a:pt x="11047" y="7227"/>
                </a:cubicBezTo>
                <a:cubicBezTo>
                  <a:pt x="11008" y="7225"/>
                  <a:pt x="10974" y="7223"/>
                  <a:pt x="10945" y="7223"/>
                </a:cubicBezTo>
                <a:cubicBezTo>
                  <a:pt x="10851" y="7223"/>
                  <a:pt x="10809" y="7239"/>
                  <a:pt x="10809" y="7275"/>
                </a:cubicBezTo>
                <a:cubicBezTo>
                  <a:pt x="10809" y="7311"/>
                  <a:pt x="10782" y="7327"/>
                  <a:pt x="10747" y="7327"/>
                </a:cubicBezTo>
                <a:cubicBezTo>
                  <a:pt x="10737" y="7327"/>
                  <a:pt x="10725" y="7325"/>
                  <a:pt x="10714" y="7323"/>
                </a:cubicBezTo>
                <a:cubicBezTo>
                  <a:pt x="10698" y="7316"/>
                  <a:pt x="10679" y="7312"/>
                  <a:pt x="10658" y="7312"/>
                </a:cubicBezTo>
                <a:cubicBezTo>
                  <a:pt x="10536" y="7312"/>
                  <a:pt x="10356" y="7415"/>
                  <a:pt x="10416" y="7466"/>
                </a:cubicBezTo>
                <a:cubicBezTo>
                  <a:pt x="10421" y="7470"/>
                  <a:pt x="10418" y="7473"/>
                  <a:pt x="10406" y="7473"/>
                </a:cubicBezTo>
                <a:cubicBezTo>
                  <a:pt x="10389" y="7473"/>
                  <a:pt x="10353" y="7468"/>
                  <a:pt x="10297" y="7454"/>
                </a:cubicBezTo>
                <a:cubicBezTo>
                  <a:pt x="10245" y="7433"/>
                  <a:pt x="10200" y="7423"/>
                  <a:pt x="10156" y="7423"/>
                </a:cubicBezTo>
                <a:cubicBezTo>
                  <a:pt x="10101" y="7423"/>
                  <a:pt x="10048" y="7439"/>
                  <a:pt x="9988" y="7466"/>
                </a:cubicBezTo>
                <a:cubicBezTo>
                  <a:pt x="9937" y="7491"/>
                  <a:pt x="9896" y="7503"/>
                  <a:pt x="9869" y="7503"/>
                </a:cubicBezTo>
                <a:cubicBezTo>
                  <a:pt x="9846" y="7503"/>
                  <a:pt x="9833" y="7494"/>
                  <a:pt x="9833" y="7477"/>
                </a:cubicBezTo>
                <a:cubicBezTo>
                  <a:pt x="9849" y="7429"/>
                  <a:pt x="9693" y="7391"/>
                  <a:pt x="9578" y="7391"/>
                </a:cubicBezTo>
                <a:cubicBezTo>
                  <a:pt x="9524" y="7391"/>
                  <a:pt x="9479" y="7399"/>
                  <a:pt x="9464" y="7418"/>
                </a:cubicBezTo>
                <a:cubicBezTo>
                  <a:pt x="9455" y="7445"/>
                  <a:pt x="9366" y="7458"/>
                  <a:pt x="9256" y="7458"/>
                </a:cubicBezTo>
                <a:cubicBezTo>
                  <a:pt x="9220" y="7458"/>
                  <a:pt x="9181" y="7457"/>
                  <a:pt x="9142" y="7454"/>
                </a:cubicBezTo>
                <a:cubicBezTo>
                  <a:pt x="9062" y="7445"/>
                  <a:pt x="8974" y="7441"/>
                  <a:pt x="8891" y="7441"/>
                </a:cubicBezTo>
                <a:cubicBezTo>
                  <a:pt x="8642" y="7441"/>
                  <a:pt x="8437" y="7474"/>
                  <a:pt x="8607" y="7501"/>
                </a:cubicBezTo>
                <a:cubicBezTo>
                  <a:pt x="8678" y="7513"/>
                  <a:pt x="8726" y="7561"/>
                  <a:pt x="8726" y="7597"/>
                </a:cubicBezTo>
                <a:cubicBezTo>
                  <a:pt x="8726" y="7644"/>
                  <a:pt x="8750" y="7704"/>
                  <a:pt x="8797" y="7716"/>
                </a:cubicBezTo>
                <a:cubicBezTo>
                  <a:pt x="8821" y="7727"/>
                  <a:pt x="8818" y="7733"/>
                  <a:pt x="8791" y="7733"/>
                </a:cubicBezTo>
                <a:cubicBezTo>
                  <a:pt x="8764" y="7733"/>
                  <a:pt x="8714" y="7727"/>
                  <a:pt x="8642" y="7716"/>
                </a:cubicBezTo>
                <a:cubicBezTo>
                  <a:pt x="8488" y="7692"/>
                  <a:pt x="8404" y="7656"/>
                  <a:pt x="8428" y="7597"/>
                </a:cubicBezTo>
                <a:cubicBezTo>
                  <a:pt x="8440" y="7537"/>
                  <a:pt x="8380" y="7513"/>
                  <a:pt x="8214" y="7501"/>
                </a:cubicBezTo>
                <a:cubicBezTo>
                  <a:pt x="8154" y="7493"/>
                  <a:pt x="8112" y="7488"/>
                  <a:pt x="8082" y="7488"/>
                </a:cubicBezTo>
                <a:cubicBezTo>
                  <a:pt x="8023" y="7488"/>
                  <a:pt x="8015" y="7509"/>
                  <a:pt x="8023" y="7573"/>
                </a:cubicBezTo>
                <a:cubicBezTo>
                  <a:pt x="8035" y="7632"/>
                  <a:pt x="7988" y="7692"/>
                  <a:pt x="7928" y="7716"/>
                </a:cubicBezTo>
                <a:cubicBezTo>
                  <a:pt x="7874" y="7742"/>
                  <a:pt x="7834" y="7756"/>
                  <a:pt x="7818" y="7756"/>
                </a:cubicBezTo>
                <a:cubicBezTo>
                  <a:pt x="7812" y="7756"/>
                  <a:pt x="7809" y="7754"/>
                  <a:pt x="7809" y="7751"/>
                </a:cubicBezTo>
                <a:cubicBezTo>
                  <a:pt x="7809" y="7748"/>
                  <a:pt x="7802" y="7747"/>
                  <a:pt x="7790" y="7747"/>
                </a:cubicBezTo>
                <a:cubicBezTo>
                  <a:pt x="7756" y="7747"/>
                  <a:pt x="7682" y="7758"/>
                  <a:pt x="7595" y="7775"/>
                </a:cubicBezTo>
                <a:cubicBezTo>
                  <a:pt x="7476" y="7811"/>
                  <a:pt x="7357" y="7858"/>
                  <a:pt x="7357" y="7870"/>
                </a:cubicBezTo>
                <a:cubicBezTo>
                  <a:pt x="7345" y="7899"/>
                  <a:pt x="7364" y="7914"/>
                  <a:pt x="7403" y="7914"/>
                </a:cubicBezTo>
                <a:cubicBezTo>
                  <a:pt x="7446" y="7914"/>
                  <a:pt x="7514" y="7896"/>
                  <a:pt x="7595" y="7858"/>
                </a:cubicBezTo>
                <a:cubicBezTo>
                  <a:pt x="7648" y="7832"/>
                  <a:pt x="7708" y="7818"/>
                  <a:pt x="7745" y="7818"/>
                </a:cubicBezTo>
                <a:cubicBezTo>
                  <a:pt x="7758" y="7818"/>
                  <a:pt x="7767" y="7820"/>
                  <a:pt x="7773" y="7823"/>
                </a:cubicBezTo>
                <a:cubicBezTo>
                  <a:pt x="7838" y="7888"/>
                  <a:pt x="7686" y="7993"/>
                  <a:pt x="7523" y="7993"/>
                </a:cubicBezTo>
                <a:cubicBezTo>
                  <a:pt x="7507" y="7993"/>
                  <a:pt x="7491" y="7992"/>
                  <a:pt x="7476" y="7989"/>
                </a:cubicBezTo>
                <a:cubicBezTo>
                  <a:pt x="7450" y="7986"/>
                  <a:pt x="7425" y="7985"/>
                  <a:pt x="7402" y="7985"/>
                </a:cubicBezTo>
                <a:cubicBezTo>
                  <a:pt x="7338" y="7985"/>
                  <a:pt x="7284" y="7996"/>
                  <a:pt x="7249" y="8013"/>
                </a:cubicBezTo>
                <a:cubicBezTo>
                  <a:pt x="7232" y="8031"/>
                  <a:pt x="7202" y="8040"/>
                  <a:pt x="7168" y="8040"/>
                </a:cubicBezTo>
                <a:cubicBezTo>
                  <a:pt x="7133" y="8040"/>
                  <a:pt x="7095" y="8031"/>
                  <a:pt x="7059" y="8013"/>
                </a:cubicBezTo>
                <a:cubicBezTo>
                  <a:pt x="7010" y="7998"/>
                  <a:pt x="6977" y="7990"/>
                  <a:pt x="6961" y="7990"/>
                </a:cubicBezTo>
                <a:cubicBezTo>
                  <a:pt x="6938" y="7990"/>
                  <a:pt x="6951" y="8007"/>
                  <a:pt x="6999" y="8049"/>
                </a:cubicBezTo>
                <a:cubicBezTo>
                  <a:pt x="7071" y="8120"/>
                  <a:pt x="7059" y="8132"/>
                  <a:pt x="6964" y="8156"/>
                </a:cubicBezTo>
                <a:cubicBezTo>
                  <a:pt x="6955" y="8158"/>
                  <a:pt x="6946" y="8158"/>
                  <a:pt x="6938" y="8158"/>
                </a:cubicBezTo>
                <a:cubicBezTo>
                  <a:pt x="6884" y="8158"/>
                  <a:pt x="6856" y="8123"/>
                  <a:pt x="6856" y="8061"/>
                </a:cubicBezTo>
                <a:cubicBezTo>
                  <a:pt x="6874" y="7981"/>
                  <a:pt x="6748" y="7915"/>
                  <a:pt x="6643" y="7915"/>
                </a:cubicBezTo>
                <a:cubicBezTo>
                  <a:pt x="6606" y="7915"/>
                  <a:pt x="6572" y="7923"/>
                  <a:pt x="6547" y="7942"/>
                </a:cubicBezTo>
                <a:cubicBezTo>
                  <a:pt x="6523" y="7954"/>
                  <a:pt x="6559" y="7989"/>
                  <a:pt x="6654" y="8001"/>
                </a:cubicBezTo>
                <a:cubicBezTo>
                  <a:pt x="6737" y="8013"/>
                  <a:pt x="6797" y="8049"/>
                  <a:pt x="6797" y="8073"/>
                </a:cubicBezTo>
                <a:cubicBezTo>
                  <a:pt x="6797" y="8108"/>
                  <a:pt x="6797" y="8180"/>
                  <a:pt x="6821" y="8239"/>
                </a:cubicBezTo>
                <a:cubicBezTo>
                  <a:pt x="6833" y="8311"/>
                  <a:pt x="6797" y="8347"/>
                  <a:pt x="6654" y="8370"/>
                </a:cubicBezTo>
                <a:cubicBezTo>
                  <a:pt x="6535" y="8394"/>
                  <a:pt x="6475" y="8430"/>
                  <a:pt x="6487" y="8478"/>
                </a:cubicBezTo>
                <a:cubicBezTo>
                  <a:pt x="6511" y="8525"/>
                  <a:pt x="6484" y="8549"/>
                  <a:pt x="6444" y="8549"/>
                </a:cubicBezTo>
                <a:cubicBezTo>
                  <a:pt x="6404" y="8549"/>
                  <a:pt x="6350" y="8525"/>
                  <a:pt x="6321" y="8478"/>
                </a:cubicBezTo>
                <a:cubicBezTo>
                  <a:pt x="6312" y="8460"/>
                  <a:pt x="6298" y="8452"/>
                  <a:pt x="6279" y="8452"/>
                </a:cubicBezTo>
                <a:cubicBezTo>
                  <a:pt x="6247" y="8452"/>
                  <a:pt x="6198" y="8476"/>
                  <a:pt x="6130" y="8513"/>
                </a:cubicBezTo>
                <a:cubicBezTo>
                  <a:pt x="5999" y="8597"/>
                  <a:pt x="5999" y="8609"/>
                  <a:pt x="6106" y="8668"/>
                </a:cubicBezTo>
                <a:cubicBezTo>
                  <a:pt x="6166" y="8716"/>
                  <a:pt x="6321" y="8751"/>
                  <a:pt x="6499" y="8751"/>
                </a:cubicBezTo>
                <a:cubicBezTo>
                  <a:pt x="6821" y="8751"/>
                  <a:pt x="6904" y="8870"/>
                  <a:pt x="6595" y="8882"/>
                </a:cubicBezTo>
                <a:cubicBezTo>
                  <a:pt x="6499" y="8882"/>
                  <a:pt x="6321" y="8930"/>
                  <a:pt x="6225" y="8990"/>
                </a:cubicBezTo>
                <a:cubicBezTo>
                  <a:pt x="6047" y="9061"/>
                  <a:pt x="6023" y="9109"/>
                  <a:pt x="6071" y="9192"/>
                </a:cubicBezTo>
                <a:cubicBezTo>
                  <a:pt x="6097" y="9235"/>
                  <a:pt x="6116" y="9266"/>
                  <a:pt x="6125" y="9266"/>
                </a:cubicBezTo>
                <a:cubicBezTo>
                  <a:pt x="6128" y="9266"/>
                  <a:pt x="6130" y="9261"/>
                  <a:pt x="6130" y="9251"/>
                </a:cubicBezTo>
                <a:cubicBezTo>
                  <a:pt x="6135" y="9221"/>
                  <a:pt x="6167" y="9206"/>
                  <a:pt x="6200" y="9206"/>
                </a:cubicBezTo>
                <a:cubicBezTo>
                  <a:pt x="6244" y="9206"/>
                  <a:pt x="6292" y="9233"/>
                  <a:pt x="6285" y="9287"/>
                </a:cubicBezTo>
                <a:cubicBezTo>
                  <a:pt x="6271" y="9337"/>
                  <a:pt x="6178" y="9370"/>
                  <a:pt x="6100" y="9370"/>
                </a:cubicBezTo>
                <a:cubicBezTo>
                  <a:pt x="6048" y="9370"/>
                  <a:pt x="6001" y="9356"/>
                  <a:pt x="5987" y="9323"/>
                </a:cubicBezTo>
                <a:cubicBezTo>
                  <a:pt x="5968" y="9303"/>
                  <a:pt x="5952" y="9294"/>
                  <a:pt x="5933" y="9294"/>
                </a:cubicBezTo>
                <a:cubicBezTo>
                  <a:pt x="5918" y="9294"/>
                  <a:pt x="5902" y="9300"/>
                  <a:pt x="5880" y="9311"/>
                </a:cubicBezTo>
                <a:cubicBezTo>
                  <a:pt x="5844" y="9347"/>
                  <a:pt x="5868" y="9359"/>
                  <a:pt x="5904" y="9371"/>
                </a:cubicBezTo>
                <a:cubicBezTo>
                  <a:pt x="5952" y="9371"/>
                  <a:pt x="5963" y="9406"/>
                  <a:pt x="5940" y="9418"/>
                </a:cubicBezTo>
                <a:cubicBezTo>
                  <a:pt x="5904" y="9430"/>
                  <a:pt x="5963" y="9478"/>
                  <a:pt x="6071" y="9502"/>
                </a:cubicBezTo>
                <a:cubicBezTo>
                  <a:pt x="6261" y="9561"/>
                  <a:pt x="6344" y="9787"/>
                  <a:pt x="6166" y="9799"/>
                </a:cubicBezTo>
                <a:cubicBezTo>
                  <a:pt x="6106" y="9808"/>
                  <a:pt x="6066" y="9814"/>
                  <a:pt x="6042" y="9814"/>
                </a:cubicBezTo>
                <a:cubicBezTo>
                  <a:pt x="6005" y="9814"/>
                  <a:pt x="6010" y="9800"/>
                  <a:pt x="6047" y="9763"/>
                </a:cubicBezTo>
                <a:cubicBezTo>
                  <a:pt x="6071" y="9728"/>
                  <a:pt x="6023" y="9704"/>
                  <a:pt x="5940" y="9704"/>
                </a:cubicBezTo>
                <a:cubicBezTo>
                  <a:pt x="5890" y="9696"/>
                  <a:pt x="5856" y="9691"/>
                  <a:pt x="5837" y="9691"/>
                </a:cubicBezTo>
                <a:cubicBezTo>
                  <a:pt x="5795" y="9691"/>
                  <a:pt x="5815" y="9714"/>
                  <a:pt x="5880" y="9787"/>
                </a:cubicBezTo>
                <a:cubicBezTo>
                  <a:pt x="5940" y="9847"/>
                  <a:pt x="5987" y="9954"/>
                  <a:pt x="5987" y="10025"/>
                </a:cubicBezTo>
                <a:cubicBezTo>
                  <a:pt x="5987" y="10097"/>
                  <a:pt x="6023" y="10180"/>
                  <a:pt x="6071" y="10204"/>
                </a:cubicBezTo>
                <a:cubicBezTo>
                  <a:pt x="6142" y="10240"/>
                  <a:pt x="6142" y="10252"/>
                  <a:pt x="6071" y="10264"/>
                </a:cubicBezTo>
                <a:cubicBezTo>
                  <a:pt x="5940" y="10299"/>
                  <a:pt x="6047" y="10394"/>
                  <a:pt x="6249" y="10454"/>
                </a:cubicBezTo>
                <a:cubicBezTo>
                  <a:pt x="6321" y="10478"/>
                  <a:pt x="6368" y="10502"/>
                  <a:pt x="6344" y="10537"/>
                </a:cubicBezTo>
                <a:cubicBezTo>
                  <a:pt x="6324" y="10551"/>
                  <a:pt x="6307" y="10557"/>
                  <a:pt x="6287" y="10557"/>
                </a:cubicBezTo>
                <a:cubicBezTo>
                  <a:pt x="6273" y="10557"/>
                  <a:pt x="6257" y="10554"/>
                  <a:pt x="6237" y="10549"/>
                </a:cubicBezTo>
                <a:cubicBezTo>
                  <a:pt x="6227" y="10546"/>
                  <a:pt x="6217" y="10544"/>
                  <a:pt x="6209" y="10544"/>
                </a:cubicBezTo>
                <a:cubicBezTo>
                  <a:pt x="6190" y="10544"/>
                  <a:pt x="6178" y="10553"/>
                  <a:pt x="6178" y="10561"/>
                </a:cubicBezTo>
                <a:cubicBezTo>
                  <a:pt x="6168" y="10610"/>
                  <a:pt x="6532" y="10692"/>
                  <a:pt x="6726" y="10692"/>
                </a:cubicBezTo>
                <a:cubicBezTo>
                  <a:pt x="6767" y="10692"/>
                  <a:pt x="6800" y="10688"/>
                  <a:pt x="6821" y="10680"/>
                </a:cubicBezTo>
                <a:cubicBezTo>
                  <a:pt x="6845" y="10672"/>
                  <a:pt x="6868" y="10668"/>
                  <a:pt x="6890" y="10668"/>
                </a:cubicBezTo>
                <a:cubicBezTo>
                  <a:pt x="6989" y="10668"/>
                  <a:pt x="7058" y="10747"/>
                  <a:pt x="6999" y="10835"/>
                </a:cubicBezTo>
                <a:cubicBezTo>
                  <a:pt x="6953" y="10881"/>
                  <a:pt x="6855" y="10906"/>
                  <a:pt x="6758" y="10906"/>
                </a:cubicBezTo>
                <a:cubicBezTo>
                  <a:pt x="6682" y="10906"/>
                  <a:pt x="6606" y="10890"/>
                  <a:pt x="6559" y="10859"/>
                </a:cubicBezTo>
                <a:cubicBezTo>
                  <a:pt x="6534" y="10842"/>
                  <a:pt x="6484" y="10825"/>
                  <a:pt x="6449" y="10825"/>
                </a:cubicBezTo>
                <a:cubicBezTo>
                  <a:pt x="6435" y="10825"/>
                  <a:pt x="6423" y="10828"/>
                  <a:pt x="6416" y="10835"/>
                </a:cubicBezTo>
                <a:cubicBezTo>
                  <a:pt x="6405" y="10838"/>
                  <a:pt x="6398" y="10839"/>
                  <a:pt x="6395" y="10839"/>
                </a:cubicBezTo>
                <a:cubicBezTo>
                  <a:pt x="6386" y="10839"/>
                  <a:pt x="6418" y="10824"/>
                  <a:pt x="6464" y="10787"/>
                </a:cubicBezTo>
                <a:cubicBezTo>
                  <a:pt x="6528" y="10741"/>
                  <a:pt x="6543" y="10724"/>
                  <a:pt x="6496" y="10724"/>
                </a:cubicBezTo>
                <a:cubicBezTo>
                  <a:pt x="6482" y="10724"/>
                  <a:pt x="6464" y="10725"/>
                  <a:pt x="6440" y="10728"/>
                </a:cubicBezTo>
                <a:cubicBezTo>
                  <a:pt x="6368" y="10740"/>
                  <a:pt x="6309" y="10752"/>
                  <a:pt x="6309" y="10787"/>
                </a:cubicBezTo>
                <a:cubicBezTo>
                  <a:pt x="6309" y="10811"/>
                  <a:pt x="6249" y="10811"/>
                  <a:pt x="6190" y="10811"/>
                </a:cubicBezTo>
                <a:cubicBezTo>
                  <a:pt x="6170" y="10808"/>
                  <a:pt x="6154" y="10807"/>
                  <a:pt x="6141" y="10807"/>
                </a:cubicBezTo>
                <a:cubicBezTo>
                  <a:pt x="6100" y="10807"/>
                  <a:pt x="6097" y="10822"/>
                  <a:pt x="6142" y="10859"/>
                </a:cubicBezTo>
                <a:cubicBezTo>
                  <a:pt x="6202" y="10918"/>
                  <a:pt x="6190" y="10930"/>
                  <a:pt x="6083" y="10966"/>
                </a:cubicBezTo>
                <a:cubicBezTo>
                  <a:pt x="5918" y="11021"/>
                  <a:pt x="6125" y="11097"/>
                  <a:pt x="6344" y="11097"/>
                </a:cubicBezTo>
                <a:cubicBezTo>
                  <a:pt x="6410" y="11097"/>
                  <a:pt x="6477" y="11090"/>
                  <a:pt x="6535" y="11073"/>
                </a:cubicBezTo>
                <a:cubicBezTo>
                  <a:pt x="6604" y="11050"/>
                  <a:pt x="6678" y="11037"/>
                  <a:pt x="6732" y="11037"/>
                </a:cubicBezTo>
                <a:cubicBezTo>
                  <a:pt x="6761" y="11037"/>
                  <a:pt x="6784" y="11041"/>
                  <a:pt x="6797" y="11049"/>
                </a:cubicBezTo>
                <a:cubicBezTo>
                  <a:pt x="6892" y="11097"/>
                  <a:pt x="6904" y="11383"/>
                  <a:pt x="6821" y="11383"/>
                </a:cubicBezTo>
                <a:cubicBezTo>
                  <a:pt x="6773" y="11383"/>
                  <a:pt x="6702" y="11407"/>
                  <a:pt x="6642" y="11442"/>
                </a:cubicBezTo>
                <a:cubicBezTo>
                  <a:pt x="6585" y="11477"/>
                  <a:pt x="6555" y="11494"/>
                  <a:pt x="6546" y="11494"/>
                </a:cubicBezTo>
                <a:cubicBezTo>
                  <a:pt x="6537" y="11494"/>
                  <a:pt x="6552" y="11474"/>
                  <a:pt x="6583" y="11430"/>
                </a:cubicBezTo>
                <a:cubicBezTo>
                  <a:pt x="6606" y="11383"/>
                  <a:pt x="6595" y="11335"/>
                  <a:pt x="6523" y="11335"/>
                </a:cubicBezTo>
                <a:cubicBezTo>
                  <a:pt x="6508" y="11332"/>
                  <a:pt x="6494" y="11331"/>
                  <a:pt x="6481" y="11331"/>
                </a:cubicBezTo>
                <a:cubicBezTo>
                  <a:pt x="6442" y="11331"/>
                  <a:pt x="6413" y="11344"/>
                  <a:pt x="6404" y="11371"/>
                </a:cubicBezTo>
                <a:cubicBezTo>
                  <a:pt x="6404" y="11388"/>
                  <a:pt x="6359" y="11399"/>
                  <a:pt x="6307" y="11399"/>
                </a:cubicBezTo>
                <a:cubicBezTo>
                  <a:pt x="6288" y="11399"/>
                  <a:pt x="6268" y="11398"/>
                  <a:pt x="6249" y="11395"/>
                </a:cubicBezTo>
                <a:cubicBezTo>
                  <a:pt x="6225" y="11391"/>
                  <a:pt x="6202" y="11390"/>
                  <a:pt x="6183" y="11390"/>
                </a:cubicBezTo>
                <a:cubicBezTo>
                  <a:pt x="6136" y="11390"/>
                  <a:pt x="6106" y="11398"/>
                  <a:pt x="6106" y="11407"/>
                </a:cubicBezTo>
                <a:cubicBezTo>
                  <a:pt x="6089" y="11468"/>
                  <a:pt x="6215" y="11524"/>
                  <a:pt x="6306" y="11524"/>
                </a:cubicBezTo>
                <a:cubicBezTo>
                  <a:pt x="6338" y="11524"/>
                  <a:pt x="6365" y="11517"/>
                  <a:pt x="6380" y="11502"/>
                </a:cubicBezTo>
                <a:cubicBezTo>
                  <a:pt x="6396" y="11491"/>
                  <a:pt x="6411" y="11485"/>
                  <a:pt x="6426" y="11485"/>
                </a:cubicBezTo>
                <a:cubicBezTo>
                  <a:pt x="6488" y="11485"/>
                  <a:pt x="6537" y="11583"/>
                  <a:pt x="6547" y="11728"/>
                </a:cubicBezTo>
                <a:cubicBezTo>
                  <a:pt x="6547" y="11790"/>
                  <a:pt x="6540" y="11825"/>
                  <a:pt x="6513" y="11825"/>
                </a:cubicBezTo>
                <a:cubicBezTo>
                  <a:pt x="6503" y="11825"/>
                  <a:pt x="6491" y="11821"/>
                  <a:pt x="6475" y="11811"/>
                </a:cubicBezTo>
                <a:cubicBezTo>
                  <a:pt x="6452" y="11799"/>
                  <a:pt x="6437" y="11793"/>
                  <a:pt x="6429" y="11793"/>
                </a:cubicBezTo>
                <a:cubicBezTo>
                  <a:pt x="6422" y="11793"/>
                  <a:pt x="6422" y="11799"/>
                  <a:pt x="6428" y="11811"/>
                </a:cubicBezTo>
                <a:cubicBezTo>
                  <a:pt x="6440" y="11847"/>
                  <a:pt x="6475" y="11966"/>
                  <a:pt x="6475" y="12097"/>
                </a:cubicBezTo>
                <a:cubicBezTo>
                  <a:pt x="6485" y="12245"/>
                  <a:pt x="6480" y="12300"/>
                  <a:pt x="6432" y="12300"/>
                </a:cubicBezTo>
                <a:cubicBezTo>
                  <a:pt x="6418" y="12300"/>
                  <a:pt x="6401" y="12295"/>
                  <a:pt x="6380" y="12288"/>
                </a:cubicBezTo>
                <a:cubicBezTo>
                  <a:pt x="6360" y="12280"/>
                  <a:pt x="6337" y="12276"/>
                  <a:pt x="6311" y="12276"/>
                </a:cubicBezTo>
                <a:cubicBezTo>
                  <a:pt x="6258" y="12276"/>
                  <a:pt x="6198" y="12292"/>
                  <a:pt x="6142" y="12323"/>
                </a:cubicBezTo>
                <a:cubicBezTo>
                  <a:pt x="6071" y="12359"/>
                  <a:pt x="5821" y="12407"/>
                  <a:pt x="5594" y="12419"/>
                </a:cubicBezTo>
                <a:cubicBezTo>
                  <a:pt x="5368" y="12442"/>
                  <a:pt x="5154" y="12478"/>
                  <a:pt x="5094" y="12514"/>
                </a:cubicBezTo>
                <a:cubicBezTo>
                  <a:pt x="5059" y="12528"/>
                  <a:pt x="5012" y="12534"/>
                  <a:pt x="4963" y="12534"/>
                </a:cubicBezTo>
                <a:cubicBezTo>
                  <a:pt x="4927" y="12534"/>
                  <a:pt x="4891" y="12531"/>
                  <a:pt x="4856" y="12526"/>
                </a:cubicBezTo>
                <a:cubicBezTo>
                  <a:pt x="4804" y="12508"/>
                  <a:pt x="4743" y="12500"/>
                  <a:pt x="4674" y="12500"/>
                </a:cubicBezTo>
                <a:cubicBezTo>
                  <a:pt x="4555" y="12500"/>
                  <a:pt x="4410" y="12524"/>
                  <a:pt x="4237" y="12561"/>
                </a:cubicBezTo>
                <a:cubicBezTo>
                  <a:pt x="4035" y="12597"/>
                  <a:pt x="3749" y="12633"/>
                  <a:pt x="3511" y="12633"/>
                </a:cubicBezTo>
                <a:cubicBezTo>
                  <a:pt x="3380" y="12633"/>
                  <a:pt x="3273" y="12645"/>
                  <a:pt x="3273" y="12680"/>
                </a:cubicBezTo>
                <a:cubicBezTo>
                  <a:pt x="3273" y="12690"/>
                  <a:pt x="3164" y="12708"/>
                  <a:pt x="3021" y="12708"/>
                </a:cubicBezTo>
                <a:cubicBezTo>
                  <a:pt x="2987" y="12708"/>
                  <a:pt x="2952" y="12707"/>
                  <a:pt x="2915" y="12704"/>
                </a:cubicBezTo>
                <a:cubicBezTo>
                  <a:pt x="2713" y="12704"/>
                  <a:pt x="2570" y="12740"/>
                  <a:pt x="2570" y="12764"/>
                </a:cubicBezTo>
                <a:cubicBezTo>
                  <a:pt x="2570" y="12800"/>
                  <a:pt x="2534" y="12859"/>
                  <a:pt x="2475" y="12883"/>
                </a:cubicBezTo>
                <a:cubicBezTo>
                  <a:pt x="2404" y="12916"/>
                  <a:pt x="2343" y="12931"/>
                  <a:pt x="2312" y="12931"/>
                </a:cubicBezTo>
                <a:cubicBezTo>
                  <a:pt x="2274" y="12931"/>
                  <a:pt x="2279" y="12910"/>
                  <a:pt x="2356" y="12871"/>
                </a:cubicBezTo>
                <a:cubicBezTo>
                  <a:pt x="2415" y="12835"/>
                  <a:pt x="2427" y="12800"/>
                  <a:pt x="2380" y="12776"/>
                </a:cubicBezTo>
                <a:cubicBezTo>
                  <a:pt x="2364" y="12772"/>
                  <a:pt x="2349" y="12769"/>
                  <a:pt x="2336" y="12769"/>
                </a:cubicBezTo>
                <a:cubicBezTo>
                  <a:pt x="2308" y="12769"/>
                  <a:pt x="2284" y="12780"/>
                  <a:pt x="2261" y="12811"/>
                </a:cubicBezTo>
                <a:cubicBezTo>
                  <a:pt x="2240" y="12832"/>
                  <a:pt x="2157" y="12861"/>
                  <a:pt x="2059" y="12861"/>
                </a:cubicBezTo>
                <a:cubicBezTo>
                  <a:pt x="2043" y="12861"/>
                  <a:pt x="2027" y="12861"/>
                  <a:pt x="2011" y="12859"/>
                </a:cubicBezTo>
                <a:cubicBezTo>
                  <a:pt x="1937" y="12849"/>
                  <a:pt x="1893" y="12843"/>
                  <a:pt x="1876" y="12843"/>
                </a:cubicBezTo>
                <a:cubicBezTo>
                  <a:pt x="1852" y="12843"/>
                  <a:pt x="1881" y="12855"/>
                  <a:pt x="1951" y="12883"/>
                </a:cubicBezTo>
                <a:cubicBezTo>
                  <a:pt x="2082" y="12930"/>
                  <a:pt x="2070" y="12942"/>
                  <a:pt x="1880" y="13002"/>
                </a:cubicBezTo>
                <a:cubicBezTo>
                  <a:pt x="1817" y="13023"/>
                  <a:pt x="1747" y="13035"/>
                  <a:pt x="1690" y="13035"/>
                </a:cubicBezTo>
                <a:cubicBezTo>
                  <a:pt x="1648" y="13035"/>
                  <a:pt x="1614" y="13029"/>
                  <a:pt x="1594" y="13014"/>
                </a:cubicBezTo>
                <a:cubicBezTo>
                  <a:pt x="1585" y="13010"/>
                  <a:pt x="1578" y="13008"/>
                  <a:pt x="1570" y="13008"/>
                </a:cubicBezTo>
                <a:cubicBezTo>
                  <a:pt x="1538" y="13008"/>
                  <a:pt x="1518" y="13048"/>
                  <a:pt x="1499" y="13097"/>
                </a:cubicBezTo>
                <a:cubicBezTo>
                  <a:pt x="1491" y="13196"/>
                  <a:pt x="1387" y="13255"/>
                  <a:pt x="1273" y="13255"/>
                </a:cubicBezTo>
                <a:cubicBezTo>
                  <a:pt x="1207" y="13255"/>
                  <a:pt x="1138" y="13236"/>
                  <a:pt x="1082" y="13192"/>
                </a:cubicBezTo>
                <a:cubicBezTo>
                  <a:pt x="1045" y="13161"/>
                  <a:pt x="1023" y="13143"/>
                  <a:pt x="1007" y="13143"/>
                </a:cubicBezTo>
                <a:cubicBezTo>
                  <a:pt x="981" y="13143"/>
                  <a:pt x="973" y="13189"/>
                  <a:pt x="951" y="13300"/>
                </a:cubicBezTo>
                <a:cubicBezTo>
                  <a:pt x="940" y="13437"/>
                  <a:pt x="902" y="13480"/>
                  <a:pt x="835" y="13480"/>
                </a:cubicBezTo>
                <a:cubicBezTo>
                  <a:pt x="827" y="13480"/>
                  <a:pt x="818" y="13480"/>
                  <a:pt x="808" y="13478"/>
                </a:cubicBezTo>
                <a:cubicBezTo>
                  <a:pt x="802" y="13478"/>
                  <a:pt x="797" y="13477"/>
                  <a:pt x="790" y="13477"/>
                </a:cubicBezTo>
                <a:cubicBezTo>
                  <a:pt x="644" y="13477"/>
                  <a:pt x="393" y="13612"/>
                  <a:pt x="427" y="13669"/>
                </a:cubicBezTo>
                <a:cubicBezTo>
                  <a:pt x="445" y="13695"/>
                  <a:pt x="429" y="13709"/>
                  <a:pt x="395" y="13709"/>
                </a:cubicBezTo>
                <a:cubicBezTo>
                  <a:pt x="384" y="13709"/>
                  <a:pt x="371" y="13707"/>
                  <a:pt x="356" y="13704"/>
                </a:cubicBezTo>
                <a:cubicBezTo>
                  <a:pt x="352" y="13704"/>
                  <a:pt x="348" y="13704"/>
                  <a:pt x="344" y="13704"/>
                </a:cubicBezTo>
                <a:cubicBezTo>
                  <a:pt x="222" y="13704"/>
                  <a:pt x="180" y="13888"/>
                  <a:pt x="272" y="14050"/>
                </a:cubicBezTo>
                <a:cubicBezTo>
                  <a:pt x="331" y="14142"/>
                  <a:pt x="307" y="14205"/>
                  <a:pt x="238" y="14205"/>
                </a:cubicBezTo>
                <a:cubicBezTo>
                  <a:pt x="209" y="14205"/>
                  <a:pt x="172" y="14193"/>
                  <a:pt x="129" y="14169"/>
                </a:cubicBezTo>
                <a:cubicBezTo>
                  <a:pt x="101" y="14145"/>
                  <a:pt x="81" y="14133"/>
                  <a:pt x="65" y="14133"/>
                </a:cubicBezTo>
                <a:cubicBezTo>
                  <a:pt x="39" y="14133"/>
                  <a:pt x="25" y="14163"/>
                  <a:pt x="10" y="14228"/>
                </a:cubicBezTo>
                <a:cubicBezTo>
                  <a:pt x="1" y="14287"/>
                  <a:pt x="23" y="14330"/>
                  <a:pt x="51" y="14330"/>
                </a:cubicBezTo>
                <a:cubicBezTo>
                  <a:pt x="57" y="14330"/>
                  <a:pt x="64" y="14328"/>
                  <a:pt x="70" y="14324"/>
                </a:cubicBezTo>
                <a:cubicBezTo>
                  <a:pt x="77" y="14323"/>
                  <a:pt x="84" y="14322"/>
                  <a:pt x="90" y="14322"/>
                </a:cubicBezTo>
                <a:cubicBezTo>
                  <a:pt x="157" y="14322"/>
                  <a:pt x="173" y="14380"/>
                  <a:pt x="129" y="14478"/>
                </a:cubicBezTo>
                <a:cubicBezTo>
                  <a:pt x="121" y="14487"/>
                  <a:pt x="136" y="14495"/>
                  <a:pt x="159" y="14495"/>
                </a:cubicBezTo>
                <a:cubicBezTo>
                  <a:pt x="168" y="14495"/>
                  <a:pt x="178" y="14494"/>
                  <a:pt x="189" y="14490"/>
                </a:cubicBezTo>
                <a:cubicBezTo>
                  <a:pt x="213" y="14484"/>
                  <a:pt x="234" y="14481"/>
                  <a:pt x="248" y="14481"/>
                </a:cubicBezTo>
                <a:cubicBezTo>
                  <a:pt x="263" y="14481"/>
                  <a:pt x="272" y="14484"/>
                  <a:pt x="272" y="14490"/>
                </a:cubicBezTo>
                <a:cubicBezTo>
                  <a:pt x="272" y="14502"/>
                  <a:pt x="284" y="14550"/>
                  <a:pt x="296" y="14597"/>
                </a:cubicBezTo>
                <a:cubicBezTo>
                  <a:pt x="324" y="14644"/>
                  <a:pt x="309" y="14661"/>
                  <a:pt x="267" y="14661"/>
                </a:cubicBezTo>
                <a:cubicBezTo>
                  <a:pt x="255" y="14661"/>
                  <a:pt x="241" y="14660"/>
                  <a:pt x="225" y="14657"/>
                </a:cubicBezTo>
                <a:cubicBezTo>
                  <a:pt x="217" y="14655"/>
                  <a:pt x="209" y="14655"/>
                  <a:pt x="201" y="14655"/>
                </a:cubicBezTo>
                <a:cubicBezTo>
                  <a:pt x="151" y="14655"/>
                  <a:pt x="106" y="14687"/>
                  <a:pt x="106" y="14728"/>
                </a:cubicBezTo>
                <a:cubicBezTo>
                  <a:pt x="106" y="14767"/>
                  <a:pt x="121" y="14806"/>
                  <a:pt x="153" y="14806"/>
                </a:cubicBezTo>
                <a:cubicBezTo>
                  <a:pt x="160" y="14806"/>
                  <a:pt x="168" y="14804"/>
                  <a:pt x="177" y="14800"/>
                </a:cubicBezTo>
                <a:cubicBezTo>
                  <a:pt x="182" y="14799"/>
                  <a:pt x="186" y="14798"/>
                  <a:pt x="190" y="14798"/>
                </a:cubicBezTo>
                <a:cubicBezTo>
                  <a:pt x="224" y="14798"/>
                  <a:pt x="221" y="14843"/>
                  <a:pt x="189" y="14907"/>
                </a:cubicBezTo>
                <a:cubicBezTo>
                  <a:pt x="165" y="14966"/>
                  <a:pt x="165" y="15026"/>
                  <a:pt x="189" y="15038"/>
                </a:cubicBezTo>
                <a:cubicBezTo>
                  <a:pt x="272" y="15062"/>
                  <a:pt x="332" y="15359"/>
                  <a:pt x="272" y="15383"/>
                </a:cubicBezTo>
                <a:cubicBezTo>
                  <a:pt x="266" y="15385"/>
                  <a:pt x="260" y="15386"/>
                  <a:pt x="253" y="15386"/>
                </a:cubicBezTo>
                <a:cubicBezTo>
                  <a:pt x="221" y="15386"/>
                  <a:pt x="185" y="15363"/>
                  <a:pt x="165" y="15324"/>
                </a:cubicBezTo>
                <a:cubicBezTo>
                  <a:pt x="135" y="15287"/>
                  <a:pt x="114" y="15270"/>
                  <a:pt x="101" y="15270"/>
                </a:cubicBezTo>
                <a:lnTo>
                  <a:pt x="101" y="15270"/>
                </a:lnTo>
                <a:cubicBezTo>
                  <a:pt x="45" y="15270"/>
                  <a:pt x="124" y="15551"/>
                  <a:pt x="248" y="15800"/>
                </a:cubicBezTo>
                <a:cubicBezTo>
                  <a:pt x="356" y="15978"/>
                  <a:pt x="427" y="16169"/>
                  <a:pt x="415" y="16205"/>
                </a:cubicBezTo>
                <a:cubicBezTo>
                  <a:pt x="415" y="16252"/>
                  <a:pt x="427" y="16288"/>
                  <a:pt x="475" y="16312"/>
                </a:cubicBezTo>
                <a:cubicBezTo>
                  <a:pt x="522" y="16324"/>
                  <a:pt x="534" y="16383"/>
                  <a:pt x="534" y="16443"/>
                </a:cubicBezTo>
                <a:cubicBezTo>
                  <a:pt x="534" y="16502"/>
                  <a:pt x="546" y="16526"/>
                  <a:pt x="594" y="16550"/>
                </a:cubicBezTo>
                <a:cubicBezTo>
                  <a:pt x="641" y="16550"/>
                  <a:pt x="689" y="16621"/>
                  <a:pt x="701" y="16705"/>
                </a:cubicBezTo>
                <a:cubicBezTo>
                  <a:pt x="713" y="16800"/>
                  <a:pt x="784" y="16883"/>
                  <a:pt x="891" y="16931"/>
                </a:cubicBezTo>
                <a:cubicBezTo>
                  <a:pt x="987" y="16967"/>
                  <a:pt x="1106" y="17062"/>
                  <a:pt x="1165" y="17145"/>
                </a:cubicBezTo>
                <a:cubicBezTo>
                  <a:pt x="1308" y="17336"/>
                  <a:pt x="1582" y="17538"/>
                  <a:pt x="1701" y="17562"/>
                </a:cubicBezTo>
                <a:cubicBezTo>
                  <a:pt x="1761" y="17562"/>
                  <a:pt x="1784" y="17586"/>
                  <a:pt x="1784" y="17622"/>
                </a:cubicBezTo>
                <a:cubicBezTo>
                  <a:pt x="1784" y="17633"/>
                  <a:pt x="1880" y="17717"/>
                  <a:pt x="1999" y="17800"/>
                </a:cubicBezTo>
                <a:cubicBezTo>
                  <a:pt x="2153" y="17895"/>
                  <a:pt x="2296" y="17943"/>
                  <a:pt x="2499" y="17955"/>
                </a:cubicBezTo>
                <a:cubicBezTo>
                  <a:pt x="2588" y="17964"/>
                  <a:pt x="2694" y="17969"/>
                  <a:pt x="2805" y="17969"/>
                </a:cubicBezTo>
                <a:cubicBezTo>
                  <a:pt x="3110" y="17969"/>
                  <a:pt x="3459" y="17936"/>
                  <a:pt x="3642" y="17883"/>
                </a:cubicBezTo>
                <a:cubicBezTo>
                  <a:pt x="3737" y="17860"/>
                  <a:pt x="4237" y="17800"/>
                  <a:pt x="4773" y="17753"/>
                </a:cubicBezTo>
                <a:cubicBezTo>
                  <a:pt x="5297" y="17705"/>
                  <a:pt x="6118" y="17633"/>
                  <a:pt x="6595" y="17574"/>
                </a:cubicBezTo>
                <a:cubicBezTo>
                  <a:pt x="6945" y="17535"/>
                  <a:pt x="7181" y="17516"/>
                  <a:pt x="7338" y="17516"/>
                </a:cubicBezTo>
                <a:cubicBezTo>
                  <a:pt x="7566" y="17516"/>
                  <a:pt x="7625" y="17556"/>
                  <a:pt x="7618" y="17633"/>
                </a:cubicBezTo>
                <a:cubicBezTo>
                  <a:pt x="7618" y="17681"/>
                  <a:pt x="7654" y="17705"/>
                  <a:pt x="7714" y="17717"/>
                </a:cubicBezTo>
                <a:cubicBezTo>
                  <a:pt x="7892" y="17753"/>
                  <a:pt x="8142" y="17979"/>
                  <a:pt x="8380" y="18360"/>
                </a:cubicBezTo>
                <a:cubicBezTo>
                  <a:pt x="8500" y="18574"/>
                  <a:pt x="8642" y="18765"/>
                  <a:pt x="8690" y="18812"/>
                </a:cubicBezTo>
                <a:cubicBezTo>
                  <a:pt x="8738" y="18848"/>
                  <a:pt x="8785" y="18907"/>
                  <a:pt x="8785" y="18931"/>
                </a:cubicBezTo>
                <a:cubicBezTo>
                  <a:pt x="8785" y="18955"/>
                  <a:pt x="8845" y="18967"/>
                  <a:pt x="8916" y="18991"/>
                </a:cubicBezTo>
                <a:cubicBezTo>
                  <a:pt x="9000" y="19003"/>
                  <a:pt x="9059" y="19026"/>
                  <a:pt x="9047" y="19050"/>
                </a:cubicBezTo>
                <a:cubicBezTo>
                  <a:pt x="9047" y="19074"/>
                  <a:pt x="9095" y="19110"/>
                  <a:pt x="9142" y="19110"/>
                </a:cubicBezTo>
                <a:cubicBezTo>
                  <a:pt x="9202" y="19110"/>
                  <a:pt x="9273" y="19181"/>
                  <a:pt x="9297" y="19253"/>
                </a:cubicBezTo>
                <a:cubicBezTo>
                  <a:pt x="9345" y="19324"/>
                  <a:pt x="9416" y="19384"/>
                  <a:pt x="9500" y="19384"/>
                </a:cubicBezTo>
                <a:cubicBezTo>
                  <a:pt x="9654" y="19384"/>
                  <a:pt x="9940" y="19491"/>
                  <a:pt x="9940" y="19550"/>
                </a:cubicBezTo>
                <a:cubicBezTo>
                  <a:pt x="9940" y="19586"/>
                  <a:pt x="10000" y="19610"/>
                  <a:pt x="10095" y="19646"/>
                </a:cubicBezTo>
                <a:cubicBezTo>
                  <a:pt x="10178" y="19669"/>
                  <a:pt x="10297" y="19729"/>
                  <a:pt x="10369" y="19788"/>
                </a:cubicBezTo>
                <a:cubicBezTo>
                  <a:pt x="10435" y="19838"/>
                  <a:pt x="10483" y="19864"/>
                  <a:pt x="10554" y="19864"/>
                </a:cubicBezTo>
                <a:cubicBezTo>
                  <a:pt x="10586" y="19864"/>
                  <a:pt x="10622" y="19859"/>
                  <a:pt x="10666" y="19848"/>
                </a:cubicBezTo>
                <a:cubicBezTo>
                  <a:pt x="10713" y="19841"/>
                  <a:pt x="10751" y="19837"/>
                  <a:pt x="10784" y="19837"/>
                </a:cubicBezTo>
                <a:cubicBezTo>
                  <a:pt x="10858" y="19837"/>
                  <a:pt x="10902" y="19858"/>
                  <a:pt x="10952" y="19908"/>
                </a:cubicBezTo>
                <a:cubicBezTo>
                  <a:pt x="11008" y="19957"/>
                  <a:pt x="11038" y="19981"/>
                  <a:pt x="11063" y="19981"/>
                </a:cubicBezTo>
                <a:cubicBezTo>
                  <a:pt x="11088" y="19981"/>
                  <a:pt x="11108" y="19960"/>
                  <a:pt x="11143" y="19919"/>
                </a:cubicBezTo>
                <a:cubicBezTo>
                  <a:pt x="11184" y="19889"/>
                  <a:pt x="11261" y="19858"/>
                  <a:pt x="11319" y="19858"/>
                </a:cubicBezTo>
                <a:cubicBezTo>
                  <a:pt x="11329" y="19858"/>
                  <a:pt x="11337" y="19858"/>
                  <a:pt x="11345" y="19860"/>
                </a:cubicBezTo>
                <a:cubicBezTo>
                  <a:pt x="11359" y="19865"/>
                  <a:pt x="11379" y="19868"/>
                  <a:pt x="11404" y="19868"/>
                </a:cubicBezTo>
                <a:cubicBezTo>
                  <a:pt x="11488" y="19868"/>
                  <a:pt x="11625" y="19842"/>
                  <a:pt x="11762" y="19824"/>
                </a:cubicBezTo>
                <a:lnTo>
                  <a:pt x="12071" y="19765"/>
                </a:lnTo>
                <a:lnTo>
                  <a:pt x="12357" y="19896"/>
                </a:lnTo>
                <a:cubicBezTo>
                  <a:pt x="12607" y="20015"/>
                  <a:pt x="12750" y="20039"/>
                  <a:pt x="13548" y="20134"/>
                </a:cubicBezTo>
                <a:cubicBezTo>
                  <a:pt x="14036" y="20193"/>
                  <a:pt x="14774" y="20253"/>
                  <a:pt x="15179" y="20253"/>
                </a:cubicBezTo>
                <a:cubicBezTo>
                  <a:pt x="15584" y="20265"/>
                  <a:pt x="16108" y="20277"/>
                  <a:pt x="16346" y="20277"/>
                </a:cubicBezTo>
                <a:cubicBezTo>
                  <a:pt x="16412" y="20284"/>
                  <a:pt x="16483" y="20287"/>
                  <a:pt x="16551" y="20287"/>
                </a:cubicBezTo>
                <a:cubicBezTo>
                  <a:pt x="16701" y="20287"/>
                  <a:pt x="16833" y="20273"/>
                  <a:pt x="16858" y="20265"/>
                </a:cubicBezTo>
                <a:cubicBezTo>
                  <a:pt x="16893" y="20251"/>
                  <a:pt x="16927" y="20245"/>
                  <a:pt x="16955" y="20245"/>
                </a:cubicBezTo>
                <a:cubicBezTo>
                  <a:pt x="16975" y="20245"/>
                  <a:pt x="16991" y="20248"/>
                  <a:pt x="17001" y="20253"/>
                </a:cubicBezTo>
                <a:cubicBezTo>
                  <a:pt x="17012" y="20265"/>
                  <a:pt x="17280" y="20271"/>
                  <a:pt x="17562" y="20271"/>
                </a:cubicBezTo>
                <a:cubicBezTo>
                  <a:pt x="17843" y="20271"/>
                  <a:pt x="18138" y="20265"/>
                  <a:pt x="18203" y="20253"/>
                </a:cubicBezTo>
                <a:cubicBezTo>
                  <a:pt x="18251" y="20241"/>
                  <a:pt x="18429" y="20241"/>
                  <a:pt x="18620" y="20241"/>
                </a:cubicBezTo>
                <a:lnTo>
                  <a:pt x="19441" y="20241"/>
                </a:lnTo>
                <a:cubicBezTo>
                  <a:pt x="19703" y="20217"/>
                  <a:pt x="19977" y="20217"/>
                  <a:pt x="20037" y="20217"/>
                </a:cubicBezTo>
                <a:cubicBezTo>
                  <a:pt x="20096" y="20217"/>
                  <a:pt x="20191" y="20217"/>
                  <a:pt x="20251" y="20205"/>
                </a:cubicBezTo>
                <a:cubicBezTo>
                  <a:pt x="20311" y="20205"/>
                  <a:pt x="20465" y="20193"/>
                  <a:pt x="20584" y="20193"/>
                </a:cubicBezTo>
                <a:cubicBezTo>
                  <a:pt x="20703" y="20193"/>
                  <a:pt x="20822" y="20181"/>
                  <a:pt x="20846" y="20181"/>
                </a:cubicBezTo>
                <a:lnTo>
                  <a:pt x="21120" y="20181"/>
                </a:lnTo>
                <a:cubicBezTo>
                  <a:pt x="21239" y="20181"/>
                  <a:pt x="21406" y="20158"/>
                  <a:pt x="21477" y="20146"/>
                </a:cubicBezTo>
                <a:cubicBezTo>
                  <a:pt x="21549" y="20134"/>
                  <a:pt x="21668" y="20134"/>
                  <a:pt x="21739" y="20134"/>
                </a:cubicBezTo>
                <a:cubicBezTo>
                  <a:pt x="21764" y="20137"/>
                  <a:pt x="21788" y="20139"/>
                  <a:pt x="21811" y="20139"/>
                </a:cubicBezTo>
                <a:cubicBezTo>
                  <a:pt x="21867" y="20139"/>
                  <a:pt x="21916" y="20130"/>
                  <a:pt x="21942" y="20122"/>
                </a:cubicBezTo>
                <a:cubicBezTo>
                  <a:pt x="21965" y="20098"/>
                  <a:pt x="22013" y="20086"/>
                  <a:pt x="22037" y="20086"/>
                </a:cubicBezTo>
                <a:cubicBezTo>
                  <a:pt x="22065" y="20089"/>
                  <a:pt x="22114" y="20090"/>
                  <a:pt x="22180" y="20090"/>
                </a:cubicBezTo>
                <a:cubicBezTo>
                  <a:pt x="22391" y="20090"/>
                  <a:pt x="22768" y="20075"/>
                  <a:pt x="23132" y="20039"/>
                </a:cubicBezTo>
                <a:cubicBezTo>
                  <a:pt x="23430" y="20027"/>
                  <a:pt x="23668" y="20015"/>
                  <a:pt x="23692" y="20015"/>
                </a:cubicBezTo>
                <a:cubicBezTo>
                  <a:pt x="23704" y="20015"/>
                  <a:pt x="23811" y="20003"/>
                  <a:pt x="23918" y="19979"/>
                </a:cubicBezTo>
                <a:cubicBezTo>
                  <a:pt x="24085" y="19955"/>
                  <a:pt x="25168" y="19884"/>
                  <a:pt x="25252" y="19884"/>
                </a:cubicBezTo>
                <a:cubicBezTo>
                  <a:pt x="25275" y="19884"/>
                  <a:pt x="25335" y="19884"/>
                  <a:pt x="25371" y="19860"/>
                </a:cubicBezTo>
                <a:cubicBezTo>
                  <a:pt x="25478" y="19836"/>
                  <a:pt x="26014" y="19800"/>
                  <a:pt x="26145" y="19800"/>
                </a:cubicBezTo>
                <a:cubicBezTo>
                  <a:pt x="26204" y="19800"/>
                  <a:pt x="26347" y="19800"/>
                  <a:pt x="26442" y="19777"/>
                </a:cubicBezTo>
                <a:cubicBezTo>
                  <a:pt x="26549" y="19765"/>
                  <a:pt x="27073" y="19705"/>
                  <a:pt x="27609" y="19646"/>
                </a:cubicBezTo>
                <a:cubicBezTo>
                  <a:pt x="28562" y="19550"/>
                  <a:pt x="29026" y="19491"/>
                  <a:pt x="29335" y="19443"/>
                </a:cubicBezTo>
                <a:cubicBezTo>
                  <a:pt x="29419" y="19431"/>
                  <a:pt x="29716" y="19407"/>
                  <a:pt x="30002" y="19372"/>
                </a:cubicBezTo>
                <a:cubicBezTo>
                  <a:pt x="30550" y="19312"/>
                  <a:pt x="32419" y="19074"/>
                  <a:pt x="33145" y="18955"/>
                </a:cubicBezTo>
                <a:cubicBezTo>
                  <a:pt x="33384" y="18907"/>
                  <a:pt x="33622" y="18896"/>
                  <a:pt x="33669" y="18896"/>
                </a:cubicBezTo>
                <a:cubicBezTo>
                  <a:pt x="33705" y="18896"/>
                  <a:pt x="33872" y="18884"/>
                  <a:pt x="34050" y="18848"/>
                </a:cubicBezTo>
                <a:cubicBezTo>
                  <a:pt x="34229" y="18824"/>
                  <a:pt x="34562" y="18776"/>
                  <a:pt x="34777" y="18753"/>
                </a:cubicBezTo>
                <a:cubicBezTo>
                  <a:pt x="35003" y="18717"/>
                  <a:pt x="35229" y="18693"/>
                  <a:pt x="35277" y="18669"/>
                </a:cubicBezTo>
                <a:cubicBezTo>
                  <a:pt x="35312" y="18657"/>
                  <a:pt x="35479" y="18634"/>
                  <a:pt x="35646" y="18610"/>
                </a:cubicBezTo>
                <a:cubicBezTo>
                  <a:pt x="35812" y="18598"/>
                  <a:pt x="36265" y="18526"/>
                  <a:pt x="36682" y="18455"/>
                </a:cubicBezTo>
                <a:cubicBezTo>
                  <a:pt x="37098" y="18372"/>
                  <a:pt x="37479" y="18312"/>
                  <a:pt x="37515" y="18312"/>
                </a:cubicBezTo>
                <a:cubicBezTo>
                  <a:pt x="37598" y="18312"/>
                  <a:pt x="38348" y="18193"/>
                  <a:pt x="39361" y="18014"/>
                </a:cubicBezTo>
                <a:cubicBezTo>
                  <a:pt x="40361" y="17836"/>
                  <a:pt x="45004" y="16979"/>
                  <a:pt x="45040" y="16967"/>
                </a:cubicBezTo>
                <a:cubicBezTo>
                  <a:pt x="45064" y="16943"/>
                  <a:pt x="45457" y="16871"/>
                  <a:pt x="45897" y="16788"/>
                </a:cubicBezTo>
                <a:cubicBezTo>
                  <a:pt x="46349" y="16693"/>
                  <a:pt x="46778" y="16610"/>
                  <a:pt x="46850" y="16586"/>
                </a:cubicBezTo>
                <a:cubicBezTo>
                  <a:pt x="46921" y="16574"/>
                  <a:pt x="47219" y="16502"/>
                  <a:pt x="47504" y="16443"/>
                </a:cubicBezTo>
                <a:cubicBezTo>
                  <a:pt x="47790" y="16383"/>
                  <a:pt x="48207" y="16288"/>
                  <a:pt x="48409" y="16229"/>
                </a:cubicBezTo>
                <a:cubicBezTo>
                  <a:pt x="48624" y="16169"/>
                  <a:pt x="48945" y="16109"/>
                  <a:pt x="49147" y="16074"/>
                </a:cubicBezTo>
                <a:cubicBezTo>
                  <a:pt x="49826" y="15955"/>
                  <a:pt x="51553" y="15443"/>
                  <a:pt x="52005" y="15252"/>
                </a:cubicBezTo>
                <a:cubicBezTo>
                  <a:pt x="52374" y="15086"/>
                  <a:pt x="52838" y="14776"/>
                  <a:pt x="52850" y="14669"/>
                </a:cubicBezTo>
                <a:cubicBezTo>
                  <a:pt x="52850" y="14645"/>
                  <a:pt x="52969" y="14526"/>
                  <a:pt x="53112" y="14407"/>
                </a:cubicBezTo>
                <a:cubicBezTo>
                  <a:pt x="53279" y="14264"/>
                  <a:pt x="53398" y="14121"/>
                  <a:pt x="53434" y="14002"/>
                </a:cubicBezTo>
                <a:cubicBezTo>
                  <a:pt x="53458" y="13895"/>
                  <a:pt x="53505" y="13752"/>
                  <a:pt x="53553" y="13692"/>
                </a:cubicBezTo>
                <a:cubicBezTo>
                  <a:pt x="53588" y="13609"/>
                  <a:pt x="53577" y="13490"/>
                  <a:pt x="53517" y="13395"/>
                </a:cubicBezTo>
                <a:cubicBezTo>
                  <a:pt x="53458" y="13288"/>
                  <a:pt x="53434" y="13181"/>
                  <a:pt x="53434" y="13157"/>
                </a:cubicBezTo>
                <a:cubicBezTo>
                  <a:pt x="53434" y="13121"/>
                  <a:pt x="53374" y="13002"/>
                  <a:pt x="53279" y="12895"/>
                </a:cubicBezTo>
                <a:cubicBezTo>
                  <a:pt x="53088" y="12645"/>
                  <a:pt x="53100" y="12573"/>
                  <a:pt x="53350" y="12478"/>
                </a:cubicBezTo>
                <a:cubicBezTo>
                  <a:pt x="53469" y="12442"/>
                  <a:pt x="53696" y="12347"/>
                  <a:pt x="53850" y="12276"/>
                </a:cubicBezTo>
                <a:cubicBezTo>
                  <a:pt x="54005" y="12204"/>
                  <a:pt x="54291" y="12097"/>
                  <a:pt x="54470" y="12049"/>
                </a:cubicBezTo>
                <a:cubicBezTo>
                  <a:pt x="55112" y="11907"/>
                  <a:pt x="56017" y="11668"/>
                  <a:pt x="56375" y="11561"/>
                </a:cubicBezTo>
                <a:cubicBezTo>
                  <a:pt x="56548" y="11507"/>
                  <a:pt x="56732" y="11453"/>
                  <a:pt x="56772" y="11453"/>
                </a:cubicBezTo>
                <a:cubicBezTo>
                  <a:pt x="56776" y="11453"/>
                  <a:pt x="56778" y="11453"/>
                  <a:pt x="56779" y="11454"/>
                </a:cubicBezTo>
                <a:cubicBezTo>
                  <a:pt x="56781" y="11454"/>
                  <a:pt x="56783" y="11455"/>
                  <a:pt x="56786" y="11455"/>
                </a:cubicBezTo>
                <a:cubicBezTo>
                  <a:pt x="56901" y="11455"/>
                  <a:pt x="57781" y="11191"/>
                  <a:pt x="57851" y="11133"/>
                </a:cubicBezTo>
                <a:cubicBezTo>
                  <a:pt x="57899" y="11097"/>
                  <a:pt x="57958" y="11085"/>
                  <a:pt x="57982" y="11085"/>
                </a:cubicBezTo>
                <a:cubicBezTo>
                  <a:pt x="57985" y="11085"/>
                  <a:pt x="57989" y="11086"/>
                  <a:pt x="57994" y="11086"/>
                </a:cubicBezTo>
                <a:cubicBezTo>
                  <a:pt x="58127" y="11086"/>
                  <a:pt x="58692" y="10915"/>
                  <a:pt x="58922" y="10799"/>
                </a:cubicBezTo>
                <a:cubicBezTo>
                  <a:pt x="59020" y="10750"/>
                  <a:pt x="59126" y="10710"/>
                  <a:pt x="59187" y="10710"/>
                </a:cubicBezTo>
                <a:cubicBezTo>
                  <a:pt x="59200" y="10710"/>
                  <a:pt x="59212" y="10712"/>
                  <a:pt x="59220" y="10716"/>
                </a:cubicBezTo>
                <a:cubicBezTo>
                  <a:pt x="59221" y="10716"/>
                  <a:pt x="59222" y="10716"/>
                  <a:pt x="59223" y="10716"/>
                </a:cubicBezTo>
                <a:cubicBezTo>
                  <a:pt x="59351" y="10716"/>
                  <a:pt x="60780" y="10001"/>
                  <a:pt x="60792" y="9942"/>
                </a:cubicBezTo>
                <a:cubicBezTo>
                  <a:pt x="60792" y="9906"/>
                  <a:pt x="60839" y="9859"/>
                  <a:pt x="60899" y="9835"/>
                </a:cubicBezTo>
                <a:cubicBezTo>
                  <a:pt x="61054" y="9740"/>
                  <a:pt x="61197" y="9502"/>
                  <a:pt x="61304" y="9192"/>
                </a:cubicBezTo>
                <a:cubicBezTo>
                  <a:pt x="61351" y="9049"/>
                  <a:pt x="61423" y="8906"/>
                  <a:pt x="61447" y="8906"/>
                </a:cubicBezTo>
                <a:cubicBezTo>
                  <a:pt x="61601" y="8870"/>
                  <a:pt x="61554" y="8549"/>
                  <a:pt x="61375" y="8275"/>
                </a:cubicBezTo>
                <a:cubicBezTo>
                  <a:pt x="61268" y="8108"/>
                  <a:pt x="61197" y="7942"/>
                  <a:pt x="61208" y="7894"/>
                </a:cubicBezTo>
                <a:cubicBezTo>
                  <a:pt x="61208" y="7858"/>
                  <a:pt x="61173" y="7763"/>
                  <a:pt x="61113" y="7692"/>
                </a:cubicBezTo>
                <a:cubicBezTo>
                  <a:pt x="61030" y="7632"/>
                  <a:pt x="60970" y="7525"/>
                  <a:pt x="60947" y="7477"/>
                </a:cubicBezTo>
                <a:cubicBezTo>
                  <a:pt x="60887" y="7335"/>
                  <a:pt x="60494" y="6989"/>
                  <a:pt x="60065" y="6739"/>
                </a:cubicBezTo>
                <a:cubicBezTo>
                  <a:pt x="59863" y="6620"/>
                  <a:pt x="59696" y="6489"/>
                  <a:pt x="59708" y="6454"/>
                </a:cubicBezTo>
                <a:cubicBezTo>
                  <a:pt x="59708" y="6430"/>
                  <a:pt x="60101" y="6215"/>
                  <a:pt x="60554" y="5989"/>
                </a:cubicBezTo>
                <a:cubicBezTo>
                  <a:pt x="61375" y="5608"/>
                  <a:pt x="61840" y="5370"/>
                  <a:pt x="61851" y="5322"/>
                </a:cubicBezTo>
                <a:cubicBezTo>
                  <a:pt x="61851" y="5299"/>
                  <a:pt x="62066" y="5180"/>
                  <a:pt x="62221" y="5084"/>
                </a:cubicBezTo>
                <a:cubicBezTo>
                  <a:pt x="62363" y="5013"/>
                  <a:pt x="62685" y="4668"/>
                  <a:pt x="62637" y="4644"/>
                </a:cubicBezTo>
                <a:cubicBezTo>
                  <a:pt x="62625" y="4620"/>
                  <a:pt x="62685" y="4501"/>
                  <a:pt x="62780" y="4382"/>
                </a:cubicBezTo>
                <a:cubicBezTo>
                  <a:pt x="63042" y="4025"/>
                  <a:pt x="63078" y="3489"/>
                  <a:pt x="62852" y="3406"/>
                </a:cubicBezTo>
                <a:cubicBezTo>
                  <a:pt x="62804" y="3394"/>
                  <a:pt x="62756" y="3310"/>
                  <a:pt x="62780" y="3275"/>
                </a:cubicBezTo>
                <a:cubicBezTo>
                  <a:pt x="62785" y="3236"/>
                  <a:pt x="62792" y="3215"/>
                  <a:pt x="62808" y="3215"/>
                </a:cubicBezTo>
                <a:cubicBezTo>
                  <a:pt x="62831" y="3215"/>
                  <a:pt x="62874" y="3259"/>
                  <a:pt x="62959" y="3358"/>
                </a:cubicBezTo>
                <a:cubicBezTo>
                  <a:pt x="63020" y="3437"/>
                  <a:pt x="63075" y="3484"/>
                  <a:pt x="63109" y="3484"/>
                </a:cubicBezTo>
                <a:cubicBezTo>
                  <a:pt x="63121" y="3484"/>
                  <a:pt x="63131" y="3478"/>
                  <a:pt x="63137" y="3465"/>
                </a:cubicBezTo>
                <a:cubicBezTo>
                  <a:pt x="63149" y="3468"/>
                  <a:pt x="63158" y="3470"/>
                  <a:pt x="63164" y="3470"/>
                </a:cubicBezTo>
                <a:cubicBezTo>
                  <a:pt x="63207" y="3470"/>
                  <a:pt x="63165" y="3411"/>
                  <a:pt x="63113" y="3370"/>
                </a:cubicBezTo>
                <a:cubicBezTo>
                  <a:pt x="63054" y="3322"/>
                  <a:pt x="63030" y="3251"/>
                  <a:pt x="63030" y="3203"/>
                </a:cubicBezTo>
                <a:cubicBezTo>
                  <a:pt x="63030" y="3167"/>
                  <a:pt x="63018" y="3060"/>
                  <a:pt x="62971" y="3001"/>
                </a:cubicBezTo>
                <a:cubicBezTo>
                  <a:pt x="62937" y="2939"/>
                  <a:pt x="62918" y="2913"/>
                  <a:pt x="62891" y="2913"/>
                </a:cubicBezTo>
                <a:cubicBezTo>
                  <a:pt x="62870" y="2913"/>
                  <a:pt x="62845" y="2928"/>
                  <a:pt x="62804" y="2953"/>
                </a:cubicBezTo>
                <a:cubicBezTo>
                  <a:pt x="62768" y="2977"/>
                  <a:pt x="62738" y="2989"/>
                  <a:pt x="62715" y="2989"/>
                </a:cubicBezTo>
                <a:cubicBezTo>
                  <a:pt x="62691" y="2989"/>
                  <a:pt x="62673" y="2977"/>
                  <a:pt x="62661" y="2953"/>
                </a:cubicBezTo>
                <a:cubicBezTo>
                  <a:pt x="62625" y="2929"/>
                  <a:pt x="62673" y="2870"/>
                  <a:pt x="62744" y="2834"/>
                </a:cubicBezTo>
                <a:cubicBezTo>
                  <a:pt x="62816" y="2810"/>
                  <a:pt x="62852" y="2774"/>
                  <a:pt x="62804" y="2774"/>
                </a:cubicBezTo>
                <a:cubicBezTo>
                  <a:pt x="62756" y="2774"/>
                  <a:pt x="62744" y="2751"/>
                  <a:pt x="62780" y="2703"/>
                </a:cubicBezTo>
                <a:cubicBezTo>
                  <a:pt x="62804" y="2667"/>
                  <a:pt x="62780" y="2632"/>
                  <a:pt x="62721" y="2596"/>
                </a:cubicBezTo>
                <a:cubicBezTo>
                  <a:pt x="62661" y="2572"/>
                  <a:pt x="62613" y="2524"/>
                  <a:pt x="62613" y="2477"/>
                </a:cubicBezTo>
                <a:cubicBezTo>
                  <a:pt x="62613" y="2441"/>
                  <a:pt x="62602" y="2393"/>
                  <a:pt x="62566" y="2370"/>
                </a:cubicBezTo>
                <a:cubicBezTo>
                  <a:pt x="62563" y="2368"/>
                  <a:pt x="62559" y="2367"/>
                  <a:pt x="62556" y="2367"/>
                </a:cubicBezTo>
                <a:cubicBezTo>
                  <a:pt x="62533" y="2367"/>
                  <a:pt x="62506" y="2401"/>
                  <a:pt x="62506" y="2453"/>
                </a:cubicBezTo>
                <a:cubicBezTo>
                  <a:pt x="62506" y="2513"/>
                  <a:pt x="62447" y="2548"/>
                  <a:pt x="62387" y="2548"/>
                </a:cubicBezTo>
                <a:cubicBezTo>
                  <a:pt x="62316" y="2548"/>
                  <a:pt x="62304" y="2536"/>
                  <a:pt x="62328" y="2465"/>
                </a:cubicBezTo>
                <a:cubicBezTo>
                  <a:pt x="62375" y="2393"/>
                  <a:pt x="62340" y="2370"/>
                  <a:pt x="62197" y="2358"/>
                </a:cubicBezTo>
                <a:cubicBezTo>
                  <a:pt x="62078" y="2358"/>
                  <a:pt x="62042" y="2346"/>
                  <a:pt x="62090" y="2310"/>
                </a:cubicBezTo>
                <a:cubicBezTo>
                  <a:pt x="62197" y="2251"/>
                  <a:pt x="62209" y="2203"/>
                  <a:pt x="62101" y="2179"/>
                </a:cubicBezTo>
                <a:lnTo>
                  <a:pt x="62101" y="2179"/>
                </a:lnTo>
                <a:cubicBezTo>
                  <a:pt x="62066" y="2179"/>
                  <a:pt x="62042" y="2203"/>
                  <a:pt x="62066" y="2227"/>
                </a:cubicBezTo>
                <a:cubicBezTo>
                  <a:pt x="62078" y="2251"/>
                  <a:pt x="62042" y="2286"/>
                  <a:pt x="61982" y="2286"/>
                </a:cubicBezTo>
                <a:cubicBezTo>
                  <a:pt x="61972" y="2288"/>
                  <a:pt x="61962" y="2289"/>
                  <a:pt x="61952" y="2289"/>
                </a:cubicBezTo>
                <a:cubicBezTo>
                  <a:pt x="61904" y="2289"/>
                  <a:pt x="61861" y="2266"/>
                  <a:pt x="61851" y="2227"/>
                </a:cubicBezTo>
                <a:cubicBezTo>
                  <a:pt x="61842" y="2187"/>
                  <a:pt x="61807" y="2164"/>
                  <a:pt x="61769" y="2164"/>
                </a:cubicBezTo>
                <a:cubicBezTo>
                  <a:pt x="61761" y="2164"/>
                  <a:pt x="61752" y="2165"/>
                  <a:pt x="61744" y="2167"/>
                </a:cubicBezTo>
                <a:cubicBezTo>
                  <a:pt x="61741" y="2169"/>
                  <a:pt x="61737" y="2169"/>
                  <a:pt x="61733" y="2169"/>
                </a:cubicBezTo>
                <a:cubicBezTo>
                  <a:pt x="61699" y="2169"/>
                  <a:pt x="61660" y="2125"/>
                  <a:pt x="61649" y="2072"/>
                </a:cubicBezTo>
                <a:cubicBezTo>
                  <a:pt x="61628" y="2020"/>
                  <a:pt x="61599" y="1986"/>
                  <a:pt x="61560" y="1986"/>
                </a:cubicBezTo>
                <a:cubicBezTo>
                  <a:pt x="61554" y="1986"/>
                  <a:pt x="61548" y="1987"/>
                  <a:pt x="61542" y="1989"/>
                </a:cubicBezTo>
                <a:cubicBezTo>
                  <a:pt x="61534" y="1991"/>
                  <a:pt x="61526" y="1992"/>
                  <a:pt x="61518" y="1992"/>
                </a:cubicBezTo>
                <a:cubicBezTo>
                  <a:pt x="61479" y="1992"/>
                  <a:pt x="61445" y="1969"/>
                  <a:pt x="61435" y="1929"/>
                </a:cubicBezTo>
                <a:cubicBezTo>
                  <a:pt x="61425" y="1890"/>
                  <a:pt x="61390" y="1867"/>
                  <a:pt x="61345" y="1867"/>
                </a:cubicBezTo>
                <a:cubicBezTo>
                  <a:pt x="61336" y="1867"/>
                  <a:pt x="61326" y="1868"/>
                  <a:pt x="61316" y="1870"/>
                </a:cubicBezTo>
                <a:cubicBezTo>
                  <a:pt x="61304" y="1873"/>
                  <a:pt x="61293" y="1874"/>
                  <a:pt x="61284" y="1874"/>
                </a:cubicBezTo>
                <a:cubicBezTo>
                  <a:pt x="61258" y="1874"/>
                  <a:pt x="61244" y="1861"/>
                  <a:pt x="61244" y="1834"/>
                </a:cubicBezTo>
                <a:cubicBezTo>
                  <a:pt x="61244" y="1810"/>
                  <a:pt x="61197" y="1774"/>
                  <a:pt x="61125" y="1774"/>
                </a:cubicBezTo>
                <a:cubicBezTo>
                  <a:pt x="60887" y="1762"/>
                  <a:pt x="60816" y="1739"/>
                  <a:pt x="60827" y="1655"/>
                </a:cubicBezTo>
                <a:cubicBezTo>
                  <a:pt x="60834" y="1607"/>
                  <a:pt x="60809" y="1582"/>
                  <a:pt x="60763" y="1582"/>
                </a:cubicBezTo>
                <a:cubicBezTo>
                  <a:pt x="60730" y="1582"/>
                  <a:pt x="60687" y="1595"/>
                  <a:pt x="60637" y="1620"/>
                </a:cubicBezTo>
                <a:cubicBezTo>
                  <a:pt x="60603" y="1637"/>
                  <a:pt x="60578" y="1645"/>
                  <a:pt x="60564" y="1645"/>
                </a:cubicBezTo>
                <a:cubicBezTo>
                  <a:pt x="60528" y="1645"/>
                  <a:pt x="60552" y="1594"/>
                  <a:pt x="60637" y="1501"/>
                </a:cubicBezTo>
                <a:cubicBezTo>
                  <a:pt x="60673" y="1441"/>
                  <a:pt x="60697" y="1381"/>
                  <a:pt x="60661" y="1381"/>
                </a:cubicBezTo>
                <a:cubicBezTo>
                  <a:pt x="60637" y="1381"/>
                  <a:pt x="60530" y="1370"/>
                  <a:pt x="60435" y="1346"/>
                </a:cubicBezTo>
                <a:cubicBezTo>
                  <a:pt x="60304" y="1334"/>
                  <a:pt x="60280" y="1310"/>
                  <a:pt x="60316" y="1215"/>
                </a:cubicBezTo>
                <a:cubicBezTo>
                  <a:pt x="60411" y="1060"/>
                  <a:pt x="60101" y="786"/>
                  <a:pt x="59804" y="739"/>
                </a:cubicBezTo>
                <a:cubicBezTo>
                  <a:pt x="59745" y="726"/>
                  <a:pt x="59699" y="721"/>
                  <a:pt x="59662" y="721"/>
                </a:cubicBezTo>
                <a:cubicBezTo>
                  <a:pt x="59593" y="721"/>
                  <a:pt x="59557" y="739"/>
                  <a:pt x="59542" y="762"/>
                </a:cubicBezTo>
                <a:cubicBezTo>
                  <a:pt x="59536" y="792"/>
                  <a:pt x="59530" y="807"/>
                  <a:pt x="59516" y="807"/>
                </a:cubicBezTo>
                <a:cubicBezTo>
                  <a:pt x="59503" y="807"/>
                  <a:pt x="59482" y="792"/>
                  <a:pt x="59446" y="762"/>
                </a:cubicBezTo>
                <a:cubicBezTo>
                  <a:pt x="59387" y="727"/>
                  <a:pt x="59351" y="643"/>
                  <a:pt x="59351" y="608"/>
                </a:cubicBezTo>
                <a:cubicBezTo>
                  <a:pt x="59351" y="524"/>
                  <a:pt x="59303" y="512"/>
                  <a:pt x="59149" y="488"/>
                </a:cubicBezTo>
                <a:cubicBezTo>
                  <a:pt x="59030" y="477"/>
                  <a:pt x="58922" y="429"/>
                  <a:pt x="58911" y="393"/>
                </a:cubicBezTo>
                <a:cubicBezTo>
                  <a:pt x="58899" y="375"/>
                  <a:pt x="58890" y="366"/>
                  <a:pt x="58882" y="366"/>
                </a:cubicBezTo>
                <a:cubicBezTo>
                  <a:pt x="58875" y="366"/>
                  <a:pt x="58869" y="375"/>
                  <a:pt x="58863" y="393"/>
                </a:cubicBezTo>
                <a:cubicBezTo>
                  <a:pt x="58853" y="423"/>
                  <a:pt x="58827" y="444"/>
                  <a:pt x="58792" y="444"/>
                </a:cubicBezTo>
                <a:cubicBezTo>
                  <a:pt x="58784" y="444"/>
                  <a:pt x="58776" y="443"/>
                  <a:pt x="58768" y="441"/>
                </a:cubicBezTo>
                <a:cubicBezTo>
                  <a:pt x="58732" y="441"/>
                  <a:pt x="58744" y="381"/>
                  <a:pt x="58803" y="322"/>
                </a:cubicBezTo>
                <a:cubicBezTo>
                  <a:pt x="58875" y="238"/>
                  <a:pt x="58887" y="203"/>
                  <a:pt x="58815" y="143"/>
                </a:cubicBezTo>
                <a:cubicBezTo>
                  <a:pt x="58780" y="113"/>
                  <a:pt x="58759" y="99"/>
                  <a:pt x="58750" y="99"/>
                </a:cubicBezTo>
                <a:lnTo>
                  <a:pt x="58750" y="99"/>
                </a:lnTo>
                <a:cubicBezTo>
                  <a:pt x="58741" y="99"/>
                  <a:pt x="58744" y="113"/>
                  <a:pt x="58756" y="143"/>
                </a:cubicBezTo>
                <a:cubicBezTo>
                  <a:pt x="58768" y="191"/>
                  <a:pt x="58744" y="274"/>
                  <a:pt x="58684" y="358"/>
                </a:cubicBezTo>
                <a:lnTo>
                  <a:pt x="58577" y="477"/>
                </a:lnTo>
                <a:lnTo>
                  <a:pt x="58553" y="334"/>
                </a:lnTo>
                <a:cubicBezTo>
                  <a:pt x="58530" y="262"/>
                  <a:pt x="58458" y="203"/>
                  <a:pt x="58399" y="191"/>
                </a:cubicBezTo>
                <a:cubicBezTo>
                  <a:pt x="58327" y="179"/>
                  <a:pt x="58315" y="143"/>
                  <a:pt x="58327" y="119"/>
                </a:cubicBezTo>
                <a:cubicBezTo>
                  <a:pt x="58345" y="85"/>
                  <a:pt x="58343" y="62"/>
                  <a:pt x="58313" y="62"/>
                </a:cubicBezTo>
                <a:cubicBezTo>
                  <a:pt x="58302" y="62"/>
                  <a:pt x="58287" y="65"/>
                  <a:pt x="58268" y="72"/>
                </a:cubicBezTo>
                <a:cubicBezTo>
                  <a:pt x="58172" y="84"/>
                  <a:pt x="58113" y="143"/>
                  <a:pt x="58113" y="262"/>
                </a:cubicBezTo>
                <a:cubicBezTo>
                  <a:pt x="58113" y="274"/>
                  <a:pt x="58030" y="310"/>
                  <a:pt x="57934" y="322"/>
                </a:cubicBezTo>
                <a:cubicBezTo>
                  <a:pt x="57887" y="328"/>
                  <a:pt x="57848" y="331"/>
                  <a:pt x="57824" y="331"/>
                </a:cubicBezTo>
                <a:cubicBezTo>
                  <a:pt x="57800" y="331"/>
                  <a:pt x="57791" y="328"/>
                  <a:pt x="57803" y="322"/>
                </a:cubicBezTo>
                <a:cubicBezTo>
                  <a:pt x="57851" y="298"/>
                  <a:pt x="57565" y="0"/>
                  <a:pt x="5748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8" name="Google Shape;1008;p45"/>
          <p:cNvSpPr txBox="1">
            <a:spLocks noGrp="1"/>
          </p:cNvSpPr>
          <p:nvPr>
            <p:ph type="subTitle" idx="1"/>
          </p:nvPr>
        </p:nvSpPr>
        <p:spPr>
          <a:xfrm>
            <a:off x="1914861" y="388378"/>
            <a:ext cx="5314278" cy="32795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5425" marR="0" lvl="0" indent="-225425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Realistis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225425" marR="0" lvl="0" indent="3175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realistis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antara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yakni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berupa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terlaksananya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ajaran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Islam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keseluruhan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benar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berdasarkan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keimanan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sehingga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terwujud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menjunjung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tinggi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beragama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merealisasikan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ajaran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Islam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penuh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menyeluruh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marR="0" lvl="0" indent="-225425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Idealistis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marR="0" lvl="0" indent="3175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idealistis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akhir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pelaksanaan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dakwah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terwujudnya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muslim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diidam-idamkan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tatanan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hidup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berbangsa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bernegara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adil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makmur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damai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sejahtera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bawah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limpahan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rahmat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karunia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ampunan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Allah SWT.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p46"/>
          <p:cNvSpPr txBox="1">
            <a:spLocks noGrp="1"/>
          </p:cNvSpPr>
          <p:nvPr>
            <p:ph type="title"/>
          </p:nvPr>
        </p:nvSpPr>
        <p:spPr>
          <a:xfrm>
            <a:off x="2984700" y="1208925"/>
            <a:ext cx="3174600" cy="81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SRATEGI DAKWAH RASULULLAH SAW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1016" name="Google Shape;1016;p46"/>
          <p:cNvSpPr txBox="1">
            <a:spLocks noGrp="1"/>
          </p:cNvSpPr>
          <p:nvPr>
            <p:ph type="subTitle" idx="1"/>
          </p:nvPr>
        </p:nvSpPr>
        <p:spPr>
          <a:xfrm>
            <a:off x="1610591" y="2130136"/>
            <a:ext cx="5756563" cy="21924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Nabi Muhammad SAW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menjalankan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lima strategi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dakwah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Membangun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Masjid, 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Mempersatukan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Persaudaraan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Sesama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Muslim,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Membentuk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Piagam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Madinah,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Dakwah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Melalui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Perang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Dakwah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Melalui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Surat.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Google Shape;1046;p48"/>
          <p:cNvSpPr txBox="1">
            <a:spLocks/>
          </p:cNvSpPr>
          <p:nvPr>
            <p:ph type="title"/>
          </p:nvPr>
        </p:nvSpPr>
        <p:spPr>
          <a:xfrm rot="0">
            <a:off x="1525905" y="1029970"/>
            <a:ext cx="5855335" cy="1632585"/>
          </a:xfrm>
          <a:prstGeom prst="rect"/>
          <a:noFill/>
          <a:ln w="0">
            <a:noFill/>
            <a:prstDash/>
          </a:ln>
        </p:spPr>
        <p:txBody>
          <a:bodyPr wrap="square" lIns="91440" tIns="91440" rIns="91440" bIns="91440" numCol="1" vert="horz" anchor="t">
            <a:noAutofit/>
          </a:bodyPr>
          <a:lstStyle/>
          <a:p>
            <a:pPr marL="0" indent="0" algn="l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2600" cap="none" i="0" b="1" strike="noStrike">
                <a:latin typeface="Avenir Black" charset="0"/>
                <a:ea typeface="Avenir Black" charset="0"/>
                <a:cs typeface="NanumGothic" charset="0"/>
              </a:rPr>
              <a:t>Dak</a:t>
            </a:r>
            <a:r>
              <a:rPr sz="2600" cap="none" i="0" b="1" strike="noStrike">
                <a:latin typeface="Avenir Black" charset="0"/>
                <a:ea typeface="Avenir Black" charset="0"/>
                <a:cs typeface="NanumGothic" charset="0"/>
              </a:rPr>
              <a:t>wah Amar Ma'ruf Nahi Munkar</a:t>
            </a:r>
            <a:endParaRPr lang="ko-KR" altLang="en-US" sz="2600" cap="none" i="0" b="1" strike="noStrike">
              <a:latin typeface="Avenir Black" charset="0"/>
              <a:ea typeface="Avenir Black" charset="0"/>
              <a:cs typeface="NanumGothic" charset="0"/>
            </a:endParaRPr>
          </a:p>
        </p:txBody>
      </p:sp>
      <p:sp>
        <p:nvSpPr>
          <p:cNvPr id="1047" name="Google Shape;1047;p48"/>
          <p:cNvSpPr txBox="1">
            <a:spLocks/>
          </p:cNvSpPr>
          <p:nvPr>
            <p:ph type="subTitle" idx="1"/>
          </p:nvPr>
        </p:nvSpPr>
        <p:spPr>
          <a:xfrm rot="0">
            <a:off x="892810" y="1838960"/>
            <a:ext cx="7352665" cy="2261235"/>
          </a:xfrm>
          <a:prstGeom prst="rect"/>
          <a:noFill/>
          <a:ln w="0">
            <a:noFill/>
            <a:prstDash/>
          </a:ln>
        </p:spPr>
        <p:txBody>
          <a:bodyPr wrap="square" lIns="90170" tIns="91440" rIns="91440" bIns="91440" numCol="1" vert="horz" anchor="t">
            <a:noAutofit/>
          </a:bodyPr>
          <a:lstStyle/>
          <a:p>
            <a:pPr marL="0" indent="0" algn="ctr" defTabSz="508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1400" cap="none" i="0" b="1" strike="noStrike">
                <a:latin typeface="Arial" charset="0"/>
                <a:ea typeface="Arial" charset="0"/>
                <a:cs typeface="NanumGothic" charset="0"/>
              </a:rPr>
              <a:t>Amar </a:t>
            </a:r>
            <a:r>
              <a:rPr sz="1400" cap="none" i="0" b="1" strike="noStrike">
                <a:latin typeface="Arial" charset="0"/>
                <a:ea typeface="Arial" charset="0"/>
                <a:cs typeface="NanumGothic" charset="0"/>
              </a:rPr>
              <a:t>ma`ruf</a:t>
            </a:r>
            <a:r>
              <a:rPr sz="1400" cap="none" i="0" b="0" strike="noStrike">
                <a:latin typeface="Arial" charset="0"/>
                <a:ea typeface="Arial" charset="0"/>
                <a:cs typeface="NanumGothic" charset="0"/>
              </a:rPr>
              <a:t> artinya menyuruh orang lain untuk melakukan kebaikan, “berdakwah”, atau mengkomunikasikan ajaran-ajaran Islam kepada orang lain. Sedangkan, </a:t>
            </a:r>
            <a:r>
              <a:rPr sz="1400" cap="none" i="0" b="1" strike="noStrike">
                <a:latin typeface="Arial" charset="0"/>
                <a:ea typeface="Arial" charset="0"/>
                <a:cs typeface="NanumGothic" charset="0"/>
              </a:rPr>
              <a:t>Nahi munkar</a:t>
            </a:r>
            <a:r>
              <a:rPr sz="1400" cap="none" i="0" b="1" strike="noStrike">
                <a:latin typeface="Arial" charset="0"/>
                <a:ea typeface="Arial" charset="0"/>
                <a:cs typeface="NanumGothic" charset="0"/>
              </a:rPr>
              <a:t> </a:t>
            </a:r>
            <a:r>
              <a:rPr sz="1400" cap="none" i="0" b="0" strike="noStrike">
                <a:latin typeface="Arial" charset="0"/>
                <a:ea typeface="Arial" charset="0"/>
                <a:cs typeface="NanumGothic" charset="0"/>
              </a:rPr>
              <a:t>berarti mencegah orang lain dari berbuat kejahatan</a:t>
            </a:r>
            <a:endParaRPr lang="ko-KR" altLang="en-US" sz="1400" cap="none" i="0" b="0" strike="noStrike">
              <a:latin typeface="Arial" charset="0"/>
              <a:ea typeface="Arial" charset="0"/>
              <a:cs typeface="NanumGothic" charset="0"/>
            </a:endParaRPr>
          </a:p>
          <a:p>
            <a:pPr marL="0" indent="0" algn="ctr" defTabSz="508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1400" cap="none" i="0" b="0" strike="noStrike">
                <a:latin typeface="Arial" charset="0"/>
                <a:ea typeface="Arial" charset="0"/>
                <a:cs typeface="NanumGothic" charset="0"/>
              </a:rPr>
              <a:t>.</a:t>
            </a:r>
            <a:r>
              <a:rPr sz="1400" cap="none" i="0" b="0" strike="noStrike">
                <a:latin typeface="Arial" charset="0"/>
                <a:ea typeface="Arial" charset="0"/>
                <a:cs typeface="NanumGothic" charset="0"/>
              </a:rPr>
              <a:t>Amar ma'ruf nahi munkar adalah sebuah frasa</a:t>
            </a:r>
            <a:r>
              <a:rPr sz="1400" cap="none" i="0" b="0" strike="noStrike">
                <a:latin typeface="Arial" charset="0"/>
                <a:ea typeface="Arial" charset="0"/>
                <a:cs typeface="NanumGothic" charset="0"/>
              </a:rPr>
              <a:t> dalam bahasa Arab yang maksudnya sebuah perintah untuk mengajak/menganjurkan hal-hal yang baik dan mencegah hal hal yang buruk bagi masyarakat. Frasa ini dalam syariat Islam hukumnya adalah wajib.</a:t>
            </a:r>
            <a:endParaRPr lang="ko-KR" altLang="en-US" sz="1400" cap="none" i="0" b="0" strike="noStrike">
              <a:latin typeface="Arial" charset="0"/>
              <a:ea typeface="Arial" charset="0"/>
              <a:cs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2" name="Google Shape;2502;p81"/>
          <p:cNvSpPr txBox="1">
            <a:spLocks noGrp="1"/>
          </p:cNvSpPr>
          <p:nvPr>
            <p:ph type="title"/>
          </p:nvPr>
        </p:nvSpPr>
        <p:spPr>
          <a:xfrm>
            <a:off x="2128051" y="445024"/>
            <a:ext cx="4190050" cy="10524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TERIMAKASIH</a:t>
            </a:r>
            <a:br>
              <a:rPr lang="en" sz="3600" dirty="0"/>
            </a:br>
            <a:r>
              <a:rPr lang="en" sz="3600" dirty="0"/>
              <a:t>TEMAN-TEMAN </a:t>
            </a:r>
            <a:endParaRPr sz="3600" dirty="0"/>
          </a:p>
        </p:txBody>
      </p:sp>
      <p:grpSp>
        <p:nvGrpSpPr>
          <p:cNvPr id="2503" name="Google Shape;2503;p81"/>
          <p:cNvGrpSpPr/>
          <p:nvPr/>
        </p:nvGrpSpPr>
        <p:grpSpPr>
          <a:xfrm flipH="1">
            <a:off x="5688125" y="1905238"/>
            <a:ext cx="630275" cy="525750"/>
            <a:chOff x="-6615150" y="2838650"/>
            <a:chExt cx="630275" cy="525750"/>
          </a:xfrm>
        </p:grpSpPr>
        <p:sp>
          <p:nvSpPr>
            <p:cNvPr id="2504" name="Google Shape;2504;p81"/>
            <p:cNvSpPr/>
            <p:nvPr/>
          </p:nvSpPr>
          <p:spPr>
            <a:xfrm>
              <a:off x="-6276425" y="3226150"/>
              <a:ext cx="122350" cy="138250"/>
            </a:xfrm>
            <a:custGeom>
              <a:avLst/>
              <a:gdLst/>
              <a:ahLst/>
              <a:cxnLst/>
              <a:rect l="l" t="t" r="r" b="b"/>
              <a:pathLst>
                <a:path w="4894" h="5530" extrusionOk="0">
                  <a:moveTo>
                    <a:pt x="1664" y="0"/>
                  </a:moveTo>
                  <a:cubicBezTo>
                    <a:pt x="1434" y="0"/>
                    <a:pt x="1205" y="57"/>
                    <a:pt x="989" y="190"/>
                  </a:cubicBezTo>
                  <a:cubicBezTo>
                    <a:pt x="429" y="535"/>
                    <a:pt x="36" y="1678"/>
                    <a:pt x="1" y="2488"/>
                  </a:cubicBezTo>
                  <a:cubicBezTo>
                    <a:pt x="356" y="3605"/>
                    <a:pt x="1457" y="5529"/>
                    <a:pt x="2809" y="5529"/>
                  </a:cubicBezTo>
                  <a:cubicBezTo>
                    <a:pt x="3041" y="5529"/>
                    <a:pt x="3280" y="5473"/>
                    <a:pt x="3525" y="5345"/>
                  </a:cubicBezTo>
                  <a:cubicBezTo>
                    <a:pt x="4894" y="4607"/>
                    <a:pt x="4489" y="2500"/>
                    <a:pt x="3799" y="1428"/>
                  </a:cubicBezTo>
                  <a:cubicBezTo>
                    <a:pt x="3387" y="773"/>
                    <a:pt x="2512" y="0"/>
                    <a:pt x="16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81"/>
            <p:cNvSpPr/>
            <p:nvPr/>
          </p:nvSpPr>
          <p:spPr>
            <a:xfrm>
              <a:off x="-6382675" y="3065000"/>
              <a:ext cx="103725" cy="86675"/>
            </a:xfrm>
            <a:custGeom>
              <a:avLst/>
              <a:gdLst/>
              <a:ahLst/>
              <a:cxnLst/>
              <a:rect l="l" t="t" r="r" b="b"/>
              <a:pathLst>
                <a:path w="4149" h="3467" extrusionOk="0">
                  <a:moveTo>
                    <a:pt x="1515" y="0"/>
                  </a:moveTo>
                  <a:cubicBezTo>
                    <a:pt x="1258" y="0"/>
                    <a:pt x="998" y="96"/>
                    <a:pt x="738" y="326"/>
                  </a:cubicBezTo>
                  <a:cubicBezTo>
                    <a:pt x="262" y="742"/>
                    <a:pt x="0" y="1469"/>
                    <a:pt x="274" y="2016"/>
                  </a:cubicBezTo>
                  <a:lnTo>
                    <a:pt x="238" y="1802"/>
                  </a:lnTo>
                  <a:lnTo>
                    <a:pt x="238" y="1802"/>
                  </a:lnTo>
                  <a:cubicBezTo>
                    <a:pt x="603" y="3012"/>
                    <a:pt x="1274" y="3466"/>
                    <a:pt x="1907" y="3466"/>
                  </a:cubicBezTo>
                  <a:cubicBezTo>
                    <a:pt x="3093" y="3466"/>
                    <a:pt x="4149" y="1874"/>
                    <a:pt x="2822" y="671"/>
                  </a:cubicBezTo>
                  <a:cubicBezTo>
                    <a:pt x="2405" y="292"/>
                    <a:pt x="1965" y="0"/>
                    <a:pt x="15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81"/>
            <p:cNvSpPr/>
            <p:nvPr/>
          </p:nvSpPr>
          <p:spPr>
            <a:xfrm>
              <a:off x="-6183850" y="3006275"/>
              <a:ext cx="129000" cy="98425"/>
            </a:xfrm>
            <a:custGeom>
              <a:avLst/>
              <a:gdLst/>
              <a:ahLst/>
              <a:cxnLst/>
              <a:rect l="l" t="t" r="r" b="b"/>
              <a:pathLst>
                <a:path w="5160" h="3937" extrusionOk="0">
                  <a:moveTo>
                    <a:pt x="2016" y="0"/>
                  </a:moveTo>
                  <a:cubicBezTo>
                    <a:pt x="924" y="0"/>
                    <a:pt x="232" y="1145"/>
                    <a:pt x="0" y="2377"/>
                  </a:cubicBezTo>
                  <a:cubicBezTo>
                    <a:pt x="537" y="3507"/>
                    <a:pt x="1287" y="3936"/>
                    <a:pt x="1999" y="3936"/>
                  </a:cubicBezTo>
                  <a:cubicBezTo>
                    <a:pt x="3687" y="3936"/>
                    <a:pt x="5159" y="1520"/>
                    <a:pt x="3048" y="305"/>
                  </a:cubicBezTo>
                  <a:cubicBezTo>
                    <a:pt x="2673" y="94"/>
                    <a:pt x="2328" y="0"/>
                    <a:pt x="20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81"/>
            <p:cNvSpPr/>
            <p:nvPr/>
          </p:nvSpPr>
          <p:spPr>
            <a:xfrm>
              <a:off x="-6283875" y="2850975"/>
              <a:ext cx="92300" cy="53850"/>
            </a:xfrm>
            <a:custGeom>
              <a:avLst/>
              <a:gdLst/>
              <a:ahLst/>
              <a:cxnLst/>
              <a:rect l="l" t="t" r="r" b="b"/>
              <a:pathLst>
                <a:path w="3692" h="2154" extrusionOk="0">
                  <a:moveTo>
                    <a:pt x="1728" y="1"/>
                  </a:moveTo>
                  <a:cubicBezTo>
                    <a:pt x="1538" y="1"/>
                    <a:pt x="1349" y="38"/>
                    <a:pt x="1168" y="124"/>
                  </a:cubicBezTo>
                  <a:cubicBezTo>
                    <a:pt x="608" y="386"/>
                    <a:pt x="1" y="1481"/>
                    <a:pt x="620" y="1874"/>
                  </a:cubicBezTo>
                  <a:lnTo>
                    <a:pt x="811" y="1933"/>
                  </a:lnTo>
                  <a:cubicBezTo>
                    <a:pt x="1225" y="2063"/>
                    <a:pt x="1653" y="2153"/>
                    <a:pt x="2053" y="2153"/>
                  </a:cubicBezTo>
                  <a:cubicBezTo>
                    <a:pt x="2755" y="2153"/>
                    <a:pt x="3373" y="1875"/>
                    <a:pt x="3692" y="1040"/>
                  </a:cubicBezTo>
                  <a:cubicBezTo>
                    <a:pt x="3228" y="558"/>
                    <a:pt x="2464" y="1"/>
                    <a:pt x="1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81"/>
            <p:cNvSpPr/>
            <p:nvPr/>
          </p:nvSpPr>
          <p:spPr>
            <a:xfrm>
              <a:off x="-6482350" y="3209025"/>
              <a:ext cx="60525" cy="78025"/>
            </a:xfrm>
            <a:custGeom>
              <a:avLst/>
              <a:gdLst/>
              <a:ahLst/>
              <a:cxnLst/>
              <a:rect l="l" t="t" r="r" b="b"/>
              <a:pathLst>
                <a:path w="2421" h="3121" extrusionOk="0">
                  <a:moveTo>
                    <a:pt x="983" y="0"/>
                  </a:moveTo>
                  <a:cubicBezTo>
                    <a:pt x="602" y="0"/>
                    <a:pt x="241" y="283"/>
                    <a:pt x="46" y="982"/>
                  </a:cubicBezTo>
                  <a:cubicBezTo>
                    <a:pt x="1" y="2037"/>
                    <a:pt x="990" y="3121"/>
                    <a:pt x="1701" y="3121"/>
                  </a:cubicBezTo>
                  <a:cubicBezTo>
                    <a:pt x="2106" y="3121"/>
                    <a:pt x="2421" y="2770"/>
                    <a:pt x="2403" y="1863"/>
                  </a:cubicBezTo>
                  <a:cubicBezTo>
                    <a:pt x="2373" y="857"/>
                    <a:pt x="1646" y="0"/>
                    <a:pt x="9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81"/>
            <p:cNvSpPr/>
            <p:nvPr/>
          </p:nvSpPr>
          <p:spPr>
            <a:xfrm>
              <a:off x="-6069250" y="3198200"/>
              <a:ext cx="84375" cy="81425"/>
            </a:xfrm>
            <a:custGeom>
              <a:avLst/>
              <a:gdLst/>
              <a:ahLst/>
              <a:cxnLst/>
              <a:rect l="l" t="t" r="r" b="b"/>
              <a:pathLst>
                <a:path w="3375" h="3257" extrusionOk="0">
                  <a:moveTo>
                    <a:pt x="1019" y="0"/>
                  </a:moveTo>
                  <a:cubicBezTo>
                    <a:pt x="686" y="0"/>
                    <a:pt x="425" y="186"/>
                    <a:pt x="346" y="641"/>
                  </a:cubicBezTo>
                  <a:cubicBezTo>
                    <a:pt x="0" y="1748"/>
                    <a:pt x="465" y="2534"/>
                    <a:pt x="1548" y="3034"/>
                  </a:cubicBezTo>
                  <a:cubicBezTo>
                    <a:pt x="1855" y="3177"/>
                    <a:pt x="2109" y="3257"/>
                    <a:pt x="2320" y="3257"/>
                  </a:cubicBezTo>
                  <a:cubicBezTo>
                    <a:pt x="2690" y="3257"/>
                    <a:pt x="2929" y="3011"/>
                    <a:pt x="3096" y="2427"/>
                  </a:cubicBezTo>
                  <a:cubicBezTo>
                    <a:pt x="3375" y="1389"/>
                    <a:pt x="1929" y="0"/>
                    <a:pt x="1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81"/>
            <p:cNvSpPr/>
            <p:nvPr/>
          </p:nvSpPr>
          <p:spPr>
            <a:xfrm>
              <a:off x="-6431500" y="2856850"/>
              <a:ext cx="57475" cy="62300"/>
            </a:xfrm>
            <a:custGeom>
              <a:avLst/>
              <a:gdLst/>
              <a:ahLst/>
              <a:cxnLst/>
              <a:rect l="l" t="t" r="r" b="b"/>
              <a:pathLst>
                <a:path w="2299" h="2492" extrusionOk="0">
                  <a:moveTo>
                    <a:pt x="806" y="0"/>
                  </a:moveTo>
                  <a:cubicBezTo>
                    <a:pt x="776" y="0"/>
                    <a:pt x="746" y="2"/>
                    <a:pt x="715" y="8"/>
                  </a:cubicBezTo>
                  <a:cubicBezTo>
                    <a:pt x="346" y="67"/>
                    <a:pt x="0" y="734"/>
                    <a:pt x="286" y="1043"/>
                  </a:cubicBezTo>
                  <a:lnTo>
                    <a:pt x="203" y="1091"/>
                  </a:lnTo>
                  <a:cubicBezTo>
                    <a:pt x="440" y="1493"/>
                    <a:pt x="917" y="2492"/>
                    <a:pt x="1504" y="2492"/>
                  </a:cubicBezTo>
                  <a:cubicBezTo>
                    <a:pt x="1596" y="2492"/>
                    <a:pt x="1690" y="2467"/>
                    <a:pt x="1786" y="2413"/>
                  </a:cubicBezTo>
                  <a:cubicBezTo>
                    <a:pt x="2298" y="2139"/>
                    <a:pt x="2072" y="1520"/>
                    <a:pt x="1905" y="1139"/>
                  </a:cubicBezTo>
                  <a:cubicBezTo>
                    <a:pt x="1748" y="756"/>
                    <a:pt x="1334" y="0"/>
                    <a:pt x="8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81"/>
            <p:cNvSpPr/>
            <p:nvPr/>
          </p:nvSpPr>
          <p:spPr>
            <a:xfrm>
              <a:off x="-6615150" y="3020500"/>
              <a:ext cx="83650" cy="59100"/>
            </a:xfrm>
            <a:custGeom>
              <a:avLst/>
              <a:gdLst/>
              <a:ahLst/>
              <a:cxnLst/>
              <a:rect l="l" t="t" r="r" b="b"/>
              <a:pathLst>
                <a:path w="3346" h="2364" extrusionOk="0">
                  <a:moveTo>
                    <a:pt x="1125" y="1"/>
                  </a:moveTo>
                  <a:cubicBezTo>
                    <a:pt x="628" y="1"/>
                    <a:pt x="183" y="240"/>
                    <a:pt x="0" y="796"/>
                  </a:cubicBezTo>
                  <a:cubicBezTo>
                    <a:pt x="282" y="1435"/>
                    <a:pt x="1172" y="2363"/>
                    <a:pt x="1991" y="2363"/>
                  </a:cubicBezTo>
                  <a:cubicBezTo>
                    <a:pt x="2210" y="2363"/>
                    <a:pt x="2424" y="2297"/>
                    <a:pt x="2620" y="2141"/>
                  </a:cubicBezTo>
                  <a:cubicBezTo>
                    <a:pt x="3346" y="1558"/>
                    <a:pt x="2822" y="784"/>
                    <a:pt x="2251" y="379"/>
                  </a:cubicBezTo>
                  <a:cubicBezTo>
                    <a:pt x="1907" y="138"/>
                    <a:pt x="1501" y="1"/>
                    <a:pt x="11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81"/>
            <p:cNvSpPr/>
            <p:nvPr/>
          </p:nvSpPr>
          <p:spPr>
            <a:xfrm>
              <a:off x="-6614850" y="2838650"/>
              <a:ext cx="71750" cy="54375"/>
            </a:xfrm>
            <a:custGeom>
              <a:avLst/>
              <a:gdLst/>
              <a:ahLst/>
              <a:cxnLst/>
              <a:rect l="l" t="t" r="r" b="b"/>
              <a:pathLst>
                <a:path w="2870" h="2175" extrusionOk="0">
                  <a:moveTo>
                    <a:pt x="1303" y="1"/>
                  </a:moveTo>
                  <a:cubicBezTo>
                    <a:pt x="730" y="1"/>
                    <a:pt x="158" y="265"/>
                    <a:pt x="0" y="867"/>
                  </a:cubicBezTo>
                  <a:cubicBezTo>
                    <a:pt x="322" y="1344"/>
                    <a:pt x="1105" y="2174"/>
                    <a:pt x="1798" y="2174"/>
                  </a:cubicBezTo>
                  <a:cubicBezTo>
                    <a:pt x="1900" y="2174"/>
                    <a:pt x="1999" y="2156"/>
                    <a:pt x="2096" y="2117"/>
                  </a:cubicBezTo>
                  <a:cubicBezTo>
                    <a:pt x="2679" y="1879"/>
                    <a:pt x="2870" y="1093"/>
                    <a:pt x="2536" y="569"/>
                  </a:cubicBezTo>
                  <a:cubicBezTo>
                    <a:pt x="2313" y="206"/>
                    <a:pt x="1808" y="1"/>
                    <a:pt x="13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13" name="Google Shape;2513;p81"/>
          <p:cNvGrpSpPr/>
          <p:nvPr/>
        </p:nvGrpSpPr>
        <p:grpSpPr>
          <a:xfrm>
            <a:off x="5974175" y="2752875"/>
            <a:ext cx="351275" cy="1169525"/>
            <a:chOff x="-8709475" y="1735750"/>
            <a:chExt cx="351275" cy="1169525"/>
          </a:xfrm>
        </p:grpSpPr>
        <p:sp>
          <p:nvSpPr>
            <p:cNvPr id="2514" name="Google Shape;2514;p81"/>
            <p:cNvSpPr/>
            <p:nvPr/>
          </p:nvSpPr>
          <p:spPr>
            <a:xfrm>
              <a:off x="-8462700" y="1757500"/>
              <a:ext cx="104500" cy="1115025"/>
            </a:xfrm>
            <a:custGeom>
              <a:avLst/>
              <a:gdLst/>
              <a:ahLst/>
              <a:cxnLst/>
              <a:rect l="l" t="t" r="r" b="b"/>
              <a:pathLst>
                <a:path w="4180" h="44601" extrusionOk="0">
                  <a:moveTo>
                    <a:pt x="2881" y="0"/>
                  </a:moveTo>
                  <a:lnTo>
                    <a:pt x="1810" y="381"/>
                  </a:lnTo>
                  <a:cubicBezTo>
                    <a:pt x="2405" y="2072"/>
                    <a:pt x="2977" y="3655"/>
                    <a:pt x="2393" y="5322"/>
                  </a:cubicBezTo>
                  <a:cubicBezTo>
                    <a:pt x="2227" y="5775"/>
                    <a:pt x="2048" y="6191"/>
                    <a:pt x="1881" y="6608"/>
                  </a:cubicBezTo>
                  <a:cubicBezTo>
                    <a:pt x="1405" y="7739"/>
                    <a:pt x="976" y="8799"/>
                    <a:pt x="929" y="10263"/>
                  </a:cubicBezTo>
                  <a:cubicBezTo>
                    <a:pt x="893" y="12204"/>
                    <a:pt x="1012" y="13811"/>
                    <a:pt x="1334" y="15466"/>
                  </a:cubicBezTo>
                  <a:cubicBezTo>
                    <a:pt x="1441" y="16002"/>
                    <a:pt x="1584" y="16538"/>
                    <a:pt x="1738" y="17038"/>
                  </a:cubicBezTo>
                  <a:cubicBezTo>
                    <a:pt x="1977" y="17859"/>
                    <a:pt x="2203" y="18633"/>
                    <a:pt x="2239" y="19443"/>
                  </a:cubicBezTo>
                  <a:cubicBezTo>
                    <a:pt x="2358" y="21300"/>
                    <a:pt x="2084" y="22908"/>
                    <a:pt x="1429" y="24205"/>
                  </a:cubicBezTo>
                  <a:cubicBezTo>
                    <a:pt x="536" y="25956"/>
                    <a:pt x="0" y="27575"/>
                    <a:pt x="238" y="29801"/>
                  </a:cubicBezTo>
                  <a:cubicBezTo>
                    <a:pt x="417" y="31421"/>
                    <a:pt x="1036" y="32980"/>
                    <a:pt x="1631" y="34480"/>
                  </a:cubicBezTo>
                  <a:cubicBezTo>
                    <a:pt x="1869" y="35100"/>
                    <a:pt x="2108" y="35659"/>
                    <a:pt x="2298" y="36243"/>
                  </a:cubicBezTo>
                  <a:cubicBezTo>
                    <a:pt x="2715" y="37433"/>
                    <a:pt x="2858" y="38398"/>
                    <a:pt x="2762" y="39469"/>
                  </a:cubicBezTo>
                  <a:cubicBezTo>
                    <a:pt x="2691" y="40315"/>
                    <a:pt x="2405" y="41136"/>
                    <a:pt x="2119" y="42005"/>
                  </a:cubicBezTo>
                  <a:cubicBezTo>
                    <a:pt x="1869" y="42767"/>
                    <a:pt x="1607" y="43589"/>
                    <a:pt x="1477" y="44446"/>
                  </a:cubicBezTo>
                  <a:lnTo>
                    <a:pt x="2608" y="44601"/>
                  </a:lnTo>
                  <a:cubicBezTo>
                    <a:pt x="2715" y="43851"/>
                    <a:pt x="2953" y="43136"/>
                    <a:pt x="3191" y="42386"/>
                  </a:cubicBezTo>
                  <a:cubicBezTo>
                    <a:pt x="3489" y="41493"/>
                    <a:pt x="3786" y="40565"/>
                    <a:pt x="3882" y="39588"/>
                  </a:cubicBezTo>
                  <a:cubicBezTo>
                    <a:pt x="3989" y="38362"/>
                    <a:pt x="3822" y="37219"/>
                    <a:pt x="3358" y="35885"/>
                  </a:cubicBezTo>
                  <a:cubicBezTo>
                    <a:pt x="3155" y="35290"/>
                    <a:pt x="2917" y="34671"/>
                    <a:pt x="2679" y="34076"/>
                  </a:cubicBezTo>
                  <a:cubicBezTo>
                    <a:pt x="2108" y="32635"/>
                    <a:pt x="1512" y="31159"/>
                    <a:pt x="1346" y="29694"/>
                  </a:cubicBezTo>
                  <a:cubicBezTo>
                    <a:pt x="1143" y="27742"/>
                    <a:pt x="1619" y="26301"/>
                    <a:pt x="2417" y="24729"/>
                  </a:cubicBezTo>
                  <a:cubicBezTo>
                    <a:pt x="3179" y="23241"/>
                    <a:pt x="3489" y="21443"/>
                    <a:pt x="3358" y="19371"/>
                  </a:cubicBezTo>
                  <a:cubicBezTo>
                    <a:pt x="3298" y="18455"/>
                    <a:pt x="3060" y="17574"/>
                    <a:pt x="2822" y="16740"/>
                  </a:cubicBezTo>
                  <a:cubicBezTo>
                    <a:pt x="2691" y="16240"/>
                    <a:pt x="2560" y="15740"/>
                    <a:pt x="2453" y="15252"/>
                  </a:cubicBezTo>
                  <a:cubicBezTo>
                    <a:pt x="2155" y="13692"/>
                    <a:pt x="2036" y="12156"/>
                    <a:pt x="2084" y="10299"/>
                  </a:cubicBezTo>
                  <a:cubicBezTo>
                    <a:pt x="2108" y="9037"/>
                    <a:pt x="2500" y="8108"/>
                    <a:pt x="2941" y="7037"/>
                  </a:cubicBezTo>
                  <a:cubicBezTo>
                    <a:pt x="3108" y="6620"/>
                    <a:pt x="3298" y="6179"/>
                    <a:pt x="3465" y="5703"/>
                  </a:cubicBezTo>
                  <a:cubicBezTo>
                    <a:pt x="4179" y="3655"/>
                    <a:pt x="3489" y="1715"/>
                    <a:pt x="28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81"/>
            <p:cNvSpPr/>
            <p:nvPr/>
          </p:nvSpPr>
          <p:spPr>
            <a:xfrm>
              <a:off x="-8546950" y="1753925"/>
              <a:ext cx="105400" cy="1064725"/>
            </a:xfrm>
            <a:custGeom>
              <a:avLst/>
              <a:gdLst/>
              <a:ahLst/>
              <a:cxnLst/>
              <a:rect l="l" t="t" r="r" b="b"/>
              <a:pathLst>
                <a:path w="4216" h="42589" extrusionOk="0">
                  <a:moveTo>
                    <a:pt x="3239" y="0"/>
                  </a:moveTo>
                  <a:lnTo>
                    <a:pt x="2132" y="238"/>
                  </a:lnTo>
                  <a:lnTo>
                    <a:pt x="2156" y="334"/>
                  </a:lnTo>
                  <a:cubicBezTo>
                    <a:pt x="2549" y="2167"/>
                    <a:pt x="3025" y="4441"/>
                    <a:pt x="2334" y="6227"/>
                  </a:cubicBezTo>
                  <a:cubicBezTo>
                    <a:pt x="2227" y="6501"/>
                    <a:pt x="2108" y="6763"/>
                    <a:pt x="1977" y="7037"/>
                  </a:cubicBezTo>
                  <a:cubicBezTo>
                    <a:pt x="1727" y="7573"/>
                    <a:pt x="1477" y="8120"/>
                    <a:pt x="1358" y="8799"/>
                  </a:cubicBezTo>
                  <a:cubicBezTo>
                    <a:pt x="1025" y="10763"/>
                    <a:pt x="1251" y="12454"/>
                    <a:pt x="1691" y="14514"/>
                  </a:cubicBezTo>
                  <a:cubicBezTo>
                    <a:pt x="2322" y="17359"/>
                    <a:pt x="2906" y="20038"/>
                    <a:pt x="2108" y="23063"/>
                  </a:cubicBezTo>
                  <a:cubicBezTo>
                    <a:pt x="1799" y="24253"/>
                    <a:pt x="1322" y="25349"/>
                    <a:pt x="822" y="26503"/>
                  </a:cubicBezTo>
                  <a:lnTo>
                    <a:pt x="739" y="26658"/>
                  </a:lnTo>
                  <a:cubicBezTo>
                    <a:pt x="1" y="28349"/>
                    <a:pt x="60" y="30325"/>
                    <a:pt x="179" y="31873"/>
                  </a:cubicBezTo>
                  <a:cubicBezTo>
                    <a:pt x="346" y="33969"/>
                    <a:pt x="1060" y="35707"/>
                    <a:pt x="1799" y="37541"/>
                  </a:cubicBezTo>
                  <a:lnTo>
                    <a:pt x="2072" y="38219"/>
                  </a:lnTo>
                  <a:cubicBezTo>
                    <a:pt x="2703" y="39826"/>
                    <a:pt x="2918" y="41172"/>
                    <a:pt x="2668" y="42351"/>
                  </a:cubicBezTo>
                  <a:lnTo>
                    <a:pt x="3775" y="42589"/>
                  </a:lnTo>
                  <a:cubicBezTo>
                    <a:pt x="4073" y="41196"/>
                    <a:pt x="3858" y="39612"/>
                    <a:pt x="3120" y="37814"/>
                  </a:cubicBezTo>
                  <a:lnTo>
                    <a:pt x="2846" y="37124"/>
                  </a:lnTo>
                  <a:cubicBezTo>
                    <a:pt x="2132" y="35374"/>
                    <a:pt x="1441" y="33719"/>
                    <a:pt x="1298" y="31790"/>
                  </a:cubicBezTo>
                  <a:cubicBezTo>
                    <a:pt x="1191" y="30373"/>
                    <a:pt x="1132" y="28563"/>
                    <a:pt x="1775" y="27123"/>
                  </a:cubicBezTo>
                  <a:lnTo>
                    <a:pt x="1846" y="26956"/>
                  </a:lnTo>
                  <a:cubicBezTo>
                    <a:pt x="2346" y="25837"/>
                    <a:pt x="2870" y="24646"/>
                    <a:pt x="3203" y="23360"/>
                  </a:cubicBezTo>
                  <a:cubicBezTo>
                    <a:pt x="4049" y="20074"/>
                    <a:pt x="3442" y="17252"/>
                    <a:pt x="2799" y="14276"/>
                  </a:cubicBezTo>
                  <a:cubicBezTo>
                    <a:pt x="2382" y="12347"/>
                    <a:pt x="2168" y="10787"/>
                    <a:pt x="2465" y="9001"/>
                  </a:cubicBezTo>
                  <a:cubicBezTo>
                    <a:pt x="2561" y="8466"/>
                    <a:pt x="2763" y="8013"/>
                    <a:pt x="3001" y="7525"/>
                  </a:cubicBezTo>
                  <a:cubicBezTo>
                    <a:pt x="3144" y="7239"/>
                    <a:pt x="3287" y="6942"/>
                    <a:pt x="3406" y="6632"/>
                  </a:cubicBezTo>
                  <a:cubicBezTo>
                    <a:pt x="4215" y="4536"/>
                    <a:pt x="3692" y="2084"/>
                    <a:pt x="3275" y="95"/>
                  </a:cubicBezTo>
                  <a:lnTo>
                    <a:pt x="323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81"/>
            <p:cNvSpPr/>
            <p:nvPr/>
          </p:nvSpPr>
          <p:spPr>
            <a:xfrm>
              <a:off x="-8638925" y="1746775"/>
              <a:ext cx="130400" cy="1158500"/>
            </a:xfrm>
            <a:custGeom>
              <a:avLst/>
              <a:gdLst/>
              <a:ahLst/>
              <a:cxnLst/>
              <a:rect l="l" t="t" r="r" b="b"/>
              <a:pathLst>
                <a:path w="5216" h="46340" extrusionOk="0">
                  <a:moveTo>
                    <a:pt x="3739" y="0"/>
                  </a:moveTo>
                  <a:lnTo>
                    <a:pt x="2632" y="286"/>
                  </a:lnTo>
                  <a:cubicBezTo>
                    <a:pt x="2691" y="489"/>
                    <a:pt x="2739" y="703"/>
                    <a:pt x="2799" y="905"/>
                  </a:cubicBezTo>
                  <a:cubicBezTo>
                    <a:pt x="3096" y="2048"/>
                    <a:pt x="3370" y="3048"/>
                    <a:pt x="3311" y="4215"/>
                  </a:cubicBezTo>
                  <a:cubicBezTo>
                    <a:pt x="3275" y="4894"/>
                    <a:pt x="2953" y="5680"/>
                    <a:pt x="2656" y="6382"/>
                  </a:cubicBezTo>
                  <a:lnTo>
                    <a:pt x="2501" y="6739"/>
                  </a:lnTo>
                  <a:cubicBezTo>
                    <a:pt x="2382" y="7037"/>
                    <a:pt x="2251" y="7323"/>
                    <a:pt x="2120" y="7609"/>
                  </a:cubicBezTo>
                  <a:cubicBezTo>
                    <a:pt x="1739" y="8406"/>
                    <a:pt x="1370" y="9228"/>
                    <a:pt x="1287" y="10240"/>
                  </a:cubicBezTo>
                  <a:cubicBezTo>
                    <a:pt x="1132" y="12109"/>
                    <a:pt x="1358" y="14038"/>
                    <a:pt x="1977" y="16133"/>
                  </a:cubicBezTo>
                  <a:cubicBezTo>
                    <a:pt x="2834" y="19038"/>
                    <a:pt x="2668" y="21801"/>
                    <a:pt x="1465" y="24599"/>
                  </a:cubicBezTo>
                  <a:cubicBezTo>
                    <a:pt x="1" y="27980"/>
                    <a:pt x="405" y="31004"/>
                    <a:pt x="1537" y="34767"/>
                  </a:cubicBezTo>
                  <a:cubicBezTo>
                    <a:pt x="1656" y="35124"/>
                    <a:pt x="1763" y="35493"/>
                    <a:pt x="1882" y="35862"/>
                  </a:cubicBezTo>
                  <a:cubicBezTo>
                    <a:pt x="2918" y="39231"/>
                    <a:pt x="3989" y="42696"/>
                    <a:pt x="2382" y="45816"/>
                  </a:cubicBezTo>
                  <a:lnTo>
                    <a:pt x="3394" y="46339"/>
                  </a:lnTo>
                  <a:cubicBezTo>
                    <a:pt x="5216" y="42803"/>
                    <a:pt x="4025" y="38946"/>
                    <a:pt x="2965" y="35541"/>
                  </a:cubicBezTo>
                  <a:cubicBezTo>
                    <a:pt x="2846" y="35171"/>
                    <a:pt x="2727" y="34790"/>
                    <a:pt x="2620" y="34433"/>
                  </a:cubicBezTo>
                  <a:cubicBezTo>
                    <a:pt x="1584" y="30909"/>
                    <a:pt x="1179" y="28111"/>
                    <a:pt x="2501" y="25051"/>
                  </a:cubicBezTo>
                  <a:cubicBezTo>
                    <a:pt x="3811" y="21991"/>
                    <a:pt x="4001" y="18979"/>
                    <a:pt x="3072" y="15800"/>
                  </a:cubicBezTo>
                  <a:cubicBezTo>
                    <a:pt x="2489" y="13835"/>
                    <a:pt x="2275" y="12050"/>
                    <a:pt x="2418" y="10323"/>
                  </a:cubicBezTo>
                  <a:cubicBezTo>
                    <a:pt x="2477" y="9525"/>
                    <a:pt x="2799" y="8823"/>
                    <a:pt x="3144" y="8097"/>
                  </a:cubicBezTo>
                  <a:cubicBezTo>
                    <a:pt x="3275" y="7799"/>
                    <a:pt x="3430" y="7501"/>
                    <a:pt x="3561" y="7168"/>
                  </a:cubicBezTo>
                  <a:lnTo>
                    <a:pt x="3703" y="6811"/>
                  </a:lnTo>
                  <a:cubicBezTo>
                    <a:pt x="4037" y="6037"/>
                    <a:pt x="4406" y="5144"/>
                    <a:pt x="4454" y="4275"/>
                  </a:cubicBezTo>
                  <a:cubicBezTo>
                    <a:pt x="4513" y="2917"/>
                    <a:pt x="4215" y="1798"/>
                    <a:pt x="3906" y="608"/>
                  </a:cubicBezTo>
                  <a:cubicBezTo>
                    <a:pt x="3846" y="417"/>
                    <a:pt x="3799" y="203"/>
                    <a:pt x="37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81"/>
            <p:cNvSpPr/>
            <p:nvPr/>
          </p:nvSpPr>
          <p:spPr>
            <a:xfrm>
              <a:off x="-8709475" y="1735750"/>
              <a:ext cx="101525" cy="1121300"/>
            </a:xfrm>
            <a:custGeom>
              <a:avLst/>
              <a:gdLst/>
              <a:ahLst/>
              <a:cxnLst/>
              <a:rect l="l" t="t" r="r" b="b"/>
              <a:pathLst>
                <a:path w="4061" h="44852" extrusionOk="0">
                  <a:moveTo>
                    <a:pt x="3168" y="1"/>
                  </a:moveTo>
                  <a:lnTo>
                    <a:pt x="2061" y="275"/>
                  </a:lnTo>
                  <a:cubicBezTo>
                    <a:pt x="2156" y="656"/>
                    <a:pt x="2275" y="1013"/>
                    <a:pt x="2394" y="1358"/>
                  </a:cubicBezTo>
                  <a:cubicBezTo>
                    <a:pt x="2680" y="2192"/>
                    <a:pt x="2918" y="2918"/>
                    <a:pt x="2775" y="3775"/>
                  </a:cubicBezTo>
                  <a:cubicBezTo>
                    <a:pt x="2656" y="4585"/>
                    <a:pt x="2287" y="5335"/>
                    <a:pt x="1906" y="6121"/>
                  </a:cubicBezTo>
                  <a:cubicBezTo>
                    <a:pt x="1680" y="6573"/>
                    <a:pt x="1453" y="7049"/>
                    <a:pt x="1263" y="7538"/>
                  </a:cubicBezTo>
                  <a:cubicBezTo>
                    <a:pt x="656" y="9169"/>
                    <a:pt x="382" y="10919"/>
                    <a:pt x="394" y="13145"/>
                  </a:cubicBezTo>
                  <a:cubicBezTo>
                    <a:pt x="418" y="14384"/>
                    <a:pt x="668" y="15515"/>
                    <a:pt x="906" y="16598"/>
                  </a:cubicBezTo>
                  <a:cubicBezTo>
                    <a:pt x="1037" y="17182"/>
                    <a:pt x="1168" y="17777"/>
                    <a:pt x="1263" y="18384"/>
                  </a:cubicBezTo>
                  <a:cubicBezTo>
                    <a:pt x="1608" y="20563"/>
                    <a:pt x="1168" y="22766"/>
                    <a:pt x="715" y="25099"/>
                  </a:cubicBezTo>
                  <a:cubicBezTo>
                    <a:pt x="370" y="26838"/>
                    <a:pt x="13" y="28647"/>
                    <a:pt x="13" y="30409"/>
                  </a:cubicBezTo>
                  <a:lnTo>
                    <a:pt x="13" y="31112"/>
                  </a:lnTo>
                  <a:cubicBezTo>
                    <a:pt x="13" y="32195"/>
                    <a:pt x="1" y="33338"/>
                    <a:pt x="156" y="34481"/>
                  </a:cubicBezTo>
                  <a:cubicBezTo>
                    <a:pt x="299" y="35339"/>
                    <a:pt x="513" y="36160"/>
                    <a:pt x="727" y="36958"/>
                  </a:cubicBezTo>
                  <a:cubicBezTo>
                    <a:pt x="858" y="37494"/>
                    <a:pt x="1013" y="38053"/>
                    <a:pt x="1132" y="38601"/>
                  </a:cubicBezTo>
                  <a:cubicBezTo>
                    <a:pt x="1430" y="39982"/>
                    <a:pt x="1668" y="41244"/>
                    <a:pt x="1680" y="42613"/>
                  </a:cubicBezTo>
                  <a:cubicBezTo>
                    <a:pt x="1680" y="42828"/>
                    <a:pt x="1692" y="43066"/>
                    <a:pt x="1727" y="43280"/>
                  </a:cubicBezTo>
                  <a:cubicBezTo>
                    <a:pt x="1751" y="43685"/>
                    <a:pt x="1811" y="44173"/>
                    <a:pt x="1703" y="44423"/>
                  </a:cubicBezTo>
                  <a:lnTo>
                    <a:pt x="2763" y="44852"/>
                  </a:lnTo>
                  <a:cubicBezTo>
                    <a:pt x="2977" y="44340"/>
                    <a:pt x="2894" y="43721"/>
                    <a:pt x="2823" y="43185"/>
                  </a:cubicBezTo>
                  <a:cubicBezTo>
                    <a:pt x="2811" y="42970"/>
                    <a:pt x="2787" y="42780"/>
                    <a:pt x="2787" y="42613"/>
                  </a:cubicBezTo>
                  <a:cubicBezTo>
                    <a:pt x="2763" y="41149"/>
                    <a:pt x="2501" y="39756"/>
                    <a:pt x="2215" y="38375"/>
                  </a:cubicBezTo>
                  <a:cubicBezTo>
                    <a:pt x="2096" y="37791"/>
                    <a:pt x="1942" y="37232"/>
                    <a:pt x="1799" y="36684"/>
                  </a:cubicBezTo>
                  <a:cubicBezTo>
                    <a:pt x="1572" y="35874"/>
                    <a:pt x="1382" y="35112"/>
                    <a:pt x="1263" y="34327"/>
                  </a:cubicBezTo>
                  <a:cubicBezTo>
                    <a:pt x="1108" y="33267"/>
                    <a:pt x="1132" y="32231"/>
                    <a:pt x="1132" y="31124"/>
                  </a:cubicBezTo>
                  <a:lnTo>
                    <a:pt x="1132" y="30409"/>
                  </a:lnTo>
                  <a:cubicBezTo>
                    <a:pt x="1132" y="28743"/>
                    <a:pt x="1465" y="27004"/>
                    <a:pt x="1799" y="25325"/>
                  </a:cubicBezTo>
                  <a:cubicBezTo>
                    <a:pt x="2263" y="22992"/>
                    <a:pt x="2739" y="20587"/>
                    <a:pt x="2358" y="18206"/>
                  </a:cubicBezTo>
                  <a:cubicBezTo>
                    <a:pt x="2263" y="17563"/>
                    <a:pt x="2120" y="16943"/>
                    <a:pt x="1989" y="16348"/>
                  </a:cubicBezTo>
                  <a:cubicBezTo>
                    <a:pt x="1751" y="15265"/>
                    <a:pt x="1525" y="14253"/>
                    <a:pt x="1513" y="13133"/>
                  </a:cubicBezTo>
                  <a:cubicBezTo>
                    <a:pt x="1489" y="11014"/>
                    <a:pt x="1727" y="9466"/>
                    <a:pt x="2311" y="7942"/>
                  </a:cubicBezTo>
                  <a:cubicBezTo>
                    <a:pt x="2465" y="7502"/>
                    <a:pt x="2680" y="7073"/>
                    <a:pt x="2906" y="6633"/>
                  </a:cubicBezTo>
                  <a:cubicBezTo>
                    <a:pt x="3299" y="5799"/>
                    <a:pt x="3739" y="4942"/>
                    <a:pt x="3882" y="3954"/>
                  </a:cubicBezTo>
                  <a:cubicBezTo>
                    <a:pt x="4061" y="2823"/>
                    <a:pt x="3763" y="1894"/>
                    <a:pt x="3466" y="1001"/>
                  </a:cubicBezTo>
                  <a:cubicBezTo>
                    <a:pt x="3358" y="680"/>
                    <a:pt x="3251" y="346"/>
                    <a:pt x="31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18" name="Google Shape;2518;p81"/>
          <p:cNvGrpSpPr/>
          <p:nvPr/>
        </p:nvGrpSpPr>
        <p:grpSpPr>
          <a:xfrm>
            <a:off x="2128050" y="3092500"/>
            <a:ext cx="1204925" cy="1358600"/>
            <a:chOff x="-3671925" y="3522875"/>
            <a:chExt cx="1204925" cy="1358600"/>
          </a:xfrm>
        </p:grpSpPr>
        <p:sp>
          <p:nvSpPr>
            <p:cNvPr id="2519" name="Google Shape;2519;p81"/>
            <p:cNvSpPr/>
            <p:nvPr/>
          </p:nvSpPr>
          <p:spPr>
            <a:xfrm>
              <a:off x="-3671925" y="3903575"/>
              <a:ext cx="435500" cy="781075"/>
            </a:xfrm>
            <a:custGeom>
              <a:avLst/>
              <a:gdLst/>
              <a:ahLst/>
              <a:cxnLst/>
              <a:rect l="l" t="t" r="r" b="b"/>
              <a:pathLst>
                <a:path w="17420" h="31243" extrusionOk="0">
                  <a:moveTo>
                    <a:pt x="3155" y="1"/>
                  </a:moveTo>
                  <a:lnTo>
                    <a:pt x="3155" y="1"/>
                  </a:lnTo>
                  <a:cubicBezTo>
                    <a:pt x="3524" y="5430"/>
                    <a:pt x="0" y="9085"/>
                    <a:pt x="2060" y="14634"/>
                  </a:cubicBezTo>
                  <a:cubicBezTo>
                    <a:pt x="2941" y="17003"/>
                    <a:pt x="3572" y="19289"/>
                    <a:pt x="4060" y="21777"/>
                  </a:cubicBezTo>
                  <a:cubicBezTo>
                    <a:pt x="4656" y="24778"/>
                    <a:pt x="6382" y="25826"/>
                    <a:pt x="8787" y="27385"/>
                  </a:cubicBezTo>
                  <a:cubicBezTo>
                    <a:pt x="10799" y="28707"/>
                    <a:pt x="12966" y="30278"/>
                    <a:pt x="15335" y="31243"/>
                  </a:cubicBezTo>
                  <a:cubicBezTo>
                    <a:pt x="13204" y="24980"/>
                    <a:pt x="17419" y="19099"/>
                    <a:pt x="14728" y="13110"/>
                  </a:cubicBezTo>
                  <a:cubicBezTo>
                    <a:pt x="13728" y="10895"/>
                    <a:pt x="11764" y="8883"/>
                    <a:pt x="9882" y="7252"/>
                  </a:cubicBezTo>
                  <a:cubicBezTo>
                    <a:pt x="7108" y="4835"/>
                    <a:pt x="5179" y="3085"/>
                    <a:pt x="315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81"/>
            <p:cNvSpPr/>
            <p:nvPr/>
          </p:nvSpPr>
          <p:spPr>
            <a:xfrm>
              <a:off x="-3307600" y="3522875"/>
              <a:ext cx="619750" cy="1085575"/>
            </a:xfrm>
            <a:custGeom>
              <a:avLst/>
              <a:gdLst/>
              <a:ahLst/>
              <a:cxnLst/>
              <a:rect l="l" t="t" r="r" b="b"/>
              <a:pathLst>
                <a:path w="24790" h="43423" extrusionOk="0">
                  <a:moveTo>
                    <a:pt x="17229" y="1"/>
                  </a:moveTo>
                  <a:cubicBezTo>
                    <a:pt x="16943" y="1275"/>
                    <a:pt x="15324" y="2430"/>
                    <a:pt x="14252" y="3668"/>
                  </a:cubicBezTo>
                  <a:cubicBezTo>
                    <a:pt x="12026" y="6228"/>
                    <a:pt x="10978" y="8561"/>
                    <a:pt x="11014" y="12014"/>
                  </a:cubicBezTo>
                  <a:cubicBezTo>
                    <a:pt x="11073" y="16539"/>
                    <a:pt x="13062" y="20384"/>
                    <a:pt x="11811" y="24861"/>
                  </a:cubicBezTo>
                  <a:cubicBezTo>
                    <a:pt x="10383" y="30005"/>
                    <a:pt x="0" y="37494"/>
                    <a:pt x="5239" y="43423"/>
                  </a:cubicBezTo>
                  <a:cubicBezTo>
                    <a:pt x="8180" y="43066"/>
                    <a:pt x="10954" y="41458"/>
                    <a:pt x="13562" y="40089"/>
                  </a:cubicBezTo>
                  <a:cubicBezTo>
                    <a:pt x="17205" y="38196"/>
                    <a:pt x="18324" y="36660"/>
                    <a:pt x="18134" y="32493"/>
                  </a:cubicBezTo>
                  <a:cubicBezTo>
                    <a:pt x="17943" y="28195"/>
                    <a:pt x="19455" y="25933"/>
                    <a:pt x="21194" y="22063"/>
                  </a:cubicBezTo>
                  <a:cubicBezTo>
                    <a:pt x="24789" y="14110"/>
                    <a:pt x="16538" y="7740"/>
                    <a:pt x="172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81"/>
            <p:cNvSpPr/>
            <p:nvPr/>
          </p:nvSpPr>
          <p:spPr>
            <a:xfrm>
              <a:off x="-3236175" y="4497100"/>
              <a:ext cx="769175" cy="384375"/>
            </a:xfrm>
            <a:custGeom>
              <a:avLst/>
              <a:gdLst/>
              <a:ahLst/>
              <a:cxnLst/>
              <a:rect l="l" t="t" r="r" b="b"/>
              <a:pathLst>
                <a:path w="30767" h="15375" extrusionOk="0">
                  <a:moveTo>
                    <a:pt x="30767" y="1"/>
                  </a:moveTo>
                  <a:lnTo>
                    <a:pt x="30767" y="1"/>
                  </a:lnTo>
                  <a:cubicBezTo>
                    <a:pt x="26516" y="715"/>
                    <a:pt x="21778" y="37"/>
                    <a:pt x="18456" y="3489"/>
                  </a:cubicBezTo>
                  <a:cubicBezTo>
                    <a:pt x="17444" y="4549"/>
                    <a:pt x="16896" y="5716"/>
                    <a:pt x="15515" y="6406"/>
                  </a:cubicBezTo>
                  <a:cubicBezTo>
                    <a:pt x="14146" y="7109"/>
                    <a:pt x="12264" y="7514"/>
                    <a:pt x="10764" y="7704"/>
                  </a:cubicBezTo>
                  <a:cubicBezTo>
                    <a:pt x="7966" y="8073"/>
                    <a:pt x="1" y="7109"/>
                    <a:pt x="180" y="11907"/>
                  </a:cubicBezTo>
                  <a:cubicBezTo>
                    <a:pt x="1418" y="12872"/>
                    <a:pt x="3490" y="13479"/>
                    <a:pt x="5002" y="14026"/>
                  </a:cubicBezTo>
                  <a:cubicBezTo>
                    <a:pt x="7336" y="14888"/>
                    <a:pt x="9827" y="15374"/>
                    <a:pt x="12306" y="15374"/>
                  </a:cubicBezTo>
                  <a:cubicBezTo>
                    <a:pt x="15036" y="15374"/>
                    <a:pt x="17752" y="14784"/>
                    <a:pt x="20230" y="13455"/>
                  </a:cubicBezTo>
                  <a:cubicBezTo>
                    <a:pt x="25802" y="10455"/>
                    <a:pt x="27647" y="5025"/>
                    <a:pt x="307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22" name="Google Shape;2522;p81"/>
          <p:cNvSpPr/>
          <p:nvPr/>
        </p:nvSpPr>
        <p:spPr>
          <a:xfrm flipH="1">
            <a:off x="2520650" y="1697600"/>
            <a:ext cx="812325" cy="1055275"/>
          </a:xfrm>
          <a:custGeom>
            <a:avLst/>
            <a:gdLst/>
            <a:ahLst/>
            <a:cxnLst/>
            <a:rect l="l" t="t" r="r" b="b"/>
            <a:pathLst>
              <a:path w="32493" h="42211" extrusionOk="0">
                <a:moveTo>
                  <a:pt x="20412" y="22759"/>
                </a:moveTo>
                <a:cubicBezTo>
                  <a:pt x="20460" y="22759"/>
                  <a:pt x="20486" y="22811"/>
                  <a:pt x="20467" y="22877"/>
                </a:cubicBezTo>
                <a:cubicBezTo>
                  <a:pt x="20437" y="22908"/>
                  <a:pt x="20415" y="22939"/>
                  <a:pt x="20386" y="22939"/>
                </a:cubicBezTo>
                <a:cubicBezTo>
                  <a:pt x="20382" y="22939"/>
                  <a:pt x="20377" y="22938"/>
                  <a:pt x="20372" y="22937"/>
                </a:cubicBezTo>
                <a:cubicBezTo>
                  <a:pt x="20313" y="22901"/>
                  <a:pt x="20301" y="22794"/>
                  <a:pt x="20372" y="22770"/>
                </a:cubicBezTo>
                <a:cubicBezTo>
                  <a:pt x="20387" y="22763"/>
                  <a:pt x="20400" y="22759"/>
                  <a:pt x="20412" y="22759"/>
                </a:cubicBezTo>
                <a:close/>
                <a:moveTo>
                  <a:pt x="4688" y="1"/>
                </a:moveTo>
                <a:cubicBezTo>
                  <a:pt x="4660" y="1"/>
                  <a:pt x="4618" y="30"/>
                  <a:pt x="4537" y="89"/>
                </a:cubicBezTo>
                <a:cubicBezTo>
                  <a:pt x="4454" y="160"/>
                  <a:pt x="4299" y="315"/>
                  <a:pt x="4227" y="434"/>
                </a:cubicBezTo>
                <a:cubicBezTo>
                  <a:pt x="4156" y="553"/>
                  <a:pt x="4061" y="648"/>
                  <a:pt x="4049" y="672"/>
                </a:cubicBezTo>
                <a:cubicBezTo>
                  <a:pt x="4037" y="684"/>
                  <a:pt x="3930" y="910"/>
                  <a:pt x="3823" y="1160"/>
                </a:cubicBezTo>
                <a:cubicBezTo>
                  <a:pt x="3715" y="1410"/>
                  <a:pt x="3584" y="1803"/>
                  <a:pt x="3501" y="1994"/>
                </a:cubicBezTo>
                <a:cubicBezTo>
                  <a:pt x="3418" y="2184"/>
                  <a:pt x="3334" y="2422"/>
                  <a:pt x="3299" y="2529"/>
                </a:cubicBezTo>
                <a:cubicBezTo>
                  <a:pt x="3275" y="2613"/>
                  <a:pt x="3239" y="2732"/>
                  <a:pt x="3227" y="2791"/>
                </a:cubicBezTo>
                <a:cubicBezTo>
                  <a:pt x="3215" y="2839"/>
                  <a:pt x="3120" y="3113"/>
                  <a:pt x="3037" y="3387"/>
                </a:cubicBezTo>
                <a:cubicBezTo>
                  <a:pt x="2953" y="3672"/>
                  <a:pt x="2846" y="4018"/>
                  <a:pt x="2799" y="4161"/>
                </a:cubicBezTo>
                <a:cubicBezTo>
                  <a:pt x="2727" y="4375"/>
                  <a:pt x="2334" y="5792"/>
                  <a:pt x="2263" y="6149"/>
                </a:cubicBezTo>
                <a:cubicBezTo>
                  <a:pt x="2215" y="6339"/>
                  <a:pt x="2179" y="6530"/>
                  <a:pt x="2132" y="6661"/>
                </a:cubicBezTo>
                <a:cubicBezTo>
                  <a:pt x="1894" y="7518"/>
                  <a:pt x="1572" y="8911"/>
                  <a:pt x="1429" y="9697"/>
                </a:cubicBezTo>
                <a:cubicBezTo>
                  <a:pt x="1417" y="9816"/>
                  <a:pt x="1370" y="9971"/>
                  <a:pt x="1358" y="10030"/>
                </a:cubicBezTo>
                <a:cubicBezTo>
                  <a:pt x="1346" y="10090"/>
                  <a:pt x="1275" y="10340"/>
                  <a:pt x="1239" y="10590"/>
                </a:cubicBezTo>
                <a:cubicBezTo>
                  <a:pt x="1167" y="11007"/>
                  <a:pt x="1001" y="11995"/>
                  <a:pt x="846" y="12781"/>
                </a:cubicBezTo>
                <a:cubicBezTo>
                  <a:pt x="822" y="12959"/>
                  <a:pt x="763" y="13316"/>
                  <a:pt x="727" y="13555"/>
                </a:cubicBezTo>
                <a:cubicBezTo>
                  <a:pt x="703" y="13793"/>
                  <a:pt x="632" y="14209"/>
                  <a:pt x="584" y="14483"/>
                </a:cubicBezTo>
                <a:cubicBezTo>
                  <a:pt x="536" y="14745"/>
                  <a:pt x="453" y="15352"/>
                  <a:pt x="394" y="15829"/>
                </a:cubicBezTo>
                <a:cubicBezTo>
                  <a:pt x="334" y="16305"/>
                  <a:pt x="286" y="16745"/>
                  <a:pt x="286" y="16769"/>
                </a:cubicBezTo>
                <a:cubicBezTo>
                  <a:pt x="286" y="16805"/>
                  <a:pt x="274" y="16900"/>
                  <a:pt x="251" y="16995"/>
                </a:cubicBezTo>
                <a:cubicBezTo>
                  <a:pt x="251" y="17079"/>
                  <a:pt x="215" y="17424"/>
                  <a:pt x="179" y="17757"/>
                </a:cubicBezTo>
                <a:cubicBezTo>
                  <a:pt x="72" y="18722"/>
                  <a:pt x="48" y="19127"/>
                  <a:pt x="13" y="20341"/>
                </a:cubicBezTo>
                <a:cubicBezTo>
                  <a:pt x="1" y="20984"/>
                  <a:pt x="48" y="22139"/>
                  <a:pt x="120" y="22532"/>
                </a:cubicBezTo>
                <a:cubicBezTo>
                  <a:pt x="215" y="23020"/>
                  <a:pt x="429" y="23782"/>
                  <a:pt x="596" y="24127"/>
                </a:cubicBezTo>
                <a:cubicBezTo>
                  <a:pt x="894" y="24723"/>
                  <a:pt x="1191" y="24973"/>
                  <a:pt x="2549" y="25711"/>
                </a:cubicBezTo>
                <a:cubicBezTo>
                  <a:pt x="3112" y="26032"/>
                  <a:pt x="3918" y="26343"/>
                  <a:pt x="4124" y="26343"/>
                </a:cubicBezTo>
                <a:cubicBezTo>
                  <a:pt x="4131" y="26343"/>
                  <a:pt x="4138" y="26343"/>
                  <a:pt x="4144" y="26342"/>
                </a:cubicBezTo>
                <a:cubicBezTo>
                  <a:pt x="4154" y="26339"/>
                  <a:pt x="4165" y="26337"/>
                  <a:pt x="4177" y="26337"/>
                </a:cubicBezTo>
                <a:cubicBezTo>
                  <a:pt x="4209" y="26337"/>
                  <a:pt x="4246" y="26348"/>
                  <a:pt x="4263" y="26366"/>
                </a:cubicBezTo>
                <a:cubicBezTo>
                  <a:pt x="4275" y="26401"/>
                  <a:pt x="4358" y="26413"/>
                  <a:pt x="4454" y="26413"/>
                </a:cubicBezTo>
                <a:cubicBezTo>
                  <a:pt x="4537" y="26413"/>
                  <a:pt x="4692" y="26425"/>
                  <a:pt x="4775" y="26449"/>
                </a:cubicBezTo>
                <a:cubicBezTo>
                  <a:pt x="4891" y="26472"/>
                  <a:pt x="5523" y="26490"/>
                  <a:pt x="6074" y="26490"/>
                </a:cubicBezTo>
                <a:cubicBezTo>
                  <a:pt x="6369" y="26490"/>
                  <a:pt x="6641" y="26485"/>
                  <a:pt x="6799" y="26473"/>
                </a:cubicBezTo>
                <a:cubicBezTo>
                  <a:pt x="6954" y="26461"/>
                  <a:pt x="7097" y="26425"/>
                  <a:pt x="7132" y="26401"/>
                </a:cubicBezTo>
                <a:cubicBezTo>
                  <a:pt x="7156" y="26366"/>
                  <a:pt x="7252" y="26354"/>
                  <a:pt x="7323" y="26354"/>
                </a:cubicBezTo>
                <a:cubicBezTo>
                  <a:pt x="7330" y="26355"/>
                  <a:pt x="7337" y="26355"/>
                  <a:pt x="7345" y="26355"/>
                </a:cubicBezTo>
                <a:cubicBezTo>
                  <a:pt x="7626" y="26355"/>
                  <a:pt x="8573" y="25746"/>
                  <a:pt x="8990" y="25318"/>
                </a:cubicBezTo>
                <a:cubicBezTo>
                  <a:pt x="9109" y="25199"/>
                  <a:pt x="9288" y="25032"/>
                  <a:pt x="9395" y="24973"/>
                </a:cubicBezTo>
                <a:cubicBezTo>
                  <a:pt x="9502" y="24913"/>
                  <a:pt x="9597" y="24806"/>
                  <a:pt x="9633" y="24746"/>
                </a:cubicBezTo>
                <a:cubicBezTo>
                  <a:pt x="9657" y="24687"/>
                  <a:pt x="9859" y="24484"/>
                  <a:pt x="10061" y="24270"/>
                </a:cubicBezTo>
                <a:cubicBezTo>
                  <a:pt x="10276" y="24080"/>
                  <a:pt x="10573" y="23734"/>
                  <a:pt x="10716" y="23508"/>
                </a:cubicBezTo>
                <a:cubicBezTo>
                  <a:pt x="10895" y="23246"/>
                  <a:pt x="11109" y="23032"/>
                  <a:pt x="11347" y="22877"/>
                </a:cubicBezTo>
                <a:cubicBezTo>
                  <a:pt x="11538" y="22734"/>
                  <a:pt x="11716" y="22579"/>
                  <a:pt x="11740" y="22520"/>
                </a:cubicBezTo>
                <a:cubicBezTo>
                  <a:pt x="11822" y="22379"/>
                  <a:pt x="12634" y="21567"/>
                  <a:pt x="12691" y="21567"/>
                </a:cubicBezTo>
                <a:cubicBezTo>
                  <a:pt x="12692" y="21567"/>
                  <a:pt x="12692" y="21567"/>
                  <a:pt x="12693" y="21567"/>
                </a:cubicBezTo>
                <a:cubicBezTo>
                  <a:pt x="12717" y="21579"/>
                  <a:pt x="12752" y="21758"/>
                  <a:pt x="12800" y="21948"/>
                </a:cubicBezTo>
                <a:cubicBezTo>
                  <a:pt x="12836" y="22163"/>
                  <a:pt x="12871" y="22365"/>
                  <a:pt x="12895" y="22413"/>
                </a:cubicBezTo>
                <a:cubicBezTo>
                  <a:pt x="12907" y="22460"/>
                  <a:pt x="12931" y="22603"/>
                  <a:pt x="12955" y="22734"/>
                </a:cubicBezTo>
                <a:cubicBezTo>
                  <a:pt x="12990" y="23080"/>
                  <a:pt x="13157" y="24044"/>
                  <a:pt x="13169" y="24151"/>
                </a:cubicBezTo>
                <a:cubicBezTo>
                  <a:pt x="13193" y="24199"/>
                  <a:pt x="13217" y="24401"/>
                  <a:pt x="13228" y="24615"/>
                </a:cubicBezTo>
                <a:cubicBezTo>
                  <a:pt x="13264" y="24818"/>
                  <a:pt x="13324" y="25342"/>
                  <a:pt x="13383" y="25770"/>
                </a:cubicBezTo>
                <a:cubicBezTo>
                  <a:pt x="13443" y="26211"/>
                  <a:pt x="13502" y="26651"/>
                  <a:pt x="13514" y="26782"/>
                </a:cubicBezTo>
                <a:cubicBezTo>
                  <a:pt x="13526" y="26925"/>
                  <a:pt x="13562" y="27056"/>
                  <a:pt x="13574" y="27116"/>
                </a:cubicBezTo>
                <a:cubicBezTo>
                  <a:pt x="13586" y="27163"/>
                  <a:pt x="13586" y="27259"/>
                  <a:pt x="13586" y="27318"/>
                </a:cubicBezTo>
                <a:cubicBezTo>
                  <a:pt x="13586" y="27378"/>
                  <a:pt x="13609" y="27437"/>
                  <a:pt x="13633" y="27461"/>
                </a:cubicBezTo>
                <a:cubicBezTo>
                  <a:pt x="13669" y="27473"/>
                  <a:pt x="13681" y="27497"/>
                  <a:pt x="13669" y="27532"/>
                </a:cubicBezTo>
                <a:cubicBezTo>
                  <a:pt x="13633" y="27592"/>
                  <a:pt x="13752" y="28485"/>
                  <a:pt x="13919" y="29330"/>
                </a:cubicBezTo>
                <a:cubicBezTo>
                  <a:pt x="14038" y="30021"/>
                  <a:pt x="14086" y="30271"/>
                  <a:pt x="14121" y="30628"/>
                </a:cubicBezTo>
                <a:cubicBezTo>
                  <a:pt x="14145" y="30771"/>
                  <a:pt x="14181" y="30950"/>
                  <a:pt x="14205" y="31033"/>
                </a:cubicBezTo>
                <a:cubicBezTo>
                  <a:pt x="14229" y="31104"/>
                  <a:pt x="14264" y="31283"/>
                  <a:pt x="14288" y="31414"/>
                </a:cubicBezTo>
                <a:cubicBezTo>
                  <a:pt x="14443" y="32426"/>
                  <a:pt x="15098" y="34640"/>
                  <a:pt x="15693" y="36176"/>
                </a:cubicBezTo>
                <a:cubicBezTo>
                  <a:pt x="15967" y="36891"/>
                  <a:pt x="16610" y="38236"/>
                  <a:pt x="16860" y="38593"/>
                </a:cubicBezTo>
                <a:cubicBezTo>
                  <a:pt x="17789" y="39939"/>
                  <a:pt x="18253" y="40439"/>
                  <a:pt x="19170" y="41034"/>
                </a:cubicBezTo>
                <a:cubicBezTo>
                  <a:pt x="19646" y="41344"/>
                  <a:pt x="20729" y="41903"/>
                  <a:pt x="21003" y="41987"/>
                </a:cubicBezTo>
                <a:cubicBezTo>
                  <a:pt x="21378" y="42092"/>
                  <a:pt x="21660" y="42152"/>
                  <a:pt x="21811" y="42152"/>
                </a:cubicBezTo>
                <a:cubicBezTo>
                  <a:pt x="21847" y="42152"/>
                  <a:pt x="21876" y="42148"/>
                  <a:pt x="21896" y="42141"/>
                </a:cubicBezTo>
                <a:cubicBezTo>
                  <a:pt x="21926" y="42135"/>
                  <a:pt x="21953" y="42132"/>
                  <a:pt x="21972" y="42132"/>
                </a:cubicBezTo>
                <a:cubicBezTo>
                  <a:pt x="21991" y="42132"/>
                  <a:pt x="22003" y="42135"/>
                  <a:pt x="22003" y="42141"/>
                </a:cubicBezTo>
                <a:cubicBezTo>
                  <a:pt x="22003" y="42165"/>
                  <a:pt x="22063" y="42177"/>
                  <a:pt x="22134" y="42189"/>
                </a:cubicBezTo>
                <a:cubicBezTo>
                  <a:pt x="22147" y="42191"/>
                  <a:pt x="22159" y="42192"/>
                  <a:pt x="22171" y="42192"/>
                </a:cubicBezTo>
                <a:cubicBezTo>
                  <a:pt x="22225" y="42192"/>
                  <a:pt x="22265" y="42171"/>
                  <a:pt x="22265" y="42141"/>
                </a:cubicBezTo>
                <a:cubicBezTo>
                  <a:pt x="22265" y="42132"/>
                  <a:pt x="22271" y="42126"/>
                  <a:pt x="22280" y="42126"/>
                </a:cubicBezTo>
                <a:cubicBezTo>
                  <a:pt x="22293" y="42126"/>
                  <a:pt x="22311" y="42137"/>
                  <a:pt x="22325" y="42165"/>
                </a:cubicBezTo>
                <a:cubicBezTo>
                  <a:pt x="22359" y="42191"/>
                  <a:pt x="22394" y="42210"/>
                  <a:pt x="22423" y="42210"/>
                </a:cubicBezTo>
                <a:cubicBezTo>
                  <a:pt x="22435" y="42210"/>
                  <a:pt x="22446" y="42208"/>
                  <a:pt x="22456" y="42201"/>
                </a:cubicBezTo>
                <a:cubicBezTo>
                  <a:pt x="22492" y="42189"/>
                  <a:pt x="22694" y="42141"/>
                  <a:pt x="22920" y="42106"/>
                </a:cubicBezTo>
                <a:cubicBezTo>
                  <a:pt x="23551" y="41987"/>
                  <a:pt x="23789" y="41903"/>
                  <a:pt x="23801" y="41820"/>
                </a:cubicBezTo>
                <a:cubicBezTo>
                  <a:pt x="23810" y="41784"/>
                  <a:pt x="23854" y="41768"/>
                  <a:pt x="23917" y="41768"/>
                </a:cubicBezTo>
                <a:cubicBezTo>
                  <a:pt x="23936" y="41768"/>
                  <a:pt x="23957" y="41769"/>
                  <a:pt x="23980" y="41772"/>
                </a:cubicBezTo>
                <a:cubicBezTo>
                  <a:pt x="24014" y="41777"/>
                  <a:pt x="24049" y="41780"/>
                  <a:pt x="24078" y="41780"/>
                </a:cubicBezTo>
                <a:cubicBezTo>
                  <a:pt x="24120" y="41780"/>
                  <a:pt x="24151" y="41774"/>
                  <a:pt x="24158" y="41760"/>
                </a:cubicBezTo>
                <a:cubicBezTo>
                  <a:pt x="24170" y="41725"/>
                  <a:pt x="24277" y="41653"/>
                  <a:pt x="24408" y="41594"/>
                </a:cubicBezTo>
                <a:cubicBezTo>
                  <a:pt x="24528" y="41534"/>
                  <a:pt x="24647" y="41463"/>
                  <a:pt x="24658" y="41427"/>
                </a:cubicBezTo>
                <a:cubicBezTo>
                  <a:pt x="24682" y="41403"/>
                  <a:pt x="24766" y="41356"/>
                  <a:pt x="24861" y="41344"/>
                </a:cubicBezTo>
                <a:cubicBezTo>
                  <a:pt x="24992" y="41332"/>
                  <a:pt x="25004" y="41296"/>
                  <a:pt x="24956" y="41225"/>
                </a:cubicBezTo>
                <a:cubicBezTo>
                  <a:pt x="24933" y="41178"/>
                  <a:pt x="24925" y="41152"/>
                  <a:pt x="24944" y="41152"/>
                </a:cubicBezTo>
                <a:cubicBezTo>
                  <a:pt x="24955" y="41152"/>
                  <a:pt x="24974" y="41160"/>
                  <a:pt x="25004" y="41177"/>
                </a:cubicBezTo>
                <a:cubicBezTo>
                  <a:pt x="25021" y="41190"/>
                  <a:pt x="25040" y="41195"/>
                  <a:pt x="25058" y="41195"/>
                </a:cubicBezTo>
                <a:cubicBezTo>
                  <a:pt x="25089" y="41195"/>
                  <a:pt x="25115" y="41180"/>
                  <a:pt x="25123" y="41165"/>
                </a:cubicBezTo>
                <a:cubicBezTo>
                  <a:pt x="25135" y="41129"/>
                  <a:pt x="25230" y="41070"/>
                  <a:pt x="25313" y="41046"/>
                </a:cubicBezTo>
                <a:cubicBezTo>
                  <a:pt x="25409" y="41010"/>
                  <a:pt x="25551" y="40927"/>
                  <a:pt x="25647" y="40867"/>
                </a:cubicBezTo>
                <a:cubicBezTo>
                  <a:pt x="25730" y="40796"/>
                  <a:pt x="25897" y="40701"/>
                  <a:pt x="26016" y="40653"/>
                </a:cubicBezTo>
                <a:cubicBezTo>
                  <a:pt x="26135" y="40617"/>
                  <a:pt x="26242" y="40534"/>
                  <a:pt x="26266" y="40498"/>
                </a:cubicBezTo>
                <a:cubicBezTo>
                  <a:pt x="26290" y="40451"/>
                  <a:pt x="26385" y="40379"/>
                  <a:pt x="26480" y="40332"/>
                </a:cubicBezTo>
                <a:cubicBezTo>
                  <a:pt x="26563" y="40284"/>
                  <a:pt x="26659" y="40224"/>
                  <a:pt x="26671" y="40177"/>
                </a:cubicBezTo>
                <a:cubicBezTo>
                  <a:pt x="26677" y="40165"/>
                  <a:pt x="26674" y="40159"/>
                  <a:pt x="26662" y="40159"/>
                </a:cubicBezTo>
                <a:cubicBezTo>
                  <a:pt x="26650" y="40159"/>
                  <a:pt x="26629" y="40165"/>
                  <a:pt x="26599" y="40177"/>
                </a:cubicBezTo>
                <a:cubicBezTo>
                  <a:pt x="26552" y="40211"/>
                  <a:pt x="26511" y="40227"/>
                  <a:pt x="26481" y="40227"/>
                </a:cubicBezTo>
                <a:cubicBezTo>
                  <a:pt x="26427" y="40227"/>
                  <a:pt x="26406" y="40177"/>
                  <a:pt x="26444" y="40094"/>
                </a:cubicBezTo>
                <a:cubicBezTo>
                  <a:pt x="26473" y="40047"/>
                  <a:pt x="26508" y="40015"/>
                  <a:pt x="26533" y="40015"/>
                </a:cubicBezTo>
                <a:cubicBezTo>
                  <a:pt x="26540" y="40015"/>
                  <a:pt x="26546" y="40017"/>
                  <a:pt x="26552" y="40022"/>
                </a:cubicBezTo>
                <a:cubicBezTo>
                  <a:pt x="26556" y="40024"/>
                  <a:pt x="26561" y="40024"/>
                  <a:pt x="26565" y="40024"/>
                </a:cubicBezTo>
                <a:cubicBezTo>
                  <a:pt x="26593" y="40024"/>
                  <a:pt x="26611" y="39993"/>
                  <a:pt x="26611" y="39963"/>
                </a:cubicBezTo>
                <a:cubicBezTo>
                  <a:pt x="26611" y="39915"/>
                  <a:pt x="26671" y="39879"/>
                  <a:pt x="26718" y="39879"/>
                </a:cubicBezTo>
                <a:cubicBezTo>
                  <a:pt x="26778" y="39879"/>
                  <a:pt x="26837" y="39867"/>
                  <a:pt x="26849" y="39843"/>
                </a:cubicBezTo>
                <a:cubicBezTo>
                  <a:pt x="26861" y="39808"/>
                  <a:pt x="26980" y="39689"/>
                  <a:pt x="27123" y="39605"/>
                </a:cubicBezTo>
                <a:cubicBezTo>
                  <a:pt x="27242" y="39498"/>
                  <a:pt x="27373" y="39343"/>
                  <a:pt x="27385" y="39272"/>
                </a:cubicBezTo>
                <a:cubicBezTo>
                  <a:pt x="27397" y="39201"/>
                  <a:pt x="27492" y="39046"/>
                  <a:pt x="27564" y="38962"/>
                </a:cubicBezTo>
                <a:cubicBezTo>
                  <a:pt x="27635" y="38855"/>
                  <a:pt x="27695" y="38736"/>
                  <a:pt x="27695" y="38665"/>
                </a:cubicBezTo>
                <a:cubicBezTo>
                  <a:pt x="27695" y="38592"/>
                  <a:pt x="27708" y="38561"/>
                  <a:pt x="27731" y="38561"/>
                </a:cubicBezTo>
                <a:cubicBezTo>
                  <a:pt x="27738" y="38561"/>
                  <a:pt x="27746" y="38564"/>
                  <a:pt x="27754" y="38570"/>
                </a:cubicBezTo>
                <a:cubicBezTo>
                  <a:pt x="27790" y="38593"/>
                  <a:pt x="27802" y="38629"/>
                  <a:pt x="27790" y="38665"/>
                </a:cubicBezTo>
                <a:cubicBezTo>
                  <a:pt x="27780" y="38685"/>
                  <a:pt x="27787" y="38715"/>
                  <a:pt x="27805" y="38715"/>
                </a:cubicBezTo>
                <a:cubicBezTo>
                  <a:pt x="27807" y="38715"/>
                  <a:pt x="27810" y="38714"/>
                  <a:pt x="27814" y="38712"/>
                </a:cubicBezTo>
                <a:cubicBezTo>
                  <a:pt x="27897" y="38712"/>
                  <a:pt x="28087" y="38474"/>
                  <a:pt x="28230" y="38236"/>
                </a:cubicBezTo>
                <a:cubicBezTo>
                  <a:pt x="28290" y="38141"/>
                  <a:pt x="28373" y="38046"/>
                  <a:pt x="28397" y="38046"/>
                </a:cubicBezTo>
                <a:cubicBezTo>
                  <a:pt x="28433" y="38046"/>
                  <a:pt x="28516" y="37974"/>
                  <a:pt x="28611" y="37903"/>
                </a:cubicBezTo>
                <a:cubicBezTo>
                  <a:pt x="28730" y="37784"/>
                  <a:pt x="28742" y="37736"/>
                  <a:pt x="28695" y="37557"/>
                </a:cubicBezTo>
                <a:cubicBezTo>
                  <a:pt x="28647" y="37438"/>
                  <a:pt x="28588" y="37355"/>
                  <a:pt x="28528" y="37355"/>
                </a:cubicBezTo>
                <a:cubicBezTo>
                  <a:pt x="28468" y="37343"/>
                  <a:pt x="28457" y="37319"/>
                  <a:pt x="28504" y="37319"/>
                </a:cubicBezTo>
                <a:cubicBezTo>
                  <a:pt x="28552" y="37307"/>
                  <a:pt x="28611" y="37260"/>
                  <a:pt x="28623" y="37200"/>
                </a:cubicBezTo>
                <a:cubicBezTo>
                  <a:pt x="28644" y="37169"/>
                  <a:pt x="28673" y="37138"/>
                  <a:pt x="28696" y="37138"/>
                </a:cubicBezTo>
                <a:cubicBezTo>
                  <a:pt x="28700" y="37138"/>
                  <a:pt x="28703" y="37139"/>
                  <a:pt x="28707" y="37141"/>
                </a:cubicBezTo>
                <a:cubicBezTo>
                  <a:pt x="28742" y="37165"/>
                  <a:pt x="28730" y="37236"/>
                  <a:pt x="28695" y="37284"/>
                </a:cubicBezTo>
                <a:cubicBezTo>
                  <a:pt x="28671" y="37319"/>
                  <a:pt x="28671" y="37367"/>
                  <a:pt x="28707" y="37367"/>
                </a:cubicBezTo>
                <a:cubicBezTo>
                  <a:pt x="28754" y="37367"/>
                  <a:pt x="28766" y="37379"/>
                  <a:pt x="28754" y="37415"/>
                </a:cubicBezTo>
                <a:cubicBezTo>
                  <a:pt x="28729" y="37464"/>
                  <a:pt x="28738" y="37487"/>
                  <a:pt x="28766" y="37487"/>
                </a:cubicBezTo>
                <a:cubicBezTo>
                  <a:pt x="28806" y="37487"/>
                  <a:pt x="28885" y="37443"/>
                  <a:pt x="28969" y="37367"/>
                </a:cubicBezTo>
                <a:cubicBezTo>
                  <a:pt x="29147" y="37200"/>
                  <a:pt x="29183" y="37105"/>
                  <a:pt x="29111" y="37057"/>
                </a:cubicBezTo>
                <a:cubicBezTo>
                  <a:pt x="29108" y="37056"/>
                  <a:pt x="29105" y="37055"/>
                  <a:pt x="29102" y="37055"/>
                </a:cubicBezTo>
                <a:cubicBezTo>
                  <a:pt x="29079" y="37055"/>
                  <a:pt x="29050" y="37092"/>
                  <a:pt x="29040" y="37165"/>
                </a:cubicBezTo>
                <a:cubicBezTo>
                  <a:pt x="29033" y="37220"/>
                  <a:pt x="29022" y="37251"/>
                  <a:pt x="29009" y="37251"/>
                </a:cubicBezTo>
                <a:cubicBezTo>
                  <a:pt x="29000" y="37251"/>
                  <a:pt x="28990" y="37235"/>
                  <a:pt x="28980" y="37200"/>
                </a:cubicBezTo>
                <a:cubicBezTo>
                  <a:pt x="28942" y="37105"/>
                  <a:pt x="29050" y="36971"/>
                  <a:pt x="29130" y="36971"/>
                </a:cubicBezTo>
                <a:cubicBezTo>
                  <a:pt x="29150" y="36971"/>
                  <a:pt x="29169" y="36979"/>
                  <a:pt x="29183" y="36998"/>
                </a:cubicBezTo>
                <a:cubicBezTo>
                  <a:pt x="29205" y="37013"/>
                  <a:pt x="29233" y="37028"/>
                  <a:pt x="29253" y="37028"/>
                </a:cubicBezTo>
                <a:cubicBezTo>
                  <a:pt x="29265" y="37028"/>
                  <a:pt x="29274" y="37023"/>
                  <a:pt x="29278" y="37010"/>
                </a:cubicBezTo>
                <a:cubicBezTo>
                  <a:pt x="29290" y="36986"/>
                  <a:pt x="29266" y="36926"/>
                  <a:pt x="29219" y="36867"/>
                </a:cubicBezTo>
                <a:cubicBezTo>
                  <a:pt x="29114" y="36762"/>
                  <a:pt x="29202" y="36533"/>
                  <a:pt x="29328" y="36533"/>
                </a:cubicBezTo>
                <a:cubicBezTo>
                  <a:pt x="29331" y="36533"/>
                  <a:pt x="29334" y="36533"/>
                  <a:pt x="29338" y="36534"/>
                </a:cubicBezTo>
                <a:cubicBezTo>
                  <a:pt x="29352" y="36534"/>
                  <a:pt x="29368" y="36529"/>
                  <a:pt x="29384" y="36523"/>
                </a:cubicBezTo>
                <a:lnTo>
                  <a:pt x="29384" y="36523"/>
                </a:lnTo>
                <a:cubicBezTo>
                  <a:pt x="29387" y="36532"/>
                  <a:pt x="29391" y="36540"/>
                  <a:pt x="29397" y="36545"/>
                </a:cubicBezTo>
                <a:cubicBezTo>
                  <a:pt x="29402" y="36566"/>
                  <a:pt x="29410" y="36576"/>
                  <a:pt x="29420" y="36576"/>
                </a:cubicBezTo>
                <a:cubicBezTo>
                  <a:pt x="29432" y="36576"/>
                  <a:pt x="29449" y="36560"/>
                  <a:pt x="29469" y="36534"/>
                </a:cubicBezTo>
                <a:cubicBezTo>
                  <a:pt x="29475" y="36508"/>
                  <a:pt x="29478" y="36479"/>
                  <a:pt x="29478" y="36454"/>
                </a:cubicBezTo>
                <a:lnTo>
                  <a:pt x="29478" y="36454"/>
                </a:lnTo>
                <a:cubicBezTo>
                  <a:pt x="29459" y="36479"/>
                  <a:pt x="29421" y="36507"/>
                  <a:pt x="29384" y="36523"/>
                </a:cubicBezTo>
                <a:lnTo>
                  <a:pt x="29384" y="36523"/>
                </a:lnTo>
                <a:cubicBezTo>
                  <a:pt x="29375" y="36494"/>
                  <a:pt x="29379" y="36451"/>
                  <a:pt x="29397" y="36414"/>
                </a:cubicBezTo>
                <a:cubicBezTo>
                  <a:pt x="29411" y="36388"/>
                  <a:pt x="29428" y="36372"/>
                  <a:pt x="29442" y="36372"/>
                </a:cubicBezTo>
                <a:cubicBezTo>
                  <a:pt x="29454" y="36372"/>
                  <a:pt x="29463" y="36382"/>
                  <a:pt x="29469" y="36403"/>
                </a:cubicBezTo>
                <a:cubicBezTo>
                  <a:pt x="29474" y="36414"/>
                  <a:pt x="29477" y="36433"/>
                  <a:pt x="29478" y="36454"/>
                </a:cubicBezTo>
                <a:lnTo>
                  <a:pt x="29478" y="36454"/>
                </a:lnTo>
                <a:cubicBezTo>
                  <a:pt x="29479" y="36453"/>
                  <a:pt x="29480" y="36452"/>
                  <a:pt x="29481" y="36450"/>
                </a:cubicBezTo>
                <a:cubicBezTo>
                  <a:pt x="29516" y="36391"/>
                  <a:pt x="29576" y="36343"/>
                  <a:pt x="29600" y="36343"/>
                </a:cubicBezTo>
                <a:cubicBezTo>
                  <a:pt x="29647" y="36343"/>
                  <a:pt x="29683" y="36295"/>
                  <a:pt x="29659" y="36200"/>
                </a:cubicBezTo>
                <a:cubicBezTo>
                  <a:pt x="29659" y="36132"/>
                  <a:pt x="29671" y="36106"/>
                  <a:pt x="29700" y="36106"/>
                </a:cubicBezTo>
                <a:cubicBezTo>
                  <a:pt x="29712" y="36106"/>
                  <a:pt x="29726" y="36110"/>
                  <a:pt x="29742" y="36117"/>
                </a:cubicBezTo>
                <a:cubicBezTo>
                  <a:pt x="29754" y="36129"/>
                  <a:pt x="29769" y="36134"/>
                  <a:pt x="29784" y="36134"/>
                </a:cubicBezTo>
                <a:cubicBezTo>
                  <a:pt x="29814" y="36134"/>
                  <a:pt x="29846" y="36113"/>
                  <a:pt x="29862" y="36081"/>
                </a:cubicBezTo>
                <a:cubicBezTo>
                  <a:pt x="29873" y="36045"/>
                  <a:pt x="29933" y="35986"/>
                  <a:pt x="29957" y="35938"/>
                </a:cubicBezTo>
                <a:cubicBezTo>
                  <a:pt x="30004" y="35891"/>
                  <a:pt x="30004" y="35867"/>
                  <a:pt x="29933" y="35867"/>
                </a:cubicBezTo>
                <a:cubicBezTo>
                  <a:pt x="29862" y="35867"/>
                  <a:pt x="29862" y="35831"/>
                  <a:pt x="29897" y="35783"/>
                </a:cubicBezTo>
                <a:cubicBezTo>
                  <a:pt x="29915" y="35770"/>
                  <a:pt x="29935" y="35763"/>
                  <a:pt x="29957" y="35763"/>
                </a:cubicBezTo>
                <a:cubicBezTo>
                  <a:pt x="29995" y="35763"/>
                  <a:pt x="30040" y="35782"/>
                  <a:pt x="30100" y="35819"/>
                </a:cubicBezTo>
                <a:cubicBezTo>
                  <a:pt x="30143" y="35857"/>
                  <a:pt x="30174" y="35874"/>
                  <a:pt x="30195" y="35874"/>
                </a:cubicBezTo>
                <a:cubicBezTo>
                  <a:pt x="30214" y="35874"/>
                  <a:pt x="30225" y="35859"/>
                  <a:pt x="30231" y="35831"/>
                </a:cubicBezTo>
                <a:cubicBezTo>
                  <a:pt x="30231" y="35795"/>
                  <a:pt x="30183" y="35724"/>
                  <a:pt x="30135" y="35700"/>
                </a:cubicBezTo>
                <a:cubicBezTo>
                  <a:pt x="30076" y="35664"/>
                  <a:pt x="30052" y="35629"/>
                  <a:pt x="30064" y="35581"/>
                </a:cubicBezTo>
                <a:cubicBezTo>
                  <a:pt x="30072" y="35564"/>
                  <a:pt x="30093" y="35547"/>
                  <a:pt x="30108" y="35547"/>
                </a:cubicBezTo>
                <a:cubicBezTo>
                  <a:pt x="30114" y="35547"/>
                  <a:pt x="30120" y="35550"/>
                  <a:pt x="30123" y="35557"/>
                </a:cubicBezTo>
                <a:cubicBezTo>
                  <a:pt x="30128" y="35566"/>
                  <a:pt x="30136" y="35570"/>
                  <a:pt x="30147" y="35570"/>
                </a:cubicBezTo>
                <a:cubicBezTo>
                  <a:pt x="30168" y="35570"/>
                  <a:pt x="30196" y="35556"/>
                  <a:pt x="30219" y="35533"/>
                </a:cubicBezTo>
                <a:cubicBezTo>
                  <a:pt x="30234" y="35518"/>
                  <a:pt x="30248" y="35509"/>
                  <a:pt x="30255" y="35509"/>
                </a:cubicBezTo>
                <a:cubicBezTo>
                  <a:pt x="30264" y="35509"/>
                  <a:pt x="30263" y="35524"/>
                  <a:pt x="30243" y="35557"/>
                </a:cubicBezTo>
                <a:cubicBezTo>
                  <a:pt x="30217" y="35613"/>
                  <a:pt x="30222" y="35638"/>
                  <a:pt x="30242" y="35638"/>
                </a:cubicBezTo>
                <a:cubicBezTo>
                  <a:pt x="30270" y="35638"/>
                  <a:pt x="30326" y="35592"/>
                  <a:pt x="30373" y="35510"/>
                </a:cubicBezTo>
                <a:cubicBezTo>
                  <a:pt x="30439" y="35407"/>
                  <a:pt x="30453" y="35370"/>
                  <a:pt x="30405" y="35370"/>
                </a:cubicBezTo>
                <a:cubicBezTo>
                  <a:pt x="30392" y="35370"/>
                  <a:pt x="30373" y="35373"/>
                  <a:pt x="30350" y="35379"/>
                </a:cubicBezTo>
                <a:cubicBezTo>
                  <a:pt x="30333" y="35381"/>
                  <a:pt x="30321" y="35383"/>
                  <a:pt x="30313" y="35383"/>
                </a:cubicBezTo>
                <a:cubicBezTo>
                  <a:pt x="30289" y="35383"/>
                  <a:pt x="30315" y="35367"/>
                  <a:pt x="30397" y="35331"/>
                </a:cubicBezTo>
                <a:cubicBezTo>
                  <a:pt x="30478" y="35294"/>
                  <a:pt x="30543" y="35276"/>
                  <a:pt x="30571" y="35276"/>
                </a:cubicBezTo>
                <a:cubicBezTo>
                  <a:pt x="30596" y="35276"/>
                  <a:pt x="30591" y="35291"/>
                  <a:pt x="30540" y="35319"/>
                </a:cubicBezTo>
                <a:cubicBezTo>
                  <a:pt x="30516" y="35331"/>
                  <a:pt x="30516" y="35355"/>
                  <a:pt x="30540" y="35379"/>
                </a:cubicBezTo>
                <a:cubicBezTo>
                  <a:pt x="30554" y="35385"/>
                  <a:pt x="30566" y="35389"/>
                  <a:pt x="30576" y="35389"/>
                </a:cubicBezTo>
                <a:cubicBezTo>
                  <a:pt x="30622" y="35389"/>
                  <a:pt x="30638" y="35326"/>
                  <a:pt x="30600" y="35200"/>
                </a:cubicBezTo>
                <a:cubicBezTo>
                  <a:pt x="30572" y="35118"/>
                  <a:pt x="30569" y="35079"/>
                  <a:pt x="30582" y="35079"/>
                </a:cubicBezTo>
                <a:cubicBezTo>
                  <a:pt x="30591" y="35079"/>
                  <a:pt x="30610" y="35100"/>
                  <a:pt x="30635" y="35141"/>
                </a:cubicBezTo>
                <a:cubicBezTo>
                  <a:pt x="30653" y="35170"/>
                  <a:pt x="30671" y="35185"/>
                  <a:pt x="30686" y="35185"/>
                </a:cubicBezTo>
                <a:cubicBezTo>
                  <a:pt x="30701" y="35185"/>
                  <a:pt x="30713" y="35170"/>
                  <a:pt x="30719" y="35141"/>
                </a:cubicBezTo>
                <a:cubicBezTo>
                  <a:pt x="30728" y="35104"/>
                  <a:pt x="30758" y="35089"/>
                  <a:pt x="30793" y="35089"/>
                </a:cubicBezTo>
                <a:cubicBezTo>
                  <a:pt x="30803" y="35089"/>
                  <a:pt x="30815" y="35090"/>
                  <a:pt x="30826" y="35093"/>
                </a:cubicBezTo>
                <a:cubicBezTo>
                  <a:pt x="30837" y="35097"/>
                  <a:pt x="30847" y="35100"/>
                  <a:pt x="30857" y="35100"/>
                </a:cubicBezTo>
                <a:cubicBezTo>
                  <a:pt x="30904" y="35100"/>
                  <a:pt x="30948" y="35051"/>
                  <a:pt x="31016" y="34914"/>
                </a:cubicBezTo>
                <a:cubicBezTo>
                  <a:pt x="31070" y="34808"/>
                  <a:pt x="31123" y="34720"/>
                  <a:pt x="31134" y="34720"/>
                </a:cubicBezTo>
                <a:cubicBezTo>
                  <a:pt x="31135" y="34720"/>
                  <a:pt x="31135" y="34721"/>
                  <a:pt x="31135" y="34724"/>
                </a:cubicBezTo>
                <a:cubicBezTo>
                  <a:pt x="31135" y="34725"/>
                  <a:pt x="31136" y="34725"/>
                  <a:pt x="31138" y="34725"/>
                </a:cubicBezTo>
                <a:cubicBezTo>
                  <a:pt x="31156" y="34725"/>
                  <a:pt x="31266" y="34667"/>
                  <a:pt x="31386" y="34569"/>
                </a:cubicBezTo>
                <a:cubicBezTo>
                  <a:pt x="31588" y="34438"/>
                  <a:pt x="31624" y="34367"/>
                  <a:pt x="31624" y="34271"/>
                </a:cubicBezTo>
                <a:cubicBezTo>
                  <a:pt x="31624" y="34164"/>
                  <a:pt x="31671" y="34128"/>
                  <a:pt x="31862" y="34009"/>
                </a:cubicBezTo>
                <a:cubicBezTo>
                  <a:pt x="32005" y="33926"/>
                  <a:pt x="32195" y="33783"/>
                  <a:pt x="32278" y="33676"/>
                </a:cubicBezTo>
                <a:cubicBezTo>
                  <a:pt x="32433" y="33509"/>
                  <a:pt x="32445" y="33486"/>
                  <a:pt x="32386" y="33450"/>
                </a:cubicBezTo>
                <a:cubicBezTo>
                  <a:pt x="32326" y="33426"/>
                  <a:pt x="32338" y="33366"/>
                  <a:pt x="32421" y="33259"/>
                </a:cubicBezTo>
                <a:cubicBezTo>
                  <a:pt x="32481" y="33188"/>
                  <a:pt x="32493" y="33093"/>
                  <a:pt x="32481" y="33093"/>
                </a:cubicBezTo>
                <a:cubicBezTo>
                  <a:pt x="32461" y="33085"/>
                  <a:pt x="32419" y="33081"/>
                  <a:pt x="32364" y="33081"/>
                </a:cubicBezTo>
                <a:cubicBezTo>
                  <a:pt x="32255" y="33081"/>
                  <a:pt x="32096" y="33097"/>
                  <a:pt x="31969" y="33128"/>
                </a:cubicBezTo>
                <a:cubicBezTo>
                  <a:pt x="31934" y="33133"/>
                  <a:pt x="31890" y="33136"/>
                  <a:pt x="31843" y="33136"/>
                </a:cubicBezTo>
                <a:cubicBezTo>
                  <a:pt x="31777" y="33136"/>
                  <a:pt x="31708" y="33130"/>
                  <a:pt x="31659" y="33116"/>
                </a:cubicBezTo>
                <a:cubicBezTo>
                  <a:pt x="31606" y="33090"/>
                  <a:pt x="31525" y="33076"/>
                  <a:pt x="31468" y="33076"/>
                </a:cubicBezTo>
                <a:cubicBezTo>
                  <a:pt x="31450" y="33076"/>
                  <a:pt x="31433" y="33078"/>
                  <a:pt x="31421" y="33081"/>
                </a:cubicBezTo>
                <a:cubicBezTo>
                  <a:pt x="31350" y="33116"/>
                  <a:pt x="30885" y="33414"/>
                  <a:pt x="30612" y="33617"/>
                </a:cubicBezTo>
                <a:cubicBezTo>
                  <a:pt x="30540" y="33676"/>
                  <a:pt x="30362" y="33783"/>
                  <a:pt x="30231" y="33867"/>
                </a:cubicBezTo>
                <a:cubicBezTo>
                  <a:pt x="30100" y="33950"/>
                  <a:pt x="29957" y="34045"/>
                  <a:pt x="29945" y="34081"/>
                </a:cubicBezTo>
                <a:cubicBezTo>
                  <a:pt x="29933" y="34105"/>
                  <a:pt x="29838" y="34188"/>
                  <a:pt x="29754" y="34224"/>
                </a:cubicBezTo>
                <a:cubicBezTo>
                  <a:pt x="29421" y="34402"/>
                  <a:pt x="29338" y="34486"/>
                  <a:pt x="28528" y="35093"/>
                </a:cubicBezTo>
                <a:cubicBezTo>
                  <a:pt x="28087" y="35438"/>
                  <a:pt x="27540" y="35855"/>
                  <a:pt x="27314" y="36010"/>
                </a:cubicBezTo>
                <a:cubicBezTo>
                  <a:pt x="27087" y="36176"/>
                  <a:pt x="26909" y="36331"/>
                  <a:pt x="26921" y="36331"/>
                </a:cubicBezTo>
                <a:cubicBezTo>
                  <a:pt x="26944" y="36343"/>
                  <a:pt x="26885" y="36391"/>
                  <a:pt x="26778" y="36450"/>
                </a:cubicBezTo>
                <a:cubicBezTo>
                  <a:pt x="26671" y="36510"/>
                  <a:pt x="26587" y="36569"/>
                  <a:pt x="26563" y="36581"/>
                </a:cubicBezTo>
                <a:cubicBezTo>
                  <a:pt x="26540" y="36629"/>
                  <a:pt x="26004" y="37057"/>
                  <a:pt x="25218" y="37653"/>
                </a:cubicBezTo>
                <a:cubicBezTo>
                  <a:pt x="24589" y="38120"/>
                  <a:pt x="24069" y="38370"/>
                  <a:pt x="23736" y="38370"/>
                </a:cubicBezTo>
                <a:cubicBezTo>
                  <a:pt x="23603" y="38370"/>
                  <a:pt x="23500" y="38330"/>
                  <a:pt x="23432" y="38248"/>
                </a:cubicBezTo>
                <a:lnTo>
                  <a:pt x="23289" y="38117"/>
                </a:lnTo>
                <a:cubicBezTo>
                  <a:pt x="23265" y="38081"/>
                  <a:pt x="23194" y="37962"/>
                  <a:pt x="23146" y="37843"/>
                </a:cubicBezTo>
                <a:cubicBezTo>
                  <a:pt x="23087" y="37724"/>
                  <a:pt x="23015" y="37605"/>
                  <a:pt x="22980" y="37593"/>
                </a:cubicBezTo>
                <a:cubicBezTo>
                  <a:pt x="22932" y="37581"/>
                  <a:pt x="22920" y="37522"/>
                  <a:pt x="22956" y="37474"/>
                </a:cubicBezTo>
                <a:cubicBezTo>
                  <a:pt x="22980" y="37427"/>
                  <a:pt x="22968" y="37379"/>
                  <a:pt x="22956" y="37367"/>
                </a:cubicBezTo>
                <a:cubicBezTo>
                  <a:pt x="22896" y="37343"/>
                  <a:pt x="22682" y="36903"/>
                  <a:pt x="22563" y="36593"/>
                </a:cubicBezTo>
                <a:cubicBezTo>
                  <a:pt x="22515" y="36474"/>
                  <a:pt x="22444" y="36331"/>
                  <a:pt x="22384" y="36272"/>
                </a:cubicBezTo>
                <a:cubicBezTo>
                  <a:pt x="22325" y="36212"/>
                  <a:pt x="22301" y="36164"/>
                  <a:pt x="22313" y="36129"/>
                </a:cubicBezTo>
                <a:cubicBezTo>
                  <a:pt x="22325" y="36117"/>
                  <a:pt x="22265" y="35867"/>
                  <a:pt x="22158" y="35569"/>
                </a:cubicBezTo>
                <a:cubicBezTo>
                  <a:pt x="22075" y="35271"/>
                  <a:pt x="22003" y="34998"/>
                  <a:pt x="22015" y="34974"/>
                </a:cubicBezTo>
                <a:cubicBezTo>
                  <a:pt x="22027" y="34938"/>
                  <a:pt x="22015" y="34902"/>
                  <a:pt x="21968" y="34879"/>
                </a:cubicBezTo>
                <a:cubicBezTo>
                  <a:pt x="21920" y="34855"/>
                  <a:pt x="21908" y="34795"/>
                  <a:pt x="21944" y="34736"/>
                </a:cubicBezTo>
                <a:cubicBezTo>
                  <a:pt x="21968" y="34676"/>
                  <a:pt x="21968" y="34605"/>
                  <a:pt x="21920" y="34557"/>
                </a:cubicBezTo>
                <a:cubicBezTo>
                  <a:pt x="21896" y="34509"/>
                  <a:pt x="21884" y="34450"/>
                  <a:pt x="21896" y="34402"/>
                </a:cubicBezTo>
                <a:cubicBezTo>
                  <a:pt x="21908" y="34367"/>
                  <a:pt x="21908" y="34319"/>
                  <a:pt x="21884" y="34307"/>
                </a:cubicBezTo>
                <a:cubicBezTo>
                  <a:pt x="21874" y="34300"/>
                  <a:pt x="21864" y="34297"/>
                  <a:pt x="21856" y="34297"/>
                </a:cubicBezTo>
                <a:cubicBezTo>
                  <a:pt x="21835" y="34297"/>
                  <a:pt x="21818" y="34314"/>
                  <a:pt x="21801" y="34331"/>
                </a:cubicBezTo>
                <a:cubicBezTo>
                  <a:pt x="21794" y="34351"/>
                  <a:pt x="21777" y="34359"/>
                  <a:pt x="21757" y="34359"/>
                </a:cubicBezTo>
                <a:cubicBezTo>
                  <a:pt x="21740" y="34359"/>
                  <a:pt x="21722" y="34354"/>
                  <a:pt x="21706" y="34343"/>
                </a:cubicBezTo>
                <a:cubicBezTo>
                  <a:pt x="21658" y="34319"/>
                  <a:pt x="21646" y="34271"/>
                  <a:pt x="21658" y="34224"/>
                </a:cubicBezTo>
                <a:cubicBezTo>
                  <a:pt x="21682" y="34188"/>
                  <a:pt x="21670" y="34093"/>
                  <a:pt x="21622" y="34033"/>
                </a:cubicBezTo>
                <a:cubicBezTo>
                  <a:pt x="21587" y="33962"/>
                  <a:pt x="21563" y="33890"/>
                  <a:pt x="21587" y="33843"/>
                </a:cubicBezTo>
                <a:cubicBezTo>
                  <a:pt x="21599" y="33807"/>
                  <a:pt x="21599" y="33771"/>
                  <a:pt x="21563" y="33747"/>
                </a:cubicBezTo>
                <a:cubicBezTo>
                  <a:pt x="21539" y="33736"/>
                  <a:pt x="21527" y="33688"/>
                  <a:pt x="21551" y="33652"/>
                </a:cubicBezTo>
                <a:cubicBezTo>
                  <a:pt x="21587" y="33605"/>
                  <a:pt x="21539" y="33557"/>
                  <a:pt x="21444" y="33545"/>
                </a:cubicBezTo>
                <a:cubicBezTo>
                  <a:pt x="21360" y="33509"/>
                  <a:pt x="21325" y="33486"/>
                  <a:pt x="21360" y="33426"/>
                </a:cubicBezTo>
                <a:cubicBezTo>
                  <a:pt x="21376" y="33394"/>
                  <a:pt x="21397" y="33378"/>
                  <a:pt x="21413" y="33378"/>
                </a:cubicBezTo>
                <a:cubicBezTo>
                  <a:pt x="21421" y="33378"/>
                  <a:pt x="21428" y="33382"/>
                  <a:pt x="21432" y="33390"/>
                </a:cubicBezTo>
                <a:cubicBezTo>
                  <a:pt x="21441" y="33406"/>
                  <a:pt x="21450" y="33413"/>
                  <a:pt x="21459" y="33413"/>
                </a:cubicBezTo>
                <a:cubicBezTo>
                  <a:pt x="21499" y="33413"/>
                  <a:pt x="21532" y="33287"/>
                  <a:pt x="21503" y="33200"/>
                </a:cubicBezTo>
                <a:cubicBezTo>
                  <a:pt x="21490" y="33160"/>
                  <a:pt x="21474" y="33143"/>
                  <a:pt x="21447" y="33143"/>
                </a:cubicBezTo>
                <a:cubicBezTo>
                  <a:pt x="21426" y="33143"/>
                  <a:pt x="21398" y="33155"/>
                  <a:pt x="21360" y="33176"/>
                </a:cubicBezTo>
                <a:cubicBezTo>
                  <a:pt x="21324" y="33192"/>
                  <a:pt x="21297" y="33202"/>
                  <a:pt x="21276" y="33202"/>
                </a:cubicBezTo>
                <a:cubicBezTo>
                  <a:pt x="21222" y="33202"/>
                  <a:pt x="21219" y="33138"/>
                  <a:pt x="21253" y="32974"/>
                </a:cubicBezTo>
                <a:cubicBezTo>
                  <a:pt x="21278" y="32892"/>
                  <a:pt x="21297" y="32855"/>
                  <a:pt x="21317" y="32855"/>
                </a:cubicBezTo>
                <a:cubicBezTo>
                  <a:pt x="21327" y="32855"/>
                  <a:pt x="21337" y="32863"/>
                  <a:pt x="21349" y="32878"/>
                </a:cubicBezTo>
                <a:cubicBezTo>
                  <a:pt x="21362" y="32898"/>
                  <a:pt x="21378" y="32907"/>
                  <a:pt x="21393" y="32907"/>
                </a:cubicBezTo>
                <a:cubicBezTo>
                  <a:pt x="21404" y="32907"/>
                  <a:pt x="21415" y="32901"/>
                  <a:pt x="21420" y="32890"/>
                </a:cubicBezTo>
                <a:cubicBezTo>
                  <a:pt x="21432" y="32855"/>
                  <a:pt x="21420" y="32819"/>
                  <a:pt x="21360" y="32795"/>
                </a:cubicBezTo>
                <a:cubicBezTo>
                  <a:pt x="21344" y="32787"/>
                  <a:pt x="21327" y="32783"/>
                  <a:pt x="21311" y="32783"/>
                </a:cubicBezTo>
                <a:cubicBezTo>
                  <a:pt x="21284" y="32783"/>
                  <a:pt x="21261" y="32796"/>
                  <a:pt x="21253" y="32819"/>
                </a:cubicBezTo>
                <a:cubicBezTo>
                  <a:pt x="21246" y="32833"/>
                  <a:pt x="21227" y="32839"/>
                  <a:pt x="21203" y="32839"/>
                </a:cubicBezTo>
                <a:cubicBezTo>
                  <a:pt x="21186" y="32839"/>
                  <a:pt x="21166" y="32836"/>
                  <a:pt x="21146" y="32831"/>
                </a:cubicBezTo>
                <a:cubicBezTo>
                  <a:pt x="21110" y="32819"/>
                  <a:pt x="21087" y="32735"/>
                  <a:pt x="21122" y="32700"/>
                </a:cubicBezTo>
                <a:cubicBezTo>
                  <a:pt x="21146" y="32640"/>
                  <a:pt x="21146" y="32521"/>
                  <a:pt x="21134" y="32414"/>
                </a:cubicBezTo>
                <a:cubicBezTo>
                  <a:pt x="21110" y="32247"/>
                  <a:pt x="21110" y="32235"/>
                  <a:pt x="21229" y="32188"/>
                </a:cubicBezTo>
                <a:cubicBezTo>
                  <a:pt x="21349" y="32140"/>
                  <a:pt x="21349" y="32128"/>
                  <a:pt x="21265" y="32104"/>
                </a:cubicBezTo>
                <a:cubicBezTo>
                  <a:pt x="21247" y="32087"/>
                  <a:pt x="21224" y="32078"/>
                  <a:pt x="21198" y="32078"/>
                </a:cubicBezTo>
                <a:cubicBezTo>
                  <a:pt x="21173" y="32078"/>
                  <a:pt x="21146" y="32087"/>
                  <a:pt x="21122" y="32104"/>
                </a:cubicBezTo>
                <a:cubicBezTo>
                  <a:pt x="21096" y="32121"/>
                  <a:pt x="21071" y="32128"/>
                  <a:pt x="21051" y="32128"/>
                </a:cubicBezTo>
                <a:cubicBezTo>
                  <a:pt x="20997" y="32128"/>
                  <a:pt x="20969" y="32078"/>
                  <a:pt x="21003" y="32009"/>
                </a:cubicBezTo>
                <a:cubicBezTo>
                  <a:pt x="21027" y="31962"/>
                  <a:pt x="21015" y="31902"/>
                  <a:pt x="20968" y="31890"/>
                </a:cubicBezTo>
                <a:cubicBezTo>
                  <a:pt x="20908" y="31866"/>
                  <a:pt x="20884" y="31712"/>
                  <a:pt x="20932" y="31592"/>
                </a:cubicBezTo>
                <a:cubicBezTo>
                  <a:pt x="20944" y="31581"/>
                  <a:pt x="20908" y="31485"/>
                  <a:pt x="20884" y="31402"/>
                </a:cubicBezTo>
                <a:cubicBezTo>
                  <a:pt x="20813" y="31223"/>
                  <a:pt x="20848" y="31045"/>
                  <a:pt x="20968" y="30973"/>
                </a:cubicBezTo>
                <a:cubicBezTo>
                  <a:pt x="21015" y="30938"/>
                  <a:pt x="21027" y="30866"/>
                  <a:pt x="21015" y="30771"/>
                </a:cubicBezTo>
                <a:cubicBezTo>
                  <a:pt x="21003" y="30699"/>
                  <a:pt x="21003" y="30616"/>
                  <a:pt x="21051" y="30592"/>
                </a:cubicBezTo>
                <a:cubicBezTo>
                  <a:pt x="21075" y="30580"/>
                  <a:pt x="21075" y="30533"/>
                  <a:pt x="21027" y="30521"/>
                </a:cubicBezTo>
                <a:cubicBezTo>
                  <a:pt x="21015" y="30513"/>
                  <a:pt x="21002" y="30509"/>
                  <a:pt x="20988" y="30509"/>
                </a:cubicBezTo>
                <a:cubicBezTo>
                  <a:pt x="20961" y="30509"/>
                  <a:pt x="20932" y="30525"/>
                  <a:pt x="20908" y="30557"/>
                </a:cubicBezTo>
                <a:cubicBezTo>
                  <a:pt x="20898" y="30571"/>
                  <a:pt x="20890" y="30580"/>
                  <a:pt x="20883" y="30580"/>
                </a:cubicBezTo>
                <a:cubicBezTo>
                  <a:pt x="20872" y="30580"/>
                  <a:pt x="20862" y="30563"/>
                  <a:pt x="20848" y="30521"/>
                </a:cubicBezTo>
                <a:cubicBezTo>
                  <a:pt x="20825" y="30449"/>
                  <a:pt x="20837" y="30402"/>
                  <a:pt x="20932" y="30354"/>
                </a:cubicBezTo>
                <a:cubicBezTo>
                  <a:pt x="21003" y="30318"/>
                  <a:pt x="21027" y="30271"/>
                  <a:pt x="21003" y="30223"/>
                </a:cubicBezTo>
                <a:cubicBezTo>
                  <a:pt x="20991" y="30199"/>
                  <a:pt x="20991" y="30140"/>
                  <a:pt x="21003" y="30092"/>
                </a:cubicBezTo>
                <a:cubicBezTo>
                  <a:pt x="21027" y="30021"/>
                  <a:pt x="21027" y="29937"/>
                  <a:pt x="20908" y="29461"/>
                </a:cubicBezTo>
                <a:cubicBezTo>
                  <a:pt x="20884" y="29330"/>
                  <a:pt x="20848" y="29140"/>
                  <a:pt x="20848" y="29033"/>
                </a:cubicBezTo>
                <a:cubicBezTo>
                  <a:pt x="20848" y="28925"/>
                  <a:pt x="20813" y="28687"/>
                  <a:pt x="20777" y="28533"/>
                </a:cubicBezTo>
                <a:cubicBezTo>
                  <a:pt x="20729" y="28366"/>
                  <a:pt x="20718" y="28211"/>
                  <a:pt x="20729" y="28199"/>
                </a:cubicBezTo>
                <a:cubicBezTo>
                  <a:pt x="20753" y="28187"/>
                  <a:pt x="20753" y="28092"/>
                  <a:pt x="20718" y="28009"/>
                </a:cubicBezTo>
                <a:cubicBezTo>
                  <a:pt x="20646" y="27771"/>
                  <a:pt x="20646" y="27247"/>
                  <a:pt x="20718" y="27104"/>
                </a:cubicBezTo>
                <a:cubicBezTo>
                  <a:pt x="20765" y="27020"/>
                  <a:pt x="20753" y="26961"/>
                  <a:pt x="20706" y="26937"/>
                </a:cubicBezTo>
                <a:cubicBezTo>
                  <a:pt x="20646" y="26901"/>
                  <a:pt x="20646" y="26866"/>
                  <a:pt x="20706" y="26806"/>
                </a:cubicBezTo>
                <a:cubicBezTo>
                  <a:pt x="20765" y="26723"/>
                  <a:pt x="20765" y="26711"/>
                  <a:pt x="20706" y="26699"/>
                </a:cubicBezTo>
                <a:cubicBezTo>
                  <a:pt x="20646" y="26699"/>
                  <a:pt x="20587" y="26628"/>
                  <a:pt x="20551" y="26532"/>
                </a:cubicBezTo>
                <a:cubicBezTo>
                  <a:pt x="20479" y="26354"/>
                  <a:pt x="20515" y="25913"/>
                  <a:pt x="20587" y="25866"/>
                </a:cubicBezTo>
                <a:cubicBezTo>
                  <a:pt x="20658" y="25818"/>
                  <a:pt x="20670" y="25389"/>
                  <a:pt x="20610" y="25342"/>
                </a:cubicBezTo>
                <a:cubicBezTo>
                  <a:pt x="20587" y="25330"/>
                  <a:pt x="20587" y="25282"/>
                  <a:pt x="20598" y="25235"/>
                </a:cubicBezTo>
                <a:cubicBezTo>
                  <a:pt x="20658" y="25104"/>
                  <a:pt x="20658" y="24842"/>
                  <a:pt x="20587" y="24794"/>
                </a:cubicBezTo>
                <a:cubicBezTo>
                  <a:pt x="20539" y="24782"/>
                  <a:pt x="20539" y="24723"/>
                  <a:pt x="20575" y="24663"/>
                </a:cubicBezTo>
                <a:cubicBezTo>
                  <a:pt x="20598" y="24604"/>
                  <a:pt x="20598" y="24544"/>
                  <a:pt x="20587" y="24520"/>
                </a:cubicBezTo>
                <a:cubicBezTo>
                  <a:pt x="20575" y="24508"/>
                  <a:pt x="20551" y="24342"/>
                  <a:pt x="20551" y="24163"/>
                </a:cubicBezTo>
                <a:cubicBezTo>
                  <a:pt x="20551" y="23984"/>
                  <a:pt x="20539" y="23842"/>
                  <a:pt x="20515" y="23830"/>
                </a:cubicBezTo>
                <a:cubicBezTo>
                  <a:pt x="20479" y="23806"/>
                  <a:pt x="20491" y="23746"/>
                  <a:pt x="20527" y="23675"/>
                </a:cubicBezTo>
                <a:cubicBezTo>
                  <a:pt x="20551" y="23603"/>
                  <a:pt x="20575" y="23532"/>
                  <a:pt x="20527" y="23496"/>
                </a:cubicBezTo>
                <a:cubicBezTo>
                  <a:pt x="20491" y="23472"/>
                  <a:pt x="20515" y="23377"/>
                  <a:pt x="20587" y="23258"/>
                </a:cubicBezTo>
                <a:cubicBezTo>
                  <a:pt x="20694" y="23091"/>
                  <a:pt x="20694" y="23056"/>
                  <a:pt x="20598" y="22949"/>
                </a:cubicBezTo>
                <a:cubicBezTo>
                  <a:pt x="20527" y="22853"/>
                  <a:pt x="20515" y="22782"/>
                  <a:pt x="20551" y="22699"/>
                </a:cubicBezTo>
                <a:cubicBezTo>
                  <a:pt x="20598" y="22615"/>
                  <a:pt x="20587" y="22556"/>
                  <a:pt x="20539" y="22532"/>
                </a:cubicBezTo>
                <a:cubicBezTo>
                  <a:pt x="20491" y="22496"/>
                  <a:pt x="20479" y="22472"/>
                  <a:pt x="20491" y="22460"/>
                </a:cubicBezTo>
                <a:cubicBezTo>
                  <a:pt x="20587" y="22341"/>
                  <a:pt x="20598" y="22198"/>
                  <a:pt x="20539" y="22020"/>
                </a:cubicBezTo>
                <a:cubicBezTo>
                  <a:pt x="20515" y="21925"/>
                  <a:pt x="20479" y="21817"/>
                  <a:pt x="20479" y="21782"/>
                </a:cubicBezTo>
                <a:cubicBezTo>
                  <a:pt x="20515" y="21686"/>
                  <a:pt x="20456" y="21484"/>
                  <a:pt x="20372" y="21472"/>
                </a:cubicBezTo>
                <a:cubicBezTo>
                  <a:pt x="20337" y="21460"/>
                  <a:pt x="20313" y="21401"/>
                  <a:pt x="20337" y="21341"/>
                </a:cubicBezTo>
                <a:cubicBezTo>
                  <a:pt x="20345" y="21301"/>
                  <a:pt x="20358" y="21272"/>
                  <a:pt x="20377" y="21272"/>
                </a:cubicBezTo>
                <a:cubicBezTo>
                  <a:pt x="20386" y="21272"/>
                  <a:pt x="20396" y="21278"/>
                  <a:pt x="20408" y="21294"/>
                </a:cubicBezTo>
                <a:cubicBezTo>
                  <a:pt x="20415" y="21314"/>
                  <a:pt x="20434" y="21327"/>
                  <a:pt x="20451" y="21327"/>
                </a:cubicBezTo>
                <a:cubicBezTo>
                  <a:pt x="20463" y="21327"/>
                  <a:pt x="20474" y="21320"/>
                  <a:pt x="20479" y="21305"/>
                </a:cubicBezTo>
                <a:cubicBezTo>
                  <a:pt x="20491" y="21282"/>
                  <a:pt x="20479" y="21234"/>
                  <a:pt x="20456" y="21234"/>
                </a:cubicBezTo>
                <a:cubicBezTo>
                  <a:pt x="20420" y="21222"/>
                  <a:pt x="20420" y="21163"/>
                  <a:pt x="20432" y="21115"/>
                </a:cubicBezTo>
                <a:cubicBezTo>
                  <a:pt x="20458" y="21076"/>
                  <a:pt x="20466" y="21055"/>
                  <a:pt x="20453" y="21055"/>
                </a:cubicBezTo>
                <a:cubicBezTo>
                  <a:pt x="20442" y="21055"/>
                  <a:pt x="20416" y="21070"/>
                  <a:pt x="20372" y="21103"/>
                </a:cubicBezTo>
                <a:cubicBezTo>
                  <a:pt x="20347" y="21122"/>
                  <a:pt x="20328" y="21131"/>
                  <a:pt x="20317" y="21131"/>
                </a:cubicBezTo>
                <a:cubicBezTo>
                  <a:pt x="20284" y="21131"/>
                  <a:pt x="20302" y="21062"/>
                  <a:pt x="20372" y="20948"/>
                </a:cubicBezTo>
                <a:cubicBezTo>
                  <a:pt x="20408" y="20924"/>
                  <a:pt x="20396" y="20877"/>
                  <a:pt x="20372" y="20829"/>
                </a:cubicBezTo>
                <a:cubicBezTo>
                  <a:pt x="20366" y="20817"/>
                  <a:pt x="20357" y="20811"/>
                  <a:pt x="20347" y="20811"/>
                </a:cubicBezTo>
                <a:cubicBezTo>
                  <a:pt x="20337" y="20811"/>
                  <a:pt x="20325" y="20817"/>
                  <a:pt x="20313" y="20829"/>
                </a:cubicBezTo>
                <a:cubicBezTo>
                  <a:pt x="20304" y="20856"/>
                  <a:pt x="20288" y="20869"/>
                  <a:pt x="20266" y="20869"/>
                </a:cubicBezTo>
                <a:cubicBezTo>
                  <a:pt x="20258" y="20869"/>
                  <a:pt x="20250" y="20868"/>
                  <a:pt x="20241" y="20865"/>
                </a:cubicBezTo>
                <a:cubicBezTo>
                  <a:pt x="20217" y="20853"/>
                  <a:pt x="20217" y="20805"/>
                  <a:pt x="20241" y="20758"/>
                </a:cubicBezTo>
                <a:cubicBezTo>
                  <a:pt x="20263" y="20729"/>
                  <a:pt x="20276" y="20713"/>
                  <a:pt x="20285" y="20713"/>
                </a:cubicBezTo>
                <a:cubicBezTo>
                  <a:pt x="20291" y="20713"/>
                  <a:pt x="20296" y="20720"/>
                  <a:pt x="20301" y="20734"/>
                </a:cubicBezTo>
                <a:cubicBezTo>
                  <a:pt x="20315" y="20757"/>
                  <a:pt x="20329" y="20766"/>
                  <a:pt x="20342" y="20766"/>
                </a:cubicBezTo>
                <a:cubicBezTo>
                  <a:pt x="20383" y="20766"/>
                  <a:pt x="20409" y="20664"/>
                  <a:pt x="20372" y="20555"/>
                </a:cubicBezTo>
                <a:cubicBezTo>
                  <a:pt x="20348" y="20460"/>
                  <a:pt x="20348" y="20353"/>
                  <a:pt x="20360" y="20329"/>
                </a:cubicBezTo>
                <a:cubicBezTo>
                  <a:pt x="20372" y="20293"/>
                  <a:pt x="20360" y="20258"/>
                  <a:pt x="20337" y="20258"/>
                </a:cubicBezTo>
                <a:cubicBezTo>
                  <a:pt x="20301" y="20234"/>
                  <a:pt x="20301" y="20198"/>
                  <a:pt x="20313" y="20151"/>
                </a:cubicBezTo>
                <a:cubicBezTo>
                  <a:pt x="20337" y="20103"/>
                  <a:pt x="20313" y="20043"/>
                  <a:pt x="20277" y="20032"/>
                </a:cubicBezTo>
                <a:cubicBezTo>
                  <a:pt x="20229" y="19996"/>
                  <a:pt x="20217" y="19972"/>
                  <a:pt x="20253" y="19936"/>
                </a:cubicBezTo>
                <a:cubicBezTo>
                  <a:pt x="20301" y="19912"/>
                  <a:pt x="20289" y="19901"/>
                  <a:pt x="20229" y="19877"/>
                </a:cubicBezTo>
                <a:cubicBezTo>
                  <a:pt x="20170" y="19877"/>
                  <a:pt x="20134" y="19853"/>
                  <a:pt x="20134" y="19817"/>
                </a:cubicBezTo>
                <a:cubicBezTo>
                  <a:pt x="20158" y="19793"/>
                  <a:pt x="20110" y="19758"/>
                  <a:pt x="20039" y="19734"/>
                </a:cubicBezTo>
                <a:cubicBezTo>
                  <a:pt x="19874" y="19676"/>
                  <a:pt x="19828" y="19602"/>
                  <a:pt x="19912" y="19602"/>
                </a:cubicBezTo>
                <a:cubicBezTo>
                  <a:pt x="19931" y="19602"/>
                  <a:pt x="19958" y="19606"/>
                  <a:pt x="19991" y="19615"/>
                </a:cubicBezTo>
                <a:cubicBezTo>
                  <a:pt x="20037" y="19623"/>
                  <a:pt x="20071" y="19628"/>
                  <a:pt x="20095" y="19628"/>
                </a:cubicBezTo>
                <a:cubicBezTo>
                  <a:pt x="20140" y="19628"/>
                  <a:pt x="20150" y="19610"/>
                  <a:pt x="20134" y="19555"/>
                </a:cubicBezTo>
                <a:cubicBezTo>
                  <a:pt x="20126" y="19506"/>
                  <a:pt x="20118" y="19479"/>
                  <a:pt x="20098" y="19479"/>
                </a:cubicBezTo>
                <a:cubicBezTo>
                  <a:pt x="20089" y="19479"/>
                  <a:pt x="20077" y="19485"/>
                  <a:pt x="20063" y="19496"/>
                </a:cubicBezTo>
                <a:cubicBezTo>
                  <a:pt x="20049" y="19510"/>
                  <a:pt x="20023" y="19515"/>
                  <a:pt x="19994" y="19515"/>
                </a:cubicBezTo>
                <a:cubicBezTo>
                  <a:pt x="19973" y="19515"/>
                  <a:pt x="19951" y="19513"/>
                  <a:pt x="19932" y="19508"/>
                </a:cubicBezTo>
                <a:cubicBezTo>
                  <a:pt x="19920" y="19505"/>
                  <a:pt x="19907" y="19503"/>
                  <a:pt x="19892" y="19503"/>
                </a:cubicBezTo>
                <a:cubicBezTo>
                  <a:pt x="19845" y="19503"/>
                  <a:pt x="19781" y="19519"/>
                  <a:pt x="19717" y="19555"/>
                </a:cubicBezTo>
                <a:cubicBezTo>
                  <a:pt x="19659" y="19587"/>
                  <a:pt x="19626" y="19605"/>
                  <a:pt x="19613" y="19605"/>
                </a:cubicBezTo>
                <a:cubicBezTo>
                  <a:pt x="19596" y="19605"/>
                  <a:pt x="19608" y="19579"/>
                  <a:pt x="19634" y="19520"/>
                </a:cubicBezTo>
                <a:cubicBezTo>
                  <a:pt x="19658" y="19460"/>
                  <a:pt x="19777" y="19377"/>
                  <a:pt x="19896" y="19329"/>
                </a:cubicBezTo>
                <a:lnTo>
                  <a:pt x="20122" y="19246"/>
                </a:lnTo>
                <a:lnTo>
                  <a:pt x="19979" y="19210"/>
                </a:lnTo>
                <a:cubicBezTo>
                  <a:pt x="19884" y="19198"/>
                  <a:pt x="19813" y="19150"/>
                  <a:pt x="19813" y="19103"/>
                </a:cubicBezTo>
                <a:cubicBezTo>
                  <a:pt x="19813" y="19085"/>
                  <a:pt x="19820" y="19059"/>
                  <a:pt x="19839" y="19059"/>
                </a:cubicBezTo>
                <a:cubicBezTo>
                  <a:pt x="19845" y="19059"/>
                  <a:pt x="19852" y="19062"/>
                  <a:pt x="19860" y="19067"/>
                </a:cubicBezTo>
                <a:cubicBezTo>
                  <a:pt x="19867" y="19070"/>
                  <a:pt x="19875" y="19072"/>
                  <a:pt x="19883" y="19072"/>
                </a:cubicBezTo>
                <a:cubicBezTo>
                  <a:pt x="19907" y="19072"/>
                  <a:pt x="19935" y="19061"/>
                  <a:pt x="19944" y="19043"/>
                </a:cubicBezTo>
                <a:cubicBezTo>
                  <a:pt x="19956" y="19019"/>
                  <a:pt x="19920" y="18984"/>
                  <a:pt x="19813" y="18972"/>
                </a:cubicBezTo>
                <a:cubicBezTo>
                  <a:pt x="19694" y="18960"/>
                  <a:pt x="19658" y="18948"/>
                  <a:pt x="19694" y="18889"/>
                </a:cubicBezTo>
                <a:cubicBezTo>
                  <a:pt x="19705" y="18841"/>
                  <a:pt x="19765" y="18805"/>
                  <a:pt x="19813" y="18805"/>
                </a:cubicBezTo>
                <a:cubicBezTo>
                  <a:pt x="19860" y="18805"/>
                  <a:pt x="19836" y="18793"/>
                  <a:pt x="19765" y="18781"/>
                </a:cubicBezTo>
                <a:cubicBezTo>
                  <a:pt x="19634" y="18746"/>
                  <a:pt x="19336" y="18412"/>
                  <a:pt x="19360" y="18329"/>
                </a:cubicBezTo>
                <a:cubicBezTo>
                  <a:pt x="19371" y="18310"/>
                  <a:pt x="19384" y="18301"/>
                  <a:pt x="19398" y="18301"/>
                </a:cubicBezTo>
                <a:cubicBezTo>
                  <a:pt x="19429" y="18301"/>
                  <a:pt x="19470" y="18346"/>
                  <a:pt x="19527" y="18436"/>
                </a:cubicBezTo>
                <a:cubicBezTo>
                  <a:pt x="19570" y="18489"/>
                  <a:pt x="19612" y="18533"/>
                  <a:pt x="19638" y="18533"/>
                </a:cubicBezTo>
                <a:cubicBezTo>
                  <a:pt x="19641" y="18533"/>
                  <a:pt x="19643" y="18533"/>
                  <a:pt x="19646" y="18531"/>
                </a:cubicBezTo>
                <a:cubicBezTo>
                  <a:pt x="19658" y="18508"/>
                  <a:pt x="19634" y="18436"/>
                  <a:pt x="19575" y="18353"/>
                </a:cubicBezTo>
                <a:cubicBezTo>
                  <a:pt x="19485" y="18231"/>
                  <a:pt x="19435" y="18170"/>
                  <a:pt x="19412" y="18170"/>
                </a:cubicBezTo>
                <a:cubicBezTo>
                  <a:pt x="19401" y="18170"/>
                  <a:pt x="19396" y="18183"/>
                  <a:pt x="19396" y="18210"/>
                </a:cubicBezTo>
                <a:cubicBezTo>
                  <a:pt x="19400" y="18255"/>
                  <a:pt x="19386" y="18278"/>
                  <a:pt x="19359" y="18278"/>
                </a:cubicBezTo>
                <a:cubicBezTo>
                  <a:pt x="19314" y="18278"/>
                  <a:pt x="19235" y="18216"/>
                  <a:pt x="19146" y="18091"/>
                </a:cubicBezTo>
                <a:cubicBezTo>
                  <a:pt x="19063" y="17996"/>
                  <a:pt x="19027" y="17900"/>
                  <a:pt x="19051" y="17888"/>
                </a:cubicBezTo>
                <a:cubicBezTo>
                  <a:pt x="19086" y="17876"/>
                  <a:pt x="19051" y="17876"/>
                  <a:pt x="18979" y="17876"/>
                </a:cubicBezTo>
                <a:cubicBezTo>
                  <a:pt x="18860" y="17876"/>
                  <a:pt x="18824" y="17853"/>
                  <a:pt x="18813" y="17769"/>
                </a:cubicBezTo>
                <a:cubicBezTo>
                  <a:pt x="18802" y="17707"/>
                  <a:pt x="18765" y="17672"/>
                  <a:pt x="18723" y="17672"/>
                </a:cubicBezTo>
                <a:cubicBezTo>
                  <a:pt x="18717" y="17672"/>
                  <a:pt x="18711" y="17673"/>
                  <a:pt x="18705" y="17674"/>
                </a:cubicBezTo>
                <a:cubicBezTo>
                  <a:pt x="18673" y="17687"/>
                  <a:pt x="18646" y="17693"/>
                  <a:pt x="18626" y="17693"/>
                </a:cubicBezTo>
                <a:cubicBezTo>
                  <a:pt x="18572" y="17693"/>
                  <a:pt x="18560" y="17651"/>
                  <a:pt x="18586" y="17591"/>
                </a:cubicBezTo>
                <a:cubicBezTo>
                  <a:pt x="18610" y="17543"/>
                  <a:pt x="18586" y="17484"/>
                  <a:pt x="18527" y="17460"/>
                </a:cubicBezTo>
                <a:cubicBezTo>
                  <a:pt x="18455" y="17424"/>
                  <a:pt x="18455" y="17412"/>
                  <a:pt x="18527" y="17400"/>
                </a:cubicBezTo>
                <a:cubicBezTo>
                  <a:pt x="18682" y="17376"/>
                  <a:pt x="18574" y="17257"/>
                  <a:pt x="18289" y="17103"/>
                </a:cubicBezTo>
                <a:cubicBezTo>
                  <a:pt x="18158" y="17019"/>
                  <a:pt x="17967" y="16841"/>
                  <a:pt x="17860" y="16710"/>
                </a:cubicBezTo>
                <a:cubicBezTo>
                  <a:pt x="17622" y="16400"/>
                  <a:pt x="16860" y="15983"/>
                  <a:pt x="16312" y="15852"/>
                </a:cubicBezTo>
                <a:cubicBezTo>
                  <a:pt x="16122" y="15805"/>
                  <a:pt x="15836" y="15710"/>
                  <a:pt x="15693" y="15638"/>
                </a:cubicBezTo>
                <a:cubicBezTo>
                  <a:pt x="15229" y="15412"/>
                  <a:pt x="14407" y="15198"/>
                  <a:pt x="14062" y="15198"/>
                </a:cubicBezTo>
                <a:cubicBezTo>
                  <a:pt x="13871" y="15198"/>
                  <a:pt x="13705" y="15174"/>
                  <a:pt x="13681" y="15162"/>
                </a:cubicBezTo>
                <a:cubicBezTo>
                  <a:pt x="13676" y="15160"/>
                  <a:pt x="13666" y="15159"/>
                  <a:pt x="13651" y="15159"/>
                </a:cubicBezTo>
                <a:cubicBezTo>
                  <a:pt x="13501" y="15159"/>
                  <a:pt x="12887" y="15265"/>
                  <a:pt x="12550" y="15352"/>
                </a:cubicBezTo>
                <a:cubicBezTo>
                  <a:pt x="12085" y="15495"/>
                  <a:pt x="11002" y="15983"/>
                  <a:pt x="10704" y="16210"/>
                </a:cubicBezTo>
                <a:cubicBezTo>
                  <a:pt x="10550" y="16305"/>
                  <a:pt x="10228" y="16519"/>
                  <a:pt x="9978" y="16662"/>
                </a:cubicBezTo>
                <a:cubicBezTo>
                  <a:pt x="9716" y="16817"/>
                  <a:pt x="9347" y="17055"/>
                  <a:pt x="9109" y="17222"/>
                </a:cubicBezTo>
                <a:cubicBezTo>
                  <a:pt x="8871" y="17376"/>
                  <a:pt x="8609" y="17579"/>
                  <a:pt x="8502" y="17650"/>
                </a:cubicBezTo>
                <a:cubicBezTo>
                  <a:pt x="8228" y="17817"/>
                  <a:pt x="7383" y="18567"/>
                  <a:pt x="6859" y="19091"/>
                </a:cubicBezTo>
                <a:lnTo>
                  <a:pt x="6382" y="19567"/>
                </a:lnTo>
                <a:cubicBezTo>
                  <a:pt x="6376" y="19575"/>
                  <a:pt x="6371" y="19579"/>
                  <a:pt x="6365" y="19579"/>
                </a:cubicBezTo>
                <a:cubicBezTo>
                  <a:pt x="6339" y="19579"/>
                  <a:pt x="6323" y="19485"/>
                  <a:pt x="6323" y="19317"/>
                </a:cubicBezTo>
                <a:cubicBezTo>
                  <a:pt x="6323" y="19139"/>
                  <a:pt x="6323" y="18960"/>
                  <a:pt x="6299" y="18912"/>
                </a:cubicBezTo>
                <a:cubicBezTo>
                  <a:pt x="6287" y="18865"/>
                  <a:pt x="6299" y="18781"/>
                  <a:pt x="6311" y="18734"/>
                </a:cubicBezTo>
                <a:cubicBezTo>
                  <a:pt x="6347" y="18686"/>
                  <a:pt x="6347" y="18627"/>
                  <a:pt x="6311" y="18615"/>
                </a:cubicBezTo>
                <a:cubicBezTo>
                  <a:pt x="6287" y="18603"/>
                  <a:pt x="6263" y="18555"/>
                  <a:pt x="6299" y="18508"/>
                </a:cubicBezTo>
                <a:cubicBezTo>
                  <a:pt x="6347" y="18424"/>
                  <a:pt x="6359" y="18091"/>
                  <a:pt x="6299" y="18079"/>
                </a:cubicBezTo>
                <a:cubicBezTo>
                  <a:pt x="6287" y="18067"/>
                  <a:pt x="6287" y="18019"/>
                  <a:pt x="6299" y="17972"/>
                </a:cubicBezTo>
                <a:cubicBezTo>
                  <a:pt x="6323" y="17936"/>
                  <a:pt x="6347" y="17710"/>
                  <a:pt x="6347" y="17484"/>
                </a:cubicBezTo>
                <a:cubicBezTo>
                  <a:pt x="6347" y="17257"/>
                  <a:pt x="6359" y="17019"/>
                  <a:pt x="6382" y="16948"/>
                </a:cubicBezTo>
                <a:cubicBezTo>
                  <a:pt x="6406" y="16888"/>
                  <a:pt x="6418" y="16722"/>
                  <a:pt x="6418" y="16603"/>
                </a:cubicBezTo>
                <a:cubicBezTo>
                  <a:pt x="6418" y="16483"/>
                  <a:pt x="6430" y="16341"/>
                  <a:pt x="6442" y="16293"/>
                </a:cubicBezTo>
                <a:cubicBezTo>
                  <a:pt x="6466" y="16245"/>
                  <a:pt x="6478" y="16114"/>
                  <a:pt x="6466" y="15995"/>
                </a:cubicBezTo>
                <a:cubicBezTo>
                  <a:pt x="6418" y="15674"/>
                  <a:pt x="6430" y="14686"/>
                  <a:pt x="6478" y="14602"/>
                </a:cubicBezTo>
                <a:cubicBezTo>
                  <a:pt x="6490" y="14555"/>
                  <a:pt x="6501" y="14388"/>
                  <a:pt x="6490" y="14245"/>
                </a:cubicBezTo>
                <a:cubicBezTo>
                  <a:pt x="6466" y="13900"/>
                  <a:pt x="6478" y="13685"/>
                  <a:pt x="6525" y="13602"/>
                </a:cubicBezTo>
                <a:cubicBezTo>
                  <a:pt x="6537" y="13555"/>
                  <a:pt x="6549" y="13412"/>
                  <a:pt x="6549" y="13269"/>
                </a:cubicBezTo>
                <a:cubicBezTo>
                  <a:pt x="6549" y="13138"/>
                  <a:pt x="6549" y="12852"/>
                  <a:pt x="6585" y="12650"/>
                </a:cubicBezTo>
                <a:cubicBezTo>
                  <a:pt x="6597" y="12435"/>
                  <a:pt x="6621" y="12066"/>
                  <a:pt x="6644" y="11828"/>
                </a:cubicBezTo>
                <a:cubicBezTo>
                  <a:pt x="6656" y="11590"/>
                  <a:pt x="6668" y="11352"/>
                  <a:pt x="6704" y="11304"/>
                </a:cubicBezTo>
                <a:cubicBezTo>
                  <a:pt x="6763" y="11209"/>
                  <a:pt x="6799" y="10673"/>
                  <a:pt x="6823" y="10161"/>
                </a:cubicBezTo>
                <a:cubicBezTo>
                  <a:pt x="6823" y="9935"/>
                  <a:pt x="6847" y="9685"/>
                  <a:pt x="6859" y="9602"/>
                </a:cubicBezTo>
                <a:cubicBezTo>
                  <a:pt x="6894" y="9506"/>
                  <a:pt x="6894" y="9280"/>
                  <a:pt x="6859" y="9125"/>
                </a:cubicBezTo>
                <a:cubicBezTo>
                  <a:pt x="6847" y="8959"/>
                  <a:pt x="6847" y="8780"/>
                  <a:pt x="6859" y="8733"/>
                </a:cubicBezTo>
                <a:cubicBezTo>
                  <a:pt x="6918" y="8613"/>
                  <a:pt x="6918" y="7816"/>
                  <a:pt x="6859" y="7780"/>
                </a:cubicBezTo>
                <a:cubicBezTo>
                  <a:pt x="6835" y="7768"/>
                  <a:pt x="6847" y="7709"/>
                  <a:pt x="6882" y="7649"/>
                </a:cubicBezTo>
                <a:cubicBezTo>
                  <a:pt x="6906" y="7590"/>
                  <a:pt x="6942" y="7459"/>
                  <a:pt x="6918" y="7363"/>
                </a:cubicBezTo>
                <a:cubicBezTo>
                  <a:pt x="6906" y="7006"/>
                  <a:pt x="6954" y="5411"/>
                  <a:pt x="6978" y="5268"/>
                </a:cubicBezTo>
                <a:cubicBezTo>
                  <a:pt x="7002" y="5173"/>
                  <a:pt x="7002" y="4958"/>
                  <a:pt x="6966" y="4756"/>
                </a:cubicBezTo>
                <a:cubicBezTo>
                  <a:pt x="6942" y="4565"/>
                  <a:pt x="6942" y="4387"/>
                  <a:pt x="6942" y="4375"/>
                </a:cubicBezTo>
                <a:cubicBezTo>
                  <a:pt x="6954" y="4363"/>
                  <a:pt x="6942" y="4184"/>
                  <a:pt x="6918" y="4006"/>
                </a:cubicBezTo>
                <a:cubicBezTo>
                  <a:pt x="6906" y="3803"/>
                  <a:pt x="6918" y="3613"/>
                  <a:pt x="6942" y="3589"/>
                </a:cubicBezTo>
                <a:cubicBezTo>
                  <a:pt x="6954" y="3541"/>
                  <a:pt x="6954" y="3470"/>
                  <a:pt x="6918" y="3434"/>
                </a:cubicBezTo>
                <a:cubicBezTo>
                  <a:pt x="6859" y="3327"/>
                  <a:pt x="6847" y="2422"/>
                  <a:pt x="6918" y="2303"/>
                </a:cubicBezTo>
                <a:cubicBezTo>
                  <a:pt x="6954" y="2244"/>
                  <a:pt x="6954" y="2184"/>
                  <a:pt x="6942" y="2172"/>
                </a:cubicBezTo>
                <a:cubicBezTo>
                  <a:pt x="6906" y="2160"/>
                  <a:pt x="6894" y="1982"/>
                  <a:pt x="6894" y="1767"/>
                </a:cubicBezTo>
                <a:cubicBezTo>
                  <a:pt x="6906" y="1291"/>
                  <a:pt x="6835" y="946"/>
                  <a:pt x="6680" y="767"/>
                </a:cubicBezTo>
                <a:cubicBezTo>
                  <a:pt x="6621" y="696"/>
                  <a:pt x="6585" y="612"/>
                  <a:pt x="6609" y="565"/>
                </a:cubicBezTo>
                <a:cubicBezTo>
                  <a:pt x="6609" y="565"/>
                  <a:pt x="6251" y="398"/>
                  <a:pt x="5835" y="315"/>
                </a:cubicBezTo>
                <a:cubicBezTo>
                  <a:pt x="5668" y="279"/>
                  <a:pt x="5478" y="220"/>
                  <a:pt x="5382" y="172"/>
                </a:cubicBezTo>
                <a:cubicBezTo>
                  <a:pt x="5341" y="154"/>
                  <a:pt x="5302" y="145"/>
                  <a:pt x="5269" y="145"/>
                </a:cubicBezTo>
                <a:cubicBezTo>
                  <a:pt x="5236" y="145"/>
                  <a:pt x="5210" y="154"/>
                  <a:pt x="5192" y="172"/>
                </a:cubicBezTo>
                <a:cubicBezTo>
                  <a:pt x="5180" y="220"/>
                  <a:pt x="5073" y="255"/>
                  <a:pt x="4989" y="255"/>
                </a:cubicBezTo>
                <a:cubicBezTo>
                  <a:pt x="4846" y="255"/>
                  <a:pt x="4811" y="220"/>
                  <a:pt x="4763" y="100"/>
                </a:cubicBezTo>
                <a:cubicBezTo>
                  <a:pt x="4733" y="33"/>
                  <a:pt x="4718" y="1"/>
                  <a:pt x="468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3" name="Google Shape;2523;p81"/>
          <p:cNvSpPr/>
          <p:nvPr/>
        </p:nvSpPr>
        <p:spPr>
          <a:xfrm>
            <a:off x="6163125" y="3922400"/>
            <a:ext cx="1580200" cy="507175"/>
          </a:xfrm>
          <a:custGeom>
            <a:avLst/>
            <a:gdLst/>
            <a:ahLst/>
            <a:cxnLst/>
            <a:rect l="l" t="t" r="r" b="b"/>
            <a:pathLst>
              <a:path w="63208" h="20287" extrusionOk="0">
                <a:moveTo>
                  <a:pt x="59743" y="865"/>
                </a:moveTo>
                <a:cubicBezTo>
                  <a:pt x="59778" y="865"/>
                  <a:pt x="59807" y="878"/>
                  <a:pt x="59815" y="905"/>
                </a:cubicBezTo>
                <a:cubicBezTo>
                  <a:pt x="59863" y="929"/>
                  <a:pt x="59815" y="941"/>
                  <a:pt x="59756" y="941"/>
                </a:cubicBezTo>
                <a:cubicBezTo>
                  <a:pt x="59637" y="929"/>
                  <a:pt x="59625" y="905"/>
                  <a:pt x="59708" y="869"/>
                </a:cubicBezTo>
                <a:cubicBezTo>
                  <a:pt x="59720" y="867"/>
                  <a:pt x="59732" y="865"/>
                  <a:pt x="59743" y="865"/>
                </a:cubicBezTo>
                <a:close/>
                <a:moveTo>
                  <a:pt x="60113" y="949"/>
                </a:moveTo>
                <a:cubicBezTo>
                  <a:pt x="60129" y="949"/>
                  <a:pt x="60146" y="955"/>
                  <a:pt x="60161" y="965"/>
                </a:cubicBezTo>
                <a:cubicBezTo>
                  <a:pt x="60196" y="989"/>
                  <a:pt x="60196" y="1036"/>
                  <a:pt x="60173" y="1060"/>
                </a:cubicBezTo>
                <a:cubicBezTo>
                  <a:pt x="60149" y="1092"/>
                  <a:pt x="60125" y="1102"/>
                  <a:pt x="60101" y="1102"/>
                </a:cubicBezTo>
                <a:cubicBezTo>
                  <a:pt x="60089" y="1102"/>
                  <a:pt x="60077" y="1100"/>
                  <a:pt x="60065" y="1096"/>
                </a:cubicBezTo>
                <a:cubicBezTo>
                  <a:pt x="60042" y="1084"/>
                  <a:pt x="60018" y="1036"/>
                  <a:pt x="60054" y="989"/>
                </a:cubicBezTo>
                <a:cubicBezTo>
                  <a:pt x="60068" y="961"/>
                  <a:pt x="60090" y="949"/>
                  <a:pt x="60113" y="949"/>
                </a:cubicBezTo>
                <a:close/>
                <a:moveTo>
                  <a:pt x="52312" y="1282"/>
                </a:moveTo>
                <a:cubicBezTo>
                  <a:pt x="52342" y="1282"/>
                  <a:pt x="52362" y="1295"/>
                  <a:pt x="52362" y="1322"/>
                </a:cubicBezTo>
                <a:cubicBezTo>
                  <a:pt x="52362" y="1346"/>
                  <a:pt x="52315" y="1381"/>
                  <a:pt x="52267" y="1393"/>
                </a:cubicBezTo>
                <a:cubicBezTo>
                  <a:pt x="52255" y="1396"/>
                  <a:pt x="52245" y="1398"/>
                  <a:pt x="52236" y="1398"/>
                </a:cubicBezTo>
                <a:cubicBezTo>
                  <a:pt x="52209" y="1398"/>
                  <a:pt x="52195" y="1384"/>
                  <a:pt x="52195" y="1358"/>
                </a:cubicBezTo>
                <a:cubicBezTo>
                  <a:pt x="52195" y="1334"/>
                  <a:pt x="52243" y="1298"/>
                  <a:pt x="52279" y="1286"/>
                </a:cubicBezTo>
                <a:cubicBezTo>
                  <a:pt x="52291" y="1283"/>
                  <a:pt x="52302" y="1282"/>
                  <a:pt x="52312" y="1282"/>
                </a:cubicBezTo>
                <a:close/>
                <a:moveTo>
                  <a:pt x="41541" y="2359"/>
                </a:moveTo>
                <a:cubicBezTo>
                  <a:pt x="41562" y="2359"/>
                  <a:pt x="41586" y="2369"/>
                  <a:pt x="41611" y="2393"/>
                </a:cubicBezTo>
                <a:cubicBezTo>
                  <a:pt x="41647" y="2417"/>
                  <a:pt x="41647" y="2465"/>
                  <a:pt x="41611" y="2489"/>
                </a:cubicBezTo>
                <a:cubicBezTo>
                  <a:pt x="41590" y="2510"/>
                  <a:pt x="41574" y="2519"/>
                  <a:pt x="41559" y="2519"/>
                </a:cubicBezTo>
                <a:cubicBezTo>
                  <a:pt x="41540" y="2519"/>
                  <a:pt x="41524" y="2504"/>
                  <a:pt x="41504" y="2477"/>
                </a:cubicBezTo>
                <a:cubicBezTo>
                  <a:pt x="41462" y="2418"/>
                  <a:pt x="41491" y="2359"/>
                  <a:pt x="41541" y="2359"/>
                </a:cubicBezTo>
                <a:close/>
                <a:moveTo>
                  <a:pt x="39384" y="2870"/>
                </a:moveTo>
                <a:cubicBezTo>
                  <a:pt x="39420" y="2870"/>
                  <a:pt x="39456" y="2882"/>
                  <a:pt x="39456" y="2894"/>
                </a:cubicBezTo>
                <a:cubicBezTo>
                  <a:pt x="39456" y="2905"/>
                  <a:pt x="39420" y="2929"/>
                  <a:pt x="39384" y="2941"/>
                </a:cubicBezTo>
                <a:cubicBezTo>
                  <a:pt x="39372" y="2944"/>
                  <a:pt x="39361" y="2946"/>
                  <a:pt x="39351" y="2946"/>
                </a:cubicBezTo>
                <a:cubicBezTo>
                  <a:pt x="39321" y="2946"/>
                  <a:pt x="39301" y="2932"/>
                  <a:pt x="39301" y="2905"/>
                </a:cubicBezTo>
                <a:cubicBezTo>
                  <a:pt x="39301" y="2882"/>
                  <a:pt x="39349" y="2870"/>
                  <a:pt x="39384" y="2870"/>
                </a:cubicBezTo>
                <a:close/>
                <a:moveTo>
                  <a:pt x="36182" y="3596"/>
                </a:moveTo>
                <a:cubicBezTo>
                  <a:pt x="36372" y="3596"/>
                  <a:pt x="36586" y="3608"/>
                  <a:pt x="36717" y="3644"/>
                </a:cubicBezTo>
                <a:cubicBezTo>
                  <a:pt x="36955" y="3667"/>
                  <a:pt x="36789" y="3727"/>
                  <a:pt x="36491" y="3727"/>
                </a:cubicBezTo>
                <a:lnTo>
                  <a:pt x="36074" y="3727"/>
                </a:lnTo>
                <a:cubicBezTo>
                  <a:pt x="35991" y="3727"/>
                  <a:pt x="35943" y="3715"/>
                  <a:pt x="35955" y="3667"/>
                </a:cubicBezTo>
                <a:cubicBezTo>
                  <a:pt x="35955" y="3632"/>
                  <a:pt x="35991" y="3596"/>
                  <a:pt x="36015" y="3596"/>
                </a:cubicBezTo>
                <a:close/>
                <a:moveTo>
                  <a:pt x="8150" y="7979"/>
                </a:moveTo>
                <a:cubicBezTo>
                  <a:pt x="8178" y="7979"/>
                  <a:pt x="8217" y="7993"/>
                  <a:pt x="8249" y="8001"/>
                </a:cubicBezTo>
                <a:cubicBezTo>
                  <a:pt x="8292" y="8018"/>
                  <a:pt x="8286" y="8035"/>
                  <a:pt x="8254" y="8035"/>
                </a:cubicBezTo>
                <a:cubicBezTo>
                  <a:pt x="8241" y="8035"/>
                  <a:pt x="8223" y="8032"/>
                  <a:pt x="8202" y="8025"/>
                </a:cubicBezTo>
                <a:cubicBezTo>
                  <a:pt x="8130" y="8013"/>
                  <a:pt x="8083" y="8001"/>
                  <a:pt x="8119" y="7989"/>
                </a:cubicBezTo>
                <a:cubicBezTo>
                  <a:pt x="8126" y="7982"/>
                  <a:pt x="8137" y="7979"/>
                  <a:pt x="8150" y="7979"/>
                </a:cubicBezTo>
                <a:close/>
                <a:moveTo>
                  <a:pt x="6237" y="9926"/>
                </a:moveTo>
                <a:cubicBezTo>
                  <a:pt x="6271" y="9926"/>
                  <a:pt x="6300" y="9939"/>
                  <a:pt x="6309" y="9966"/>
                </a:cubicBezTo>
                <a:cubicBezTo>
                  <a:pt x="6318" y="9993"/>
                  <a:pt x="6307" y="10006"/>
                  <a:pt x="6275" y="10006"/>
                </a:cubicBezTo>
                <a:cubicBezTo>
                  <a:pt x="6265" y="10006"/>
                  <a:pt x="6252" y="10005"/>
                  <a:pt x="6237" y="10002"/>
                </a:cubicBezTo>
                <a:cubicBezTo>
                  <a:pt x="6118" y="9978"/>
                  <a:pt x="6106" y="9966"/>
                  <a:pt x="6202" y="9930"/>
                </a:cubicBezTo>
                <a:cubicBezTo>
                  <a:pt x="6214" y="9927"/>
                  <a:pt x="6225" y="9926"/>
                  <a:pt x="6237" y="9926"/>
                </a:cubicBezTo>
                <a:close/>
                <a:moveTo>
                  <a:pt x="6842" y="10545"/>
                </a:moveTo>
                <a:cubicBezTo>
                  <a:pt x="6855" y="10545"/>
                  <a:pt x="6868" y="10546"/>
                  <a:pt x="6880" y="10549"/>
                </a:cubicBezTo>
                <a:cubicBezTo>
                  <a:pt x="6928" y="10549"/>
                  <a:pt x="6940" y="10573"/>
                  <a:pt x="6940" y="10609"/>
                </a:cubicBezTo>
                <a:cubicBezTo>
                  <a:pt x="6940" y="10621"/>
                  <a:pt x="6880" y="10633"/>
                  <a:pt x="6821" y="10633"/>
                </a:cubicBezTo>
                <a:cubicBezTo>
                  <a:pt x="6761" y="10621"/>
                  <a:pt x="6725" y="10609"/>
                  <a:pt x="6761" y="10573"/>
                </a:cubicBezTo>
                <a:cubicBezTo>
                  <a:pt x="6779" y="10556"/>
                  <a:pt x="6809" y="10545"/>
                  <a:pt x="6842" y="10545"/>
                </a:cubicBezTo>
                <a:close/>
                <a:moveTo>
                  <a:pt x="807" y="13583"/>
                </a:moveTo>
                <a:cubicBezTo>
                  <a:pt x="817" y="13583"/>
                  <a:pt x="829" y="13583"/>
                  <a:pt x="844" y="13585"/>
                </a:cubicBezTo>
                <a:cubicBezTo>
                  <a:pt x="891" y="13585"/>
                  <a:pt x="939" y="13633"/>
                  <a:pt x="951" y="13669"/>
                </a:cubicBezTo>
                <a:cubicBezTo>
                  <a:pt x="970" y="13714"/>
                  <a:pt x="972" y="13735"/>
                  <a:pt x="957" y="13735"/>
                </a:cubicBezTo>
                <a:cubicBezTo>
                  <a:pt x="943" y="13735"/>
                  <a:pt x="918" y="13720"/>
                  <a:pt x="880" y="13692"/>
                </a:cubicBezTo>
                <a:cubicBezTo>
                  <a:pt x="779" y="13612"/>
                  <a:pt x="755" y="13583"/>
                  <a:pt x="807" y="13583"/>
                </a:cubicBezTo>
                <a:close/>
                <a:moveTo>
                  <a:pt x="57482" y="0"/>
                </a:moveTo>
                <a:cubicBezTo>
                  <a:pt x="57458" y="0"/>
                  <a:pt x="57434" y="24"/>
                  <a:pt x="57434" y="84"/>
                </a:cubicBezTo>
                <a:cubicBezTo>
                  <a:pt x="57434" y="133"/>
                  <a:pt x="57393" y="158"/>
                  <a:pt x="57345" y="158"/>
                </a:cubicBezTo>
                <a:cubicBezTo>
                  <a:pt x="57335" y="158"/>
                  <a:pt x="57325" y="157"/>
                  <a:pt x="57315" y="155"/>
                </a:cubicBezTo>
                <a:cubicBezTo>
                  <a:pt x="57300" y="152"/>
                  <a:pt x="57285" y="151"/>
                  <a:pt x="57271" y="151"/>
                </a:cubicBezTo>
                <a:cubicBezTo>
                  <a:pt x="57230" y="151"/>
                  <a:pt x="57196" y="164"/>
                  <a:pt x="57196" y="191"/>
                </a:cubicBezTo>
                <a:cubicBezTo>
                  <a:pt x="57196" y="215"/>
                  <a:pt x="57148" y="227"/>
                  <a:pt x="57125" y="227"/>
                </a:cubicBezTo>
                <a:cubicBezTo>
                  <a:pt x="57077" y="227"/>
                  <a:pt x="57041" y="191"/>
                  <a:pt x="57065" y="143"/>
                </a:cubicBezTo>
                <a:cubicBezTo>
                  <a:pt x="57071" y="100"/>
                  <a:pt x="57074" y="79"/>
                  <a:pt x="57062" y="79"/>
                </a:cubicBezTo>
                <a:cubicBezTo>
                  <a:pt x="57051" y="79"/>
                  <a:pt x="57028" y="97"/>
                  <a:pt x="56982" y="131"/>
                </a:cubicBezTo>
                <a:cubicBezTo>
                  <a:pt x="56936" y="168"/>
                  <a:pt x="56856" y="183"/>
                  <a:pt x="56736" y="183"/>
                </a:cubicBezTo>
                <a:cubicBezTo>
                  <a:pt x="56699" y="183"/>
                  <a:pt x="56658" y="182"/>
                  <a:pt x="56613" y="179"/>
                </a:cubicBezTo>
                <a:cubicBezTo>
                  <a:pt x="56541" y="166"/>
                  <a:pt x="56483" y="159"/>
                  <a:pt x="56437" y="159"/>
                </a:cubicBezTo>
                <a:cubicBezTo>
                  <a:pt x="56361" y="159"/>
                  <a:pt x="56318" y="177"/>
                  <a:pt x="56303" y="215"/>
                </a:cubicBezTo>
                <a:cubicBezTo>
                  <a:pt x="56282" y="257"/>
                  <a:pt x="56209" y="278"/>
                  <a:pt x="56119" y="278"/>
                </a:cubicBezTo>
                <a:cubicBezTo>
                  <a:pt x="56006" y="278"/>
                  <a:pt x="55867" y="245"/>
                  <a:pt x="55767" y="179"/>
                </a:cubicBezTo>
                <a:cubicBezTo>
                  <a:pt x="55670" y="121"/>
                  <a:pt x="55598" y="91"/>
                  <a:pt x="55559" y="91"/>
                </a:cubicBezTo>
                <a:cubicBezTo>
                  <a:pt x="55527" y="91"/>
                  <a:pt x="55519" y="112"/>
                  <a:pt x="55541" y="155"/>
                </a:cubicBezTo>
                <a:cubicBezTo>
                  <a:pt x="55550" y="192"/>
                  <a:pt x="55545" y="207"/>
                  <a:pt x="55532" y="207"/>
                </a:cubicBezTo>
                <a:cubicBezTo>
                  <a:pt x="55528" y="207"/>
                  <a:pt x="55523" y="206"/>
                  <a:pt x="55517" y="203"/>
                </a:cubicBezTo>
                <a:cubicBezTo>
                  <a:pt x="55505" y="200"/>
                  <a:pt x="55494" y="198"/>
                  <a:pt x="55484" y="198"/>
                </a:cubicBezTo>
                <a:cubicBezTo>
                  <a:pt x="55454" y="198"/>
                  <a:pt x="55434" y="212"/>
                  <a:pt x="55434" y="238"/>
                </a:cubicBezTo>
                <a:cubicBezTo>
                  <a:pt x="55428" y="280"/>
                  <a:pt x="55425" y="301"/>
                  <a:pt x="55394" y="301"/>
                </a:cubicBezTo>
                <a:cubicBezTo>
                  <a:pt x="55363" y="301"/>
                  <a:pt x="55303" y="280"/>
                  <a:pt x="55184" y="238"/>
                </a:cubicBezTo>
                <a:cubicBezTo>
                  <a:pt x="55105" y="207"/>
                  <a:pt x="55046" y="191"/>
                  <a:pt x="55006" y="191"/>
                </a:cubicBezTo>
                <a:cubicBezTo>
                  <a:pt x="54985" y="191"/>
                  <a:pt x="54970" y="195"/>
                  <a:pt x="54958" y="203"/>
                </a:cubicBezTo>
                <a:cubicBezTo>
                  <a:pt x="54941" y="211"/>
                  <a:pt x="54891" y="225"/>
                  <a:pt x="54838" y="225"/>
                </a:cubicBezTo>
                <a:cubicBezTo>
                  <a:pt x="54814" y="225"/>
                  <a:pt x="54789" y="222"/>
                  <a:pt x="54767" y="215"/>
                </a:cubicBezTo>
                <a:cubicBezTo>
                  <a:pt x="54753" y="213"/>
                  <a:pt x="54739" y="212"/>
                  <a:pt x="54727" y="212"/>
                </a:cubicBezTo>
                <a:cubicBezTo>
                  <a:pt x="54665" y="212"/>
                  <a:pt x="54624" y="235"/>
                  <a:pt x="54624" y="274"/>
                </a:cubicBezTo>
                <a:cubicBezTo>
                  <a:pt x="54624" y="311"/>
                  <a:pt x="54576" y="326"/>
                  <a:pt x="54494" y="326"/>
                </a:cubicBezTo>
                <a:cubicBezTo>
                  <a:pt x="54469" y="326"/>
                  <a:pt x="54441" y="325"/>
                  <a:pt x="54410" y="322"/>
                </a:cubicBezTo>
                <a:cubicBezTo>
                  <a:pt x="54202" y="286"/>
                  <a:pt x="54053" y="268"/>
                  <a:pt x="53955" y="268"/>
                </a:cubicBezTo>
                <a:cubicBezTo>
                  <a:pt x="53856" y="268"/>
                  <a:pt x="53809" y="286"/>
                  <a:pt x="53803" y="322"/>
                </a:cubicBezTo>
                <a:cubicBezTo>
                  <a:pt x="53803" y="358"/>
                  <a:pt x="53780" y="372"/>
                  <a:pt x="53741" y="372"/>
                </a:cubicBezTo>
                <a:cubicBezTo>
                  <a:pt x="53716" y="372"/>
                  <a:pt x="53685" y="367"/>
                  <a:pt x="53648" y="358"/>
                </a:cubicBezTo>
                <a:cubicBezTo>
                  <a:pt x="53615" y="343"/>
                  <a:pt x="53577" y="337"/>
                  <a:pt x="53536" y="337"/>
                </a:cubicBezTo>
                <a:cubicBezTo>
                  <a:pt x="53474" y="337"/>
                  <a:pt x="53408" y="352"/>
                  <a:pt x="53350" y="381"/>
                </a:cubicBezTo>
                <a:cubicBezTo>
                  <a:pt x="53306" y="407"/>
                  <a:pt x="53268" y="419"/>
                  <a:pt x="53242" y="419"/>
                </a:cubicBezTo>
                <a:cubicBezTo>
                  <a:pt x="53220" y="419"/>
                  <a:pt x="53207" y="410"/>
                  <a:pt x="53207" y="393"/>
                </a:cubicBezTo>
                <a:cubicBezTo>
                  <a:pt x="53207" y="386"/>
                  <a:pt x="53203" y="382"/>
                  <a:pt x="53194" y="382"/>
                </a:cubicBezTo>
                <a:cubicBezTo>
                  <a:pt x="53176" y="382"/>
                  <a:pt x="53141" y="400"/>
                  <a:pt x="53100" y="441"/>
                </a:cubicBezTo>
                <a:cubicBezTo>
                  <a:pt x="53041" y="500"/>
                  <a:pt x="52922" y="548"/>
                  <a:pt x="52838" y="548"/>
                </a:cubicBezTo>
                <a:cubicBezTo>
                  <a:pt x="52743" y="548"/>
                  <a:pt x="52672" y="572"/>
                  <a:pt x="52660" y="608"/>
                </a:cubicBezTo>
                <a:cubicBezTo>
                  <a:pt x="52660" y="636"/>
                  <a:pt x="52642" y="652"/>
                  <a:pt x="52621" y="652"/>
                </a:cubicBezTo>
                <a:cubicBezTo>
                  <a:pt x="52606" y="652"/>
                  <a:pt x="52591" y="645"/>
                  <a:pt x="52576" y="631"/>
                </a:cubicBezTo>
                <a:cubicBezTo>
                  <a:pt x="52541" y="608"/>
                  <a:pt x="52541" y="572"/>
                  <a:pt x="52565" y="560"/>
                </a:cubicBezTo>
                <a:cubicBezTo>
                  <a:pt x="52600" y="548"/>
                  <a:pt x="52576" y="512"/>
                  <a:pt x="52541" y="512"/>
                </a:cubicBezTo>
                <a:cubicBezTo>
                  <a:pt x="52493" y="512"/>
                  <a:pt x="52434" y="536"/>
                  <a:pt x="52398" y="572"/>
                </a:cubicBezTo>
                <a:cubicBezTo>
                  <a:pt x="52384" y="600"/>
                  <a:pt x="52345" y="611"/>
                  <a:pt x="52290" y="611"/>
                </a:cubicBezTo>
                <a:cubicBezTo>
                  <a:pt x="52250" y="611"/>
                  <a:pt x="52202" y="606"/>
                  <a:pt x="52148" y="596"/>
                </a:cubicBezTo>
                <a:cubicBezTo>
                  <a:pt x="52080" y="573"/>
                  <a:pt x="52031" y="561"/>
                  <a:pt x="51996" y="561"/>
                </a:cubicBezTo>
                <a:cubicBezTo>
                  <a:pt x="51957" y="561"/>
                  <a:pt x="51934" y="576"/>
                  <a:pt x="51922" y="608"/>
                </a:cubicBezTo>
                <a:cubicBezTo>
                  <a:pt x="51914" y="660"/>
                  <a:pt x="51836" y="693"/>
                  <a:pt x="51764" y="693"/>
                </a:cubicBezTo>
                <a:cubicBezTo>
                  <a:pt x="51722" y="693"/>
                  <a:pt x="51682" y="682"/>
                  <a:pt x="51660" y="655"/>
                </a:cubicBezTo>
                <a:cubicBezTo>
                  <a:pt x="51624" y="619"/>
                  <a:pt x="51672" y="560"/>
                  <a:pt x="51767" y="548"/>
                </a:cubicBezTo>
                <a:cubicBezTo>
                  <a:pt x="51898" y="500"/>
                  <a:pt x="51898" y="500"/>
                  <a:pt x="51743" y="477"/>
                </a:cubicBezTo>
                <a:cubicBezTo>
                  <a:pt x="51717" y="469"/>
                  <a:pt x="51690" y="466"/>
                  <a:pt x="51665" y="466"/>
                </a:cubicBezTo>
                <a:cubicBezTo>
                  <a:pt x="51607" y="466"/>
                  <a:pt x="51557" y="480"/>
                  <a:pt x="51541" y="488"/>
                </a:cubicBezTo>
                <a:cubicBezTo>
                  <a:pt x="51523" y="500"/>
                  <a:pt x="51499" y="506"/>
                  <a:pt x="51472" y="506"/>
                </a:cubicBezTo>
                <a:cubicBezTo>
                  <a:pt x="51445" y="506"/>
                  <a:pt x="51416" y="500"/>
                  <a:pt x="51386" y="488"/>
                </a:cubicBezTo>
                <a:cubicBezTo>
                  <a:pt x="51364" y="484"/>
                  <a:pt x="51342" y="481"/>
                  <a:pt x="51322" y="481"/>
                </a:cubicBezTo>
                <a:cubicBezTo>
                  <a:pt x="51288" y="481"/>
                  <a:pt x="51258" y="490"/>
                  <a:pt x="51243" y="512"/>
                </a:cubicBezTo>
                <a:cubicBezTo>
                  <a:pt x="51214" y="542"/>
                  <a:pt x="51152" y="563"/>
                  <a:pt x="51091" y="563"/>
                </a:cubicBezTo>
                <a:cubicBezTo>
                  <a:pt x="51078" y="563"/>
                  <a:pt x="51065" y="562"/>
                  <a:pt x="51052" y="560"/>
                </a:cubicBezTo>
                <a:cubicBezTo>
                  <a:pt x="51038" y="558"/>
                  <a:pt x="51023" y="557"/>
                  <a:pt x="51007" y="557"/>
                </a:cubicBezTo>
                <a:cubicBezTo>
                  <a:pt x="50936" y="557"/>
                  <a:pt x="50863" y="578"/>
                  <a:pt x="50814" y="608"/>
                </a:cubicBezTo>
                <a:cubicBezTo>
                  <a:pt x="50769" y="626"/>
                  <a:pt x="50702" y="651"/>
                  <a:pt x="50641" y="651"/>
                </a:cubicBezTo>
                <a:cubicBezTo>
                  <a:pt x="50623" y="651"/>
                  <a:pt x="50605" y="649"/>
                  <a:pt x="50588" y="643"/>
                </a:cubicBezTo>
                <a:cubicBezTo>
                  <a:pt x="50579" y="642"/>
                  <a:pt x="50569" y="641"/>
                  <a:pt x="50558" y="641"/>
                </a:cubicBezTo>
                <a:cubicBezTo>
                  <a:pt x="50486" y="641"/>
                  <a:pt x="50384" y="673"/>
                  <a:pt x="50290" y="715"/>
                </a:cubicBezTo>
                <a:cubicBezTo>
                  <a:pt x="50213" y="740"/>
                  <a:pt x="50136" y="760"/>
                  <a:pt x="50090" y="760"/>
                </a:cubicBezTo>
                <a:cubicBezTo>
                  <a:pt x="50072" y="760"/>
                  <a:pt x="50059" y="757"/>
                  <a:pt x="50052" y="750"/>
                </a:cubicBezTo>
                <a:cubicBezTo>
                  <a:pt x="50034" y="741"/>
                  <a:pt x="50019" y="737"/>
                  <a:pt x="50008" y="737"/>
                </a:cubicBezTo>
                <a:cubicBezTo>
                  <a:pt x="49990" y="737"/>
                  <a:pt x="49981" y="748"/>
                  <a:pt x="49981" y="762"/>
                </a:cubicBezTo>
                <a:cubicBezTo>
                  <a:pt x="49981" y="785"/>
                  <a:pt x="49957" y="793"/>
                  <a:pt x="49918" y="793"/>
                </a:cubicBezTo>
                <a:cubicBezTo>
                  <a:pt x="49896" y="793"/>
                  <a:pt x="49869" y="791"/>
                  <a:pt x="49838" y="786"/>
                </a:cubicBezTo>
                <a:cubicBezTo>
                  <a:pt x="49809" y="774"/>
                  <a:pt x="49775" y="767"/>
                  <a:pt x="49735" y="767"/>
                </a:cubicBezTo>
                <a:cubicBezTo>
                  <a:pt x="49660" y="767"/>
                  <a:pt x="49566" y="791"/>
                  <a:pt x="49457" y="846"/>
                </a:cubicBezTo>
                <a:cubicBezTo>
                  <a:pt x="49348" y="895"/>
                  <a:pt x="49214" y="920"/>
                  <a:pt x="49138" y="920"/>
                </a:cubicBezTo>
                <a:cubicBezTo>
                  <a:pt x="49123" y="920"/>
                  <a:pt x="49110" y="919"/>
                  <a:pt x="49100" y="917"/>
                </a:cubicBezTo>
                <a:cubicBezTo>
                  <a:pt x="49087" y="914"/>
                  <a:pt x="49073" y="912"/>
                  <a:pt x="49058" y="912"/>
                </a:cubicBezTo>
                <a:cubicBezTo>
                  <a:pt x="49016" y="912"/>
                  <a:pt x="48971" y="923"/>
                  <a:pt x="48945" y="941"/>
                </a:cubicBezTo>
                <a:cubicBezTo>
                  <a:pt x="48909" y="1012"/>
                  <a:pt x="48338" y="1084"/>
                  <a:pt x="48028" y="1084"/>
                </a:cubicBezTo>
                <a:cubicBezTo>
                  <a:pt x="47969" y="1084"/>
                  <a:pt x="47897" y="1096"/>
                  <a:pt x="47862" y="1120"/>
                </a:cubicBezTo>
                <a:cubicBezTo>
                  <a:pt x="47839" y="1136"/>
                  <a:pt x="47823" y="1145"/>
                  <a:pt x="47807" y="1145"/>
                </a:cubicBezTo>
                <a:cubicBezTo>
                  <a:pt x="47789" y="1145"/>
                  <a:pt x="47774" y="1133"/>
                  <a:pt x="47754" y="1108"/>
                </a:cubicBezTo>
                <a:cubicBezTo>
                  <a:pt x="47744" y="1097"/>
                  <a:pt x="47723" y="1091"/>
                  <a:pt x="47696" y="1091"/>
                </a:cubicBezTo>
                <a:cubicBezTo>
                  <a:pt x="47662" y="1091"/>
                  <a:pt x="47616" y="1100"/>
                  <a:pt x="47564" y="1120"/>
                </a:cubicBezTo>
                <a:cubicBezTo>
                  <a:pt x="47481" y="1167"/>
                  <a:pt x="47338" y="1191"/>
                  <a:pt x="47266" y="1191"/>
                </a:cubicBezTo>
                <a:cubicBezTo>
                  <a:pt x="47195" y="1191"/>
                  <a:pt x="47088" y="1203"/>
                  <a:pt x="47064" y="1227"/>
                </a:cubicBezTo>
                <a:cubicBezTo>
                  <a:pt x="47016" y="1274"/>
                  <a:pt x="46897" y="1286"/>
                  <a:pt x="46790" y="1286"/>
                </a:cubicBezTo>
                <a:cubicBezTo>
                  <a:pt x="46683" y="1286"/>
                  <a:pt x="46540" y="1310"/>
                  <a:pt x="46480" y="1346"/>
                </a:cubicBezTo>
                <a:cubicBezTo>
                  <a:pt x="46433" y="1377"/>
                  <a:pt x="46375" y="1393"/>
                  <a:pt x="46302" y="1393"/>
                </a:cubicBezTo>
                <a:cubicBezTo>
                  <a:pt x="46266" y="1393"/>
                  <a:pt x="46226" y="1389"/>
                  <a:pt x="46183" y="1381"/>
                </a:cubicBezTo>
                <a:cubicBezTo>
                  <a:pt x="46126" y="1366"/>
                  <a:pt x="46078" y="1357"/>
                  <a:pt x="46040" y="1357"/>
                </a:cubicBezTo>
                <a:cubicBezTo>
                  <a:pt x="45990" y="1357"/>
                  <a:pt x="45958" y="1372"/>
                  <a:pt x="45945" y="1405"/>
                </a:cubicBezTo>
                <a:cubicBezTo>
                  <a:pt x="45918" y="1449"/>
                  <a:pt x="45865" y="1474"/>
                  <a:pt x="45777" y="1474"/>
                </a:cubicBezTo>
                <a:cubicBezTo>
                  <a:pt x="45746" y="1474"/>
                  <a:pt x="45711" y="1471"/>
                  <a:pt x="45671" y="1465"/>
                </a:cubicBezTo>
                <a:cubicBezTo>
                  <a:pt x="45641" y="1462"/>
                  <a:pt x="45610" y="1460"/>
                  <a:pt x="45579" y="1460"/>
                </a:cubicBezTo>
                <a:cubicBezTo>
                  <a:pt x="45486" y="1460"/>
                  <a:pt x="45394" y="1474"/>
                  <a:pt x="45349" y="1501"/>
                </a:cubicBezTo>
                <a:cubicBezTo>
                  <a:pt x="45307" y="1517"/>
                  <a:pt x="45247" y="1534"/>
                  <a:pt x="45207" y="1534"/>
                </a:cubicBezTo>
                <a:cubicBezTo>
                  <a:pt x="45191" y="1534"/>
                  <a:pt x="45178" y="1531"/>
                  <a:pt x="45171" y="1524"/>
                </a:cubicBezTo>
                <a:cubicBezTo>
                  <a:pt x="45147" y="1518"/>
                  <a:pt x="45123" y="1515"/>
                  <a:pt x="45102" y="1515"/>
                </a:cubicBezTo>
                <a:cubicBezTo>
                  <a:pt x="45081" y="1515"/>
                  <a:pt x="45064" y="1518"/>
                  <a:pt x="45052" y="1524"/>
                </a:cubicBezTo>
                <a:cubicBezTo>
                  <a:pt x="45016" y="1560"/>
                  <a:pt x="44933" y="1560"/>
                  <a:pt x="44861" y="1560"/>
                </a:cubicBezTo>
                <a:cubicBezTo>
                  <a:pt x="44846" y="1558"/>
                  <a:pt x="44832" y="1557"/>
                  <a:pt x="44818" y="1557"/>
                </a:cubicBezTo>
                <a:cubicBezTo>
                  <a:pt x="44755" y="1557"/>
                  <a:pt x="44706" y="1578"/>
                  <a:pt x="44706" y="1608"/>
                </a:cubicBezTo>
                <a:cubicBezTo>
                  <a:pt x="44706" y="1643"/>
                  <a:pt x="44587" y="1727"/>
                  <a:pt x="44456" y="1786"/>
                </a:cubicBezTo>
                <a:cubicBezTo>
                  <a:pt x="44306" y="1850"/>
                  <a:pt x="44176" y="1882"/>
                  <a:pt x="44032" y="1882"/>
                </a:cubicBezTo>
                <a:cubicBezTo>
                  <a:pt x="43960" y="1882"/>
                  <a:pt x="43885" y="1874"/>
                  <a:pt x="43802" y="1858"/>
                </a:cubicBezTo>
                <a:cubicBezTo>
                  <a:pt x="43794" y="1856"/>
                  <a:pt x="43784" y="1855"/>
                  <a:pt x="43772" y="1855"/>
                </a:cubicBezTo>
                <a:cubicBezTo>
                  <a:pt x="43715" y="1855"/>
                  <a:pt x="43617" y="1880"/>
                  <a:pt x="43528" y="1929"/>
                </a:cubicBezTo>
                <a:cubicBezTo>
                  <a:pt x="43444" y="1977"/>
                  <a:pt x="43313" y="2024"/>
                  <a:pt x="43266" y="2024"/>
                </a:cubicBezTo>
                <a:cubicBezTo>
                  <a:pt x="43206" y="2024"/>
                  <a:pt x="43099" y="2048"/>
                  <a:pt x="42992" y="2096"/>
                </a:cubicBezTo>
                <a:cubicBezTo>
                  <a:pt x="42909" y="2143"/>
                  <a:pt x="42742" y="2167"/>
                  <a:pt x="42635" y="2167"/>
                </a:cubicBezTo>
                <a:cubicBezTo>
                  <a:pt x="42206" y="2167"/>
                  <a:pt x="41885" y="2215"/>
                  <a:pt x="41837" y="2263"/>
                </a:cubicBezTo>
                <a:cubicBezTo>
                  <a:pt x="41811" y="2280"/>
                  <a:pt x="41759" y="2291"/>
                  <a:pt x="41696" y="2291"/>
                </a:cubicBezTo>
                <a:cubicBezTo>
                  <a:pt x="41673" y="2291"/>
                  <a:pt x="41648" y="2290"/>
                  <a:pt x="41623" y="2286"/>
                </a:cubicBezTo>
                <a:cubicBezTo>
                  <a:pt x="41602" y="2283"/>
                  <a:pt x="41578" y="2282"/>
                  <a:pt x="41553" y="2282"/>
                </a:cubicBezTo>
                <a:cubicBezTo>
                  <a:pt x="41478" y="2282"/>
                  <a:pt x="41394" y="2295"/>
                  <a:pt x="41349" y="2322"/>
                </a:cubicBezTo>
                <a:cubicBezTo>
                  <a:pt x="41174" y="2394"/>
                  <a:pt x="40830" y="2484"/>
                  <a:pt x="40655" y="2484"/>
                </a:cubicBezTo>
                <a:cubicBezTo>
                  <a:pt x="40628" y="2484"/>
                  <a:pt x="40605" y="2482"/>
                  <a:pt x="40587" y="2477"/>
                </a:cubicBezTo>
                <a:cubicBezTo>
                  <a:pt x="40577" y="2475"/>
                  <a:pt x="40568" y="2474"/>
                  <a:pt x="40558" y="2474"/>
                </a:cubicBezTo>
                <a:cubicBezTo>
                  <a:pt x="40500" y="2474"/>
                  <a:pt x="40456" y="2504"/>
                  <a:pt x="40456" y="2524"/>
                </a:cubicBezTo>
                <a:cubicBezTo>
                  <a:pt x="40432" y="2584"/>
                  <a:pt x="40063" y="2739"/>
                  <a:pt x="39944" y="2739"/>
                </a:cubicBezTo>
                <a:cubicBezTo>
                  <a:pt x="39896" y="2739"/>
                  <a:pt x="39813" y="2739"/>
                  <a:pt x="39742" y="2751"/>
                </a:cubicBezTo>
                <a:cubicBezTo>
                  <a:pt x="39717" y="2754"/>
                  <a:pt x="39694" y="2756"/>
                  <a:pt x="39672" y="2756"/>
                </a:cubicBezTo>
                <a:cubicBezTo>
                  <a:pt x="39620" y="2756"/>
                  <a:pt x="39580" y="2747"/>
                  <a:pt x="39563" y="2739"/>
                </a:cubicBezTo>
                <a:cubicBezTo>
                  <a:pt x="39548" y="2729"/>
                  <a:pt x="39527" y="2723"/>
                  <a:pt x="39503" y="2723"/>
                </a:cubicBezTo>
                <a:cubicBezTo>
                  <a:pt x="39468" y="2723"/>
                  <a:pt x="39426" y="2735"/>
                  <a:pt x="39384" y="2763"/>
                </a:cubicBezTo>
                <a:cubicBezTo>
                  <a:pt x="39301" y="2798"/>
                  <a:pt x="39206" y="2822"/>
                  <a:pt x="39146" y="2822"/>
                </a:cubicBezTo>
                <a:cubicBezTo>
                  <a:pt x="38932" y="2822"/>
                  <a:pt x="38622" y="2882"/>
                  <a:pt x="38622" y="2929"/>
                </a:cubicBezTo>
                <a:cubicBezTo>
                  <a:pt x="38622" y="2941"/>
                  <a:pt x="38515" y="2977"/>
                  <a:pt x="38396" y="2977"/>
                </a:cubicBezTo>
                <a:cubicBezTo>
                  <a:pt x="38265" y="2977"/>
                  <a:pt x="38170" y="3001"/>
                  <a:pt x="38158" y="3060"/>
                </a:cubicBezTo>
                <a:cubicBezTo>
                  <a:pt x="38150" y="3092"/>
                  <a:pt x="38142" y="3108"/>
                  <a:pt x="38131" y="3108"/>
                </a:cubicBezTo>
                <a:cubicBezTo>
                  <a:pt x="38125" y="3108"/>
                  <a:pt x="38118" y="3104"/>
                  <a:pt x="38110" y="3096"/>
                </a:cubicBezTo>
                <a:cubicBezTo>
                  <a:pt x="38103" y="3072"/>
                  <a:pt x="38062" y="3061"/>
                  <a:pt x="38005" y="3061"/>
                </a:cubicBezTo>
                <a:cubicBezTo>
                  <a:pt x="37867" y="3061"/>
                  <a:pt x="37640" y="3120"/>
                  <a:pt x="37598" y="3179"/>
                </a:cubicBezTo>
                <a:cubicBezTo>
                  <a:pt x="37569" y="3209"/>
                  <a:pt x="37523" y="3230"/>
                  <a:pt x="37482" y="3230"/>
                </a:cubicBezTo>
                <a:cubicBezTo>
                  <a:pt x="37473" y="3230"/>
                  <a:pt x="37464" y="3229"/>
                  <a:pt x="37456" y="3227"/>
                </a:cubicBezTo>
                <a:cubicBezTo>
                  <a:pt x="37430" y="3219"/>
                  <a:pt x="37394" y="3216"/>
                  <a:pt x="37353" y="3216"/>
                </a:cubicBezTo>
                <a:cubicBezTo>
                  <a:pt x="37199" y="3216"/>
                  <a:pt x="36974" y="3261"/>
                  <a:pt x="36955" y="3298"/>
                </a:cubicBezTo>
                <a:cubicBezTo>
                  <a:pt x="36947" y="3325"/>
                  <a:pt x="36857" y="3339"/>
                  <a:pt x="36743" y="3339"/>
                </a:cubicBezTo>
                <a:cubicBezTo>
                  <a:pt x="36705" y="3339"/>
                  <a:pt x="36664" y="3337"/>
                  <a:pt x="36622" y="3334"/>
                </a:cubicBezTo>
                <a:cubicBezTo>
                  <a:pt x="36589" y="3329"/>
                  <a:pt x="36550" y="3327"/>
                  <a:pt x="36509" y="3327"/>
                </a:cubicBezTo>
                <a:cubicBezTo>
                  <a:pt x="36355" y="3327"/>
                  <a:pt x="36158" y="3359"/>
                  <a:pt x="36027" y="3406"/>
                </a:cubicBezTo>
                <a:cubicBezTo>
                  <a:pt x="35872" y="3453"/>
                  <a:pt x="35693" y="3477"/>
                  <a:pt x="35646" y="3477"/>
                </a:cubicBezTo>
                <a:cubicBezTo>
                  <a:pt x="35586" y="3477"/>
                  <a:pt x="35539" y="3477"/>
                  <a:pt x="35539" y="3513"/>
                </a:cubicBezTo>
                <a:cubicBezTo>
                  <a:pt x="35539" y="3536"/>
                  <a:pt x="35431" y="3548"/>
                  <a:pt x="35336" y="3548"/>
                </a:cubicBezTo>
                <a:cubicBezTo>
                  <a:pt x="35217" y="3548"/>
                  <a:pt x="35003" y="3608"/>
                  <a:pt x="34860" y="3691"/>
                </a:cubicBezTo>
                <a:cubicBezTo>
                  <a:pt x="34705" y="3763"/>
                  <a:pt x="34515" y="3810"/>
                  <a:pt x="34419" y="3810"/>
                </a:cubicBezTo>
                <a:cubicBezTo>
                  <a:pt x="34401" y="3805"/>
                  <a:pt x="34381" y="3803"/>
                  <a:pt x="34360" y="3803"/>
                </a:cubicBezTo>
                <a:cubicBezTo>
                  <a:pt x="34287" y="3803"/>
                  <a:pt x="34204" y="3833"/>
                  <a:pt x="34157" y="3870"/>
                </a:cubicBezTo>
                <a:cubicBezTo>
                  <a:pt x="34098" y="3906"/>
                  <a:pt x="34003" y="3941"/>
                  <a:pt x="33943" y="3941"/>
                </a:cubicBezTo>
                <a:cubicBezTo>
                  <a:pt x="33939" y="3941"/>
                  <a:pt x="33934" y="3941"/>
                  <a:pt x="33928" y="3941"/>
                </a:cubicBezTo>
                <a:cubicBezTo>
                  <a:pt x="33778" y="3941"/>
                  <a:pt x="33192" y="4086"/>
                  <a:pt x="33169" y="4132"/>
                </a:cubicBezTo>
                <a:cubicBezTo>
                  <a:pt x="33169" y="4138"/>
                  <a:pt x="33160" y="4141"/>
                  <a:pt x="33141" y="4141"/>
                </a:cubicBezTo>
                <a:cubicBezTo>
                  <a:pt x="33122" y="4141"/>
                  <a:pt x="33092" y="4138"/>
                  <a:pt x="33050" y="4132"/>
                </a:cubicBezTo>
                <a:cubicBezTo>
                  <a:pt x="33020" y="4120"/>
                  <a:pt x="32985" y="4114"/>
                  <a:pt x="32949" y="4114"/>
                </a:cubicBezTo>
                <a:cubicBezTo>
                  <a:pt x="32913" y="4114"/>
                  <a:pt x="32878" y="4120"/>
                  <a:pt x="32848" y="4132"/>
                </a:cubicBezTo>
                <a:cubicBezTo>
                  <a:pt x="32788" y="4168"/>
                  <a:pt x="32669" y="4179"/>
                  <a:pt x="32574" y="4179"/>
                </a:cubicBezTo>
                <a:cubicBezTo>
                  <a:pt x="32491" y="4179"/>
                  <a:pt x="32300" y="4203"/>
                  <a:pt x="32145" y="4239"/>
                </a:cubicBezTo>
                <a:cubicBezTo>
                  <a:pt x="32050" y="4263"/>
                  <a:pt x="31976" y="4275"/>
                  <a:pt x="31918" y="4275"/>
                </a:cubicBezTo>
                <a:cubicBezTo>
                  <a:pt x="31860" y="4275"/>
                  <a:pt x="31818" y="4263"/>
                  <a:pt x="31788" y="4239"/>
                </a:cubicBezTo>
                <a:cubicBezTo>
                  <a:pt x="31760" y="4216"/>
                  <a:pt x="31732" y="4205"/>
                  <a:pt x="31701" y="4205"/>
                </a:cubicBezTo>
                <a:cubicBezTo>
                  <a:pt x="31667" y="4205"/>
                  <a:pt x="31630" y="4219"/>
                  <a:pt x="31586" y="4251"/>
                </a:cubicBezTo>
                <a:cubicBezTo>
                  <a:pt x="31521" y="4297"/>
                  <a:pt x="31428" y="4315"/>
                  <a:pt x="31300" y="4315"/>
                </a:cubicBezTo>
                <a:cubicBezTo>
                  <a:pt x="31264" y="4315"/>
                  <a:pt x="31224" y="4313"/>
                  <a:pt x="31181" y="4310"/>
                </a:cubicBezTo>
                <a:cubicBezTo>
                  <a:pt x="31112" y="4305"/>
                  <a:pt x="31043" y="4303"/>
                  <a:pt x="30981" y="4303"/>
                </a:cubicBezTo>
                <a:cubicBezTo>
                  <a:pt x="30895" y="4303"/>
                  <a:pt x="30823" y="4308"/>
                  <a:pt x="30788" y="4322"/>
                </a:cubicBezTo>
                <a:cubicBezTo>
                  <a:pt x="30728" y="4346"/>
                  <a:pt x="30645" y="4382"/>
                  <a:pt x="30586" y="4406"/>
                </a:cubicBezTo>
                <a:cubicBezTo>
                  <a:pt x="30526" y="4429"/>
                  <a:pt x="30407" y="4429"/>
                  <a:pt x="30336" y="4429"/>
                </a:cubicBezTo>
                <a:cubicBezTo>
                  <a:pt x="30321" y="4427"/>
                  <a:pt x="30303" y="4426"/>
                  <a:pt x="30283" y="4426"/>
                </a:cubicBezTo>
                <a:cubicBezTo>
                  <a:pt x="30183" y="4426"/>
                  <a:pt x="30017" y="4450"/>
                  <a:pt x="29859" y="4489"/>
                </a:cubicBezTo>
                <a:cubicBezTo>
                  <a:pt x="29681" y="4537"/>
                  <a:pt x="29359" y="4596"/>
                  <a:pt x="29181" y="4644"/>
                </a:cubicBezTo>
                <a:cubicBezTo>
                  <a:pt x="28990" y="4679"/>
                  <a:pt x="28823" y="4727"/>
                  <a:pt x="28812" y="4739"/>
                </a:cubicBezTo>
                <a:cubicBezTo>
                  <a:pt x="28806" y="4751"/>
                  <a:pt x="28791" y="4757"/>
                  <a:pt x="28774" y="4757"/>
                </a:cubicBezTo>
                <a:cubicBezTo>
                  <a:pt x="28758" y="4757"/>
                  <a:pt x="28740" y="4751"/>
                  <a:pt x="28728" y="4739"/>
                </a:cubicBezTo>
                <a:cubicBezTo>
                  <a:pt x="28720" y="4736"/>
                  <a:pt x="28707" y="4735"/>
                  <a:pt x="28689" y="4735"/>
                </a:cubicBezTo>
                <a:cubicBezTo>
                  <a:pt x="28628" y="4735"/>
                  <a:pt x="28515" y="4752"/>
                  <a:pt x="28395" y="4799"/>
                </a:cubicBezTo>
                <a:cubicBezTo>
                  <a:pt x="28283" y="4836"/>
                  <a:pt x="28157" y="4866"/>
                  <a:pt x="28085" y="4866"/>
                </a:cubicBezTo>
                <a:cubicBezTo>
                  <a:pt x="28064" y="4866"/>
                  <a:pt x="28048" y="4863"/>
                  <a:pt x="28038" y="4858"/>
                </a:cubicBezTo>
                <a:cubicBezTo>
                  <a:pt x="28024" y="4855"/>
                  <a:pt x="28005" y="4854"/>
                  <a:pt x="27983" y="4854"/>
                </a:cubicBezTo>
                <a:cubicBezTo>
                  <a:pt x="27911" y="4854"/>
                  <a:pt x="27802" y="4869"/>
                  <a:pt x="27692" y="4906"/>
                </a:cubicBezTo>
                <a:cubicBezTo>
                  <a:pt x="27532" y="4959"/>
                  <a:pt x="27411" y="4986"/>
                  <a:pt x="27275" y="4986"/>
                </a:cubicBezTo>
                <a:cubicBezTo>
                  <a:pt x="27230" y="4986"/>
                  <a:pt x="27183" y="4983"/>
                  <a:pt x="27133" y="4977"/>
                </a:cubicBezTo>
                <a:cubicBezTo>
                  <a:pt x="27097" y="4977"/>
                  <a:pt x="27073" y="5013"/>
                  <a:pt x="27073" y="5037"/>
                </a:cubicBezTo>
                <a:cubicBezTo>
                  <a:pt x="27073" y="5066"/>
                  <a:pt x="27025" y="5087"/>
                  <a:pt x="26955" y="5087"/>
                </a:cubicBezTo>
                <a:cubicBezTo>
                  <a:pt x="26940" y="5087"/>
                  <a:pt x="26923" y="5086"/>
                  <a:pt x="26907" y="5084"/>
                </a:cubicBezTo>
                <a:cubicBezTo>
                  <a:pt x="26823" y="5084"/>
                  <a:pt x="26645" y="5096"/>
                  <a:pt x="26490" y="5120"/>
                </a:cubicBezTo>
                <a:cubicBezTo>
                  <a:pt x="26406" y="5134"/>
                  <a:pt x="26318" y="5140"/>
                  <a:pt x="26248" y="5140"/>
                </a:cubicBezTo>
                <a:cubicBezTo>
                  <a:pt x="26198" y="5140"/>
                  <a:pt x="26157" y="5137"/>
                  <a:pt x="26133" y="5132"/>
                </a:cubicBezTo>
                <a:cubicBezTo>
                  <a:pt x="26115" y="5128"/>
                  <a:pt x="26095" y="5125"/>
                  <a:pt x="26074" y="5125"/>
                </a:cubicBezTo>
                <a:cubicBezTo>
                  <a:pt x="26039" y="5125"/>
                  <a:pt x="26005" y="5133"/>
                  <a:pt x="25990" y="5156"/>
                </a:cubicBezTo>
                <a:cubicBezTo>
                  <a:pt x="25960" y="5185"/>
                  <a:pt x="25899" y="5206"/>
                  <a:pt x="25831" y="5206"/>
                </a:cubicBezTo>
                <a:cubicBezTo>
                  <a:pt x="25817" y="5206"/>
                  <a:pt x="25802" y="5205"/>
                  <a:pt x="25787" y="5203"/>
                </a:cubicBezTo>
                <a:cubicBezTo>
                  <a:pt x="25773" y="5201"/>
                  <a:pt x="25758" y="5200"/>
                  <a:pt x="25743" y="5200"/>
                </a:cubicBezTo>
                <a:cubicBezTo>
                  <a:pt x="25669" y="5200"/>
                  <a:pt x="25587" y="5223"/>
                  <a:pt x="25537" y="5263"/>
                </a:cubicBezTo>
                <a:cubicBezTo>
                  <a:pt x="25488" y="5302"/>
                  <a:pt x="25398" y="5325"/>
                  <a:pt x="25294" y="5325"/>
                </a:cubicBezTo>
                <a:cubicBezTo>
                  <a:pt x="25272" y="5325"/>
                  <a:pt x="25250" y="5324"/>
                  <a:pt x="25228" y="5322"/>
                </a:cubicBezTo>
                <a:cubicBezTo>
                  <a:pt x="25201" y="5319"/>
                  <a:pt x="25172" y="5318"/>
                  <a:pt x="25143" y="5318"/>
                </a:cubicBezTo>
                <a:cubicBezTo>
                  <a:pt x="25054" y="5318"/>
                  <a:pt x="24963" y="5331"/>
                  <a:pt x="24918" y="5358"/>
                </a:cubicBezTo>
                <a:cubicBezTo>
                  <a:pt x="24808" y="5404"/>
                  <a:pt x="24181" y="5457"/>
                  <a:pt x="23872" y="5457"/>
                </a:cubicBezTo>
                <a:cubicBezTo>
                  <a:pt x="23781" y="5457"/>
                  <a:pt x="23717" y="5452"/>
                  <a:pt x="23704" y="5441"/>
                </a:cubicBezTo>
                <a:cubicBezTo>
                  <a:pt x="23701" y="5439"/>
                  <a:pt x="23695" y="5437"/>
                  <a:pt x="23686" y="5437"/>
                </a:cubicBezTo>
                <a:cubicBezTo>
                  <a:pt x="23659" y="5437"/>
                  <a:pt x="23606" y="5453"/>
                  <a:pt x="23561" y="5489"/>
                </a:cubicBezTo>
                <a:cubicBezTo>
                  <a:pt x="23501" y="5537"/>
                  <a:pt x="23251" y="5572"/>
                  <a:pt x="22906" y="5572"/>
                </a:cubicBezTo>
                <a:cubicBezTo>
                  <a:pt x="22608" y="5596"/>
                  <a:pt x="22323" y="5620"/>
                  <a:pt x="22275" y="5632"/>
                </a:cubicBezTo>
                <a:cubicBezTo>
                  <a:pt x="22239" y="5668"/>
                  <a:pt x="22096" y="5680"/>
                  <a:pt x="21977" y="5680"/>
                </a:cubicBezTo>
                <a:cubicBezTo>
                  <a:pt x="21858" y="5680"/>
                  <a:pt x="21739" y="5692"/>
                  <a:pt x="21715" y="5715"/>
                </a:cubicBezTo>
                <a:cubicBezTo>
                  <a:pt x="21669" y="5750"/>
                  <a:pt x="20935" y="5906"/>
                  <a:pt x="20788" y="5906"/>
                </a:cubicBezTo>
                <a:cubicBezTo>
                  <a:pt x="20783" y="5906"/>
                  <a:pt x="20779" y="5906"/>
                  <a:pt x="20775" y="5906"/>
                </a:cubicBezTo>
                <a:cubicBezTo>
                  <a:pt x="20751" y="5906"/>
                  <a:pt x="20668" y="5930"/>
                  <a:pt x="20608" y="5965"/>
                </a:cubicBezTo>
                <a:cubicBezTo>
                  <a:pt x="20555" y="5987"/>
                  <a:pt x="20493" y="6027"/>
                  <a:pt x="20446" y="6027"/>
                </a:cubicBezTo>
                <a:cubicBezTo>
                  <a:pt x="20440" y="6027"/>
                  <a:pt x="20435" y="6026"/>
                  <a:pt x="20430" y="6025"/>
                </a:cubicBezTo>
                <a:cubicBezTo>
                  <a:pt x="20394" y="6025"/>
                  <a:pt x="20287" y="6049"/>
                  <a:pt x="20191" y="6096"/>
                </a:cubicBezTo>
                <a:cubicBezTo>
                  <a:pt x="20119" y="6133"/>
                  <a:pt x="20046" y="6148"/>
                  <a:pt x="19994" y="6148"/>
                </a:cubicBezTo>
                <a:cubicBezTo>
                  <a:pt x="19978" y="6148"/>
                  <a:pt x="19965" y="6147"/>
                  <a:pt x="19953" y="6144"/>
                </a:cubicBezTo>
                <a:cubicBezTo>
                  <a:pt x="19935" y="6138"/>
                  <a:pt x="19915" y="6135"/>
                  <a:pt x="19894" y="6135"/>
                </a:cubicBezTo>
                <a:cubicBezTo>
                  <a:pt x="19873" y="6135"/>
                  <a:pt x="19852" y="6138"/>
                  <a:pt x="19834" y="6144"/>
                </a:cubicBezTo>
                <a:cubicBezTo>
                  <a:pt x="19820" y="6158"/>
                  <a:pt x="19778" y="6164"/>
                  <a:pt x="19721" y="6164"/>
                </a:cubicBezTo>
                <a:cubicBezTo>
                  <a:pt x="19681" y="6164"/>
                  <a:pt x="19634" y="6161"/>
                  <a:pt x="19584" y="6156"/>
                </a:cubicBezTo>
                <a:cubicBezTo>
                  <a:pt x="19564" y="6154"/>
                  <a:pt x="19543" y="6153"/>
                  <a:pt x="19521" y="6153"/>
                </a:cubicBezTo>
                <a:cubicBezTo>
                  <a:pt x="19412" y="6153"/>
                  <a:pt x="19283" y="6178"/>
                  <a:pt x="19203" y="6227"/>
                </a:cubicBezTo>
                <a:cubicBezTo>
                  <a:pt x="19117" y="6270"/>
                  <a:pt x="19031" y="6301"/>
                  <a:pt x="18953" y="6301"/>
                </a:cubicBezTo>
                <a:cubicBezTo>
                  <a:pt x="18924" y="6301"/>
                  <a:pt x="18896" y="6297"/>
                  <a:pt x="18870" y="6287"/>
                </a:cubicBezTo>
                <a:cubicBezTo>
                  <a:pt x="18791" y="6264"/>
                  <a:pt x="18672" y="6253"/>
                  <a:pt x="18558" y="6253"/>
                </a:cubicBezTo>
                <a:cubicBezTo>
                  <a:pt x="18378" y="6253"/>
                  <a:pt x="18208" y="6279"/>
                  <a:pt x="18215" y="6323"/>
                </a:cubicBezTo>
                <a:cubicBezTo>
                  <a:pt x="18222" y="6356"/>
                  <a:pt x="18176" y="6371"/>
                  <a:pt x="18104" y="6371"/>
                </a:cubicBezTo>
                <a:cubicBezTo>
                  <a:pt x="18049" y="6371"/>
                  <a:pt x="17978" y="6362"/>
                  <a:pt x="17905" y="6346"/>
                </a:cubicBezTo>
                <a:cubicBezTo>
                  <a:pt x="17881" y="6342"/>
                  <a:pt x="17854" y="6340"/>
                  <a:pt x="17825" y="6340"/>
                </a:cubicBezTo>
                <a:cubicBezTo>
                  <a:pt x="17701" y="6340"/>
                  <a:pt x="17558" y="6377"/>
                  <a:pt x="17548" y="6406"/>
                </a:cubicBezTo>
                <a:cubicBezTo>
                  <a:pt x="17541" y="6458"/>
                  <a:pt x="17473" y="6487"/>
                  <a:pt x="17378" y="6487"/>
                </a:cubicBezTo>
                <a:cubicBezTo>
                  <a:pt x="17320" y="6487"/>
                  <a:pt x="17251" y="6476"/>
                  <a:pt x="17179" y="6454"/>
                </a:cubicBezTo>
                <a:cubicBezTo>
                  <a:pt x="17143" y="6444"/>
                  <a:pt x="17103" y="6441"/>
                  <a:pt x="17063" y="6441"/>
                </a:cubicBezTo>
                <a:cubicBezTo>
                  <a:pt x="16998" y="6441"/>
                  <a:pt x="16933" y="6451"/>
                  <a:pt x="16882" y="6465"/>
                </a:cubicBezTo>
                <a:cubicBezTo>
                  <a:pt x="16820" y="6488"/>
                  <a:pt x="16773" y="6502"/>
                  <a:pt x="16748" y="6502"/>
                </a:cubicBezTo>
                <a:cubicBezTo>
                  <a:pt x="16734" y="6502"/>
                  <a:pt x="16727" y="6498"/>
                  <a:pt x="16727" y="6489"/>
                </a:cubicBezTo>
                <a:cubicBezTo>
                  <a:pt x="16727" y="6471"/>
                  <a:pt x="16721" y="6462"/>
                  <a:pt x="16710" y="6462"/>
                </a:cubicBezTo>
                <a:cubicBezTo>
                  <a:pt x="16700" y="6462"/>
                  <a:pt x="16685" y="6471"/>
                  <a:pt x="16667" y="6489"/>
                </a:cubicBezTo>
                <a:cubicBezTo>
                  <a:pt x="16643" y="6513"/>
                  <a:pt x="16465" y="6525"/>
                  <a:pt x="16298" y="6549"/>
                </a:cubicBezTo>
                <a:cubicBezTo>
                  <a:pt x="16131" y="6561"/>
                  <a:pt x="15989" y="6584"/>
                  <a:pt x="15965" y="6608"/>
                </a:cubicBezTo>
                <a:cubicBezTo>
                  <a:pt x="15965" y="6620"/>
                  <a:pt x="15956" y="6626"/>
                  <a:pt x="15939" y="6626"/>
                </a:cubicBezTo>
                <a:cubicBezTo>
                  <a:pt x="15923" y="6626"/>
                  <a:pt x="15899" y="6620"/>
                  <a:pt x="15869" y="6608"/>
                </a:cubicBezTo>
                <a:cubicBezTo>
                  <a:pt x="15853" y="6598"/>
                  <a:pt x="15837" y="6594"/>
                  <a:pt x="15821" y="6594"/>
                </a:cubicBezTo>
                <a:cubicBezTo>
                  <a:pt x="15779" y="6594"/>
                  <a:pt x="15741" y="6625"/>
                  <a:pt x="15715" y="6668"/>
                </a:cubicBezTo>
                <a:cubicBezTo>
                  <a:pt x="15691" y="6727"/>
                  <a:pt x="15703" y="6763"/>
                  <a:pt x="15750" y="6763"/>
                </a:cubicBezTo>
                <a:cubicBezTo>
                  <a:pt x="15786" y="6763"/>
                  <a:pt x="15667" y="6811"/>
                  <a:pt x="15488" y="6846"/>
                </a:cubicBezTo>
                <a:cubicBezTo>
                  <a:pt x="15349" y="6864"/>
                  <a:pt x="15222" y="6875"/>
                  <a:pt x="15160" y="6875"/>
                </a:cubicBezTo>
                <a:cubicBezTo>
                  <a:pt x="15137" y="6875"/>
                  <a:pt x="15123" y="6873"/>
                  <a:pt x="15119" y="6870"/>
                </a:cubicBezTo>
                <a:cubicBezTo>
                  <a:pt x="15093" y="6838"/>
                  <a:pt x="14934" y="6819"/>
                  <a:pt x="14786" y="6819"/>
                </a:cubicBezTo>
                <a:cubicBezTo>
                  <a:pt x="14665" y="6819"/>
                  <a:pt x="14551" y="6832"/>
                  <a:pt x="14524" y="6858"/>
                </a:cubicBezTo>
                <a:cubicBezTo>
                  <a:pt x="14512" y="6870"/>
                  <a:pt x="14485" y="6876"/>
                  <a:pt x="14453" y="6876"/>
                </a:cubicBezTo>
                <a:cubicBezTo>
                  <a:pt x="14420" y="6876"/>
                  <a:pt x="14381" y="6870"/>
                  <a:pt x="14345" y="6858"/>
                </a:cubicBezTo>
                <a:cubicBezTo>
                  <a:pt x="14324" y="6845"/>
                  <a:pt x="14300" y="6840"/>
                  <a:pt x="14277" y="6840"/>
                </a:cubicBezTo>
                <a:cubicBezTo>
                  <a:pt x="14238" y="6840"/>
                  <a:pt x="14201" y="6855"/>
                  <a:pt x="14179" y="6870"/>
                </a:cubicBezTo>
                <a:cubicBezTo>
                  <a:pt x="14165" y="6891"/>
                  <a:pt x="14123" y="6904"/>
                  <a:pt x="14065" y="6904"/>
                </a:cubicBezTo>
                <a:cubicBezTo>
                  <a:pt x="14022" y="6904"/>
                  <a:pt x="13972" y="6897"/>
                  <a:pt x="13917" y="6882"/>
                </a:cubicBezTo>
                <a:cubicBezTo>
                  <a:pt x="13873" y="6874"/>
                  <a:pt x="13831" y="6870"/>
                  <a:pt x="13792" y="6870"/>
                </a:cubicBezTo>
                <a:cubicBezTo>
                  <a:pt x="13714" y="6870"/>
                  <a:pt x="13651" y="6886"/>
                  <a:pt x="13619" y="6918"/>
                </a:cubicBezTo>
                <a:cubicBezTo>
                  <a:pt x="13585" y="6946"/>
                  <a:pt x="13562" y="6961"/>
                  <a:pt x="13540" y="6961"/>
                </a:cubicBezTo>
                <a:cubicBezTo>
                  <a:pt x="13517" y="6961"/>
                  <a:pt x="13496" y="6943"/>
                  <a:pt x="13464" y="6906"/>
                </a:cubicBezTo>
                <a:cubicBezTo>
                  <a:pt x="13449" y="6880"/>
                  <a:pt x="13435" y="6865"/>
                  <a:pt x="13424" y="6865"/>
                </a:cubicBezTo>
                <a:cubicBezTo>
                  <a:pt x="13410" y="6865"/>
                  <a:pt x="13400" y="6888"/>
                  <a:pt x="13393" y="6942"/>
                </a:cubicBezTo>
                <a:cubicBezTo>
                  <a:pt x="13385" y="6996"/>
                  <a:pt x="13377" y="7020"/>
                  <a:pt x="13363" y="7020"/>
                </a:cubicBezTo>
                <a:cubicBezTo>
                  <a:pt x="13355" y="7020"/>
                  <a:pt x="13346" y="7014"/>
                  <a:pt x="13333" y="7001"/>
                </a:cubicBezTo>
                <a:cubicBezTo>
                  <a:pt x="13318" y="6978"/>
                  <a:pt x="13287" y="6960"/>
                  <a:pt x="13245" y="6960"/>
                </a:cubicBezTo>
                <a:cubicBezTo>
                  <a:pt x="13222" y="6960"/>
                  <a:pt x="13196" y="6965"/>
                  <a:pt x="13167" y="6977"/>
                </a:cubicBezTo>
                <a:cubicBezTo>
                  <a:pt x="13107" y="6989"/>
                  <a:pt x="12976" y="6989"/>
                  <a:pt x="12893" y="6989"/>
                </a:cubicBezTo>
                <a:cubicBezTo>
                  <a:pt x="12865" y="6986"/>
                  <a:pt x="12839" y="6984"/>
                  <a:pt x="12816" y="6984"/>
                </a:cubicBezTo>
                <a:cubicBezTo>
                  <a:pt x="12761" y="6984"/>
                  <a:pt x="12723" y="6993"/>
                  <a:pt x="12714" y="7001"/>
                </a:cubicBezTo>
                <a:cubicBezTo>
                  <a:pt x="12714" y="7037"/>
                  <a:pt x="12619" y="7049"/>
                  <a:pt x="12512" y="7049"/>
                </a:cubicBezTo>
                <a:cubicBezTo>
                  <a:pt x="12417" y="7049"/>
                  <a:pt x="12321" y="7085"/>
                  <a:pt x="12321" y="7096"/>
                </a:cubicBezTo>
                <a:cubicBezTo>
                  <a:pt x="12321" y="7113"/>
                  <a:pt x="12292" y="7130"/>
                  <a:pt x="12253" y="7130"/>
                </a:cubicBezTo>
                <a:cubicBezTo>
                  <a:pt x="12237" y="7130"/>
                  <a:pt x="12220" y="7127"/>
                  <a:pt x="12202" y="7120"/>
                </a:cubicBezTo>
                <a:cubicBezTo>
                  <a:pt x="12196" y="7119"/>
                  <a:pt x="12190" y="7118"/>
                  <a:pt x="12184" y="7118"/>
                </a:cubicBezTo>
                <a:cubicBezTo>
                  <a:pt x="12131" y="7118"/>
                  <a:pt x="12082" y="7162"/>
                  <a:pt x="12071" y="7216"/>
                </a:cubicBezTo>
                <a:lnTo>
                  <a:pt x="12059" y="7323"/>
                </a:lnTo>
                <a:lnTo>
                  <a:pt x="12000" y="7204"/>
                </a:lnTo>
                <a:cubicBezTo>
                  <a:pt x="11968" y="7131"/>
                  <a:pt x="11941" y="7102"/>
                  <a:pt x="11890" y="7102"/>
                </a:cubicBezTo>
                <a:cubicBezTo>
                  <a:pt x="11866" y="7102"/>
                  <a:pt x="11836" y="7109"/>
                  <a:pt x="11798" y="7120"/>
                </a:cubicBezTo>
                <a:cubicBezTo>
                  <a:pt x="11726" y="7156"/>
                  <a:pt x="11643" y="7180"/>
                  <a:pt x="11607" y="7216"/>
                </a:cubicBezTo>
                <a:cubicBezTo>
                  <a:pt x="11575" y="7241"/>
                  <a:pt x="11506" y="7253"/>
                  <a:pt x="11400" y="7253"/>
                </a:cubicBezTo>
                <a:cubicBezTo>
                  <a:pt x="11309" y="7253"/>
                  <a:pt x="11191" y="7244"/>
                  <a:pt x="11047" y="7227"/>
                </a:cubicBezTo>
                <a:cubicBezTo>
                  <a:pt x="11008" y="7225"/>
                  <a:pt x="10974" y="7223"/>
                  <a:pt x="10945" y="7223"/>
                </a:cubicBezTo>
                <a:cubicBezTo>
                  <a:pt x="10851" y="7223"/>
                  <a:pt x="10809" y="7239"/>
                  <a:pt x="10809" y="7275"/>
                </a:cubicBezTo>
                <a:cubicBezTo>
                  <a:pt x="10809" y="7311"/>
                  <a:pt x="10782" y="7327"/>
                  <a:pt x="10747" y="7327"/>
                </a:cubicBezTo>
                <a:cubicBezTo>
                  <a:pt x="10737" y="7327"/>
                  <a:pt x="10725" y="7325"/>
                  <a:pt x="10714" y="7323"/>
                </a:cubicBezTo>
                <a:cubicBezTo>
                  <a:pt x="10698" y="7316"/>
                  <a:pt x="10679" y="7312"/>
                  <a:pt x="10658" y="7312"/>
                </a:cubicBezTo>
                <a:cubicBezTo>
                  <a:pt x="10536" y="7312"/>
                  <a:pt x="10356" y="7415"/>
                  <a:pt x="10416" y="7466"/>
                </a:cubicBezTo>
                <a:cubicBezTo>
                  <a:pt x="10421" y="7470"/>
                  <a:pt x="10418" y="7473"/>
                  <a:pt x="10406" y="7473"/>
                </a:cubicBezTo>
                <a:cubicBezTo>
                  <a:pt x="10389" y="7473"/>
                  <a:pt x="10353" y="7468"/>
                  <a:pt x="10297" y="7454"/>
                </a:cubicBezTo>
                <a:cubicBezTo>
                  <a:pt x="10245" y="7433"/>
                  <a:pt x="10200" y="7423"/>
                  <a:pt x="10156" y="7423"/>
                </a:cubicBezTo>
                <a:cubicBezTo>
                  <a:pt x="10101" y="7423"/>
                  <a:pt x="10048" y="7439"/>
                  <a:pt x="9988" y="7466"/>
                </a:cubicBezTo>
                <a:cubicBezTo>
                  <a:pt x="9937" y="7491"/>
                  <a:pt x="9896" y="7503"/>
                  <a:pt x="9869" y="7503"/>
                </a:cubicBezTo>
                <a:cubicBezTo>
                  <a:pt x="9846" y="7503"/>
                  <a:pt x="9833" y="7494"/>
                  <a:pt x="9833" y="7477"/>
                </a:cubicBezTo>
                <a:cubicBezTo>
                  <a:pt x="9849" y="7429"/>
                  <a:pt x="9693" y="7391"/>
                  <a:pt x="9578" y="7391"/>
                </a:cubicBezTo>
                <a:cubicBezTo>
                  <a:pt x="9524" y="7391"/>
                  <a:pt x="9479" y="7399"/>
                  <a:pt x="9464" y="7418"/>
                </a:cubicBezTo>
                <a:cubicBezTo>
                  <a:pt x="9455" y="7445"/>
                  <a:pt x="9366" y="7458"/>
                  <a:pt x="9256" y="7458"/>
                </a:cubicBezTo>
                <a:cubicBezTo>
                  <a:pt x="9220" y="7458"/>
                  <a:pt x="9181" y="7457"/>
                  <a:pt x="9142" y="7454"/>
                </a:cubicBezTo>
                <a:cubicBezTo>
                  <a:pt x="9062" y="7445"/>
                  <a:pt x="8974" y="7441"/>
                  <a:pt x="8891" y="7441"/>
                </a:cubicBezTo>
                <a:cubicBezTo>
                  <a:pt x="8642" y="7441"/>
                  <a:pt x="8437" y="7474"/>
                  <a:pt x="8607" y="7501"/>
                </a:cubicBezTo>
                <a:cubicBezTo>
                  <a:pt x="8678" y="7513"/>
                  <a:pt x="8726" y="7561"/>
                  <a:pt x="8726" y="7597"/>
                </a:cubicBezTo>
                <a:cubicBezTo>
                  <a:pt x="8726" y="7644"/>
                  <a:pt x="8750" y="7704"/>
                  <a:pt x="8797" y="7716"/>
                </a:cubicBezTo>
                <a:cubicBezTo>
                  <a:pt x="8821" y="7727"/>
                  <a:pt x="8818" y="7733"/>
                  <a:pt x="8791" y="7733"/>
                </a:cubicBezTo>
                <a:cubicBezTo>
                  <a:pt x="8764" y="7733"/>
                  <a:pt x="8714" y="7727"/>
                  <a:pt x="8642" y="7716"/>
                </a:cubicBezTo>
                <a:cubicBezTo>
                  <a:pt x="8488" y="7692"/>
                  <a:pt x="8404" y="7656"/>
                  <a:pt x="8428" y="7597"/>
                </a:cubicBezTo>
                <a:cubicBezTo>
                  <a:pt x="8440" y="7537"/>
                  <a:pt x="8380" y="7513"/>
                  <a:pt x="8214" y="7501"/>
                </a:cubicBezTo>
                <a:cubicBezTo>
                  <a:pt x="8154" y="7493"/>
                  <a:pt x="8112" y="7488"/>
                  <a:pt x="8082" y="7488"/>
                </a:cubicBezTo>
                <a:cubicBezTo>
                  <a:pt x="8023" y="7488"/>
                  <a:pt x="8015" y="7509"/>
                  <a:pt x="8023" y="7573"/>
                </a:cubicBezTo>
                <a:cubicBezTo>
                  <a:pt x="8035" y="7632"/>
                  <a:pt x="7988" y="7692"/>
                  <a:pt x="7928" y="7716"/>
                </a:cubicBezTo>
                <a:cubicBezTo>
                  <a:pt x="7874" y="7742"/>
                  <a:pt x="7834" y="7756"/>
                  <a:pt x="7818" y="7756"/>
                </a:cubicBezTo>
                <a:cubicBezTo>
                  <a:pt x="7812" y="7756"/>
                  <a:pt x="7809" y="7754"/>
                  <a:pt x="7809" y="7751"/>
                </a:cubicBezTo>
                <a:cubicBezTo>
                  <a:pt x="7809" y="7748"/>
                  <a:pt x="7802" y="7747"/>
                  <a:pt x="7790" y="7747"/>
                </a:cubicBezTo>
                <a:cubicBezTo>
                  <a:pt x="7756" y="7747"/>
                  <a:pt x="7682" y="7758"/>
                  <a:pt x="7595" y="7775"/>
                </a:cubicBezTo>
                <a:cubicBezTo>
                  <a:pt x="7476" y="7811"/>
                  <a:pt x="7357" y="7858"/>
                  <a:pt x="7357" y="7870"/>
                </a:cubicBezTo>
                <a:cubicBezTo>
                  <a:pt x="7345" y="7899"/>
                  <a:pt x="7364" y="7914"/>
                  <a:pt x="7403" y="7914"/>
                </a:cubicBezTo>
                <a:cubicBezTo>
                  <a:pt x="7446" y="7914"/>
                  <a:pt x="7514" y="7896"/>
                  <a:pt x="7595" y="7858"/>
                </a:cubicBezTo>
                <a:cubicBezTo>
                  <a:pt x="7648" y="7832"/>
                  <a:pt x="7708" y="7818"/>
                  <a:pt x="7745" y="7818"/>
                </a:cubicBezTo>
                <a:cubicBezTo>
                  <a:pt x="7758" y="7818"/>
                  <a:pt x="7767" y="7820"/>
                  <a:pt x="7773" y="7823"/>
                </a:cubicBezTo>
                <a:cubicBezTo>
                  <a:pt x="7838" y="7888"/>
                  <a:pt x="7686" y="7993"/>
                  <a:pt x="7523" y="7993"/>
                </a:cubicBezTo>
                <a:cubicBezTo>
                  <a:pt x="7507" y="7993"/>
                  <a:pt x="7491" y="7992"/>
                  <a:pt x="7476" y="7989"/>
                </a:cubicBezTo>
                <a:cubicBezTo>
                  <a:pt x="7450" y="7986"/>
                  <a:pt x="7425" y="7985"/>
                  <a:pt x="7402" y="7985"/>
                </a:cubicBezTo>
                <a:cubicBezTo>
                  <a:pt x="7338" y="7985"/>
                  <a:pt x="7284" y="7996"/>
                  <a:pt x="7249" y="8013"/>
                </a:cubicBezTo>
                <a:cubicBezTo>
                  <a:pt x="7232" y="8031"/>
                  <a:pt x="7202" y="8040"/>
                  <a:pt x="7168" y="8040"/>
                </a:cubicBezTo>
                <a:cubicBezTo>
                  <a:pt x="7133" y="8040"/>
                  <a:pt x="7095" y="8031"/>
                  <a:pt x="7059" y="8013"/>
                </a:cubicBezTo>
                <a:cubicBezTo>
                  <a:pt x="7010" y="7998"/>
                  <a:pt x="6977" y="7990"/>
                  <a:pt x="6961" y="7990"/>
                </a:cubicBezTo>
                <a:cubicBezTo>
                  <a:pt x="6938" y="7990"/>
                  <a:pt x="6951" y="8007"/>
                  <a:pt x="6999" y="8049"/>
                </a:cubicBezTo>
                <a:cubicBezTo>
                  <a:pt x="7071" y="8120"/>
                  <a:pt x="7059" y="8132"/>
                  <a:pt x="6964" y="8156"/>
                </a:cubicBezTo>
                <a:cubicBezTo>
                  <a:pt x="6955" y="8158"/>
                  <a:pt x="6946" y="8158"/>
                  <a:pt x="6938" y="8158"/>
                </a:cubicBezTo>
                <a:cubicBezTo>
                  <a:pt x="6884" y="8158"/>
                  <a:pt x="6856" y="8123"/>
                  <a:pt x="6856" y="8061"/>
                </a:cubicBezTo>
                <a:cubicBezTo>
                  <a:pt x="6874" y="7981"/>
                  <a:pt x="6748" y="7915"/>
                  <a:pt x="6643" y="7915"/>
                </a:cubicBezTo>
                <a:cubicBezTo>
                  <a:pt x="6606" y="7915"/>
                  <a:pt x="6572" y="7923"/>
                  <a:pt x="6547" y="7942"/>
                </a:cubicBezTo>
                <a:cubicBezTo>
                  <a:pt x="6523" y="7954"/>
                  <a:pt x="6559" y="7989"/>
                  <a:pt x="6654" y="8001"/>
                </a:cubicBezTo>
                <a:cubicBezTo>
                  <a:pt x="6737" y="8013"/>
                  <a:pt x="6797" y="8049"/>
                  <a:pt x="6797" y="8073"/>
                </a:cubicBezTo>
                <a:cubicBezTo>
                  <a:pt x="6797" y="8108"/>
                  <a:pt x="6797" y="8180"/>
                  <a:pt x="6821" y="8239"/>
                </a:cubicBezTo>
                <a:cubicBezTo>
                  <a:pt x="6833" y="8311"/>
                  <a:pt x="6797" y="8347"/>
                  <a:pt x="6654" y="8370"/>
                </a:cubicBezTo>
                <a:cubicBezTo>
                  <a:pt x="6535" y="8394"/>
                  <a:pt x="6475" y="8430"/>
                  <a:pt x="6487" y="8478"/>
                </a:cubicBezTo>
                <a:cubicBezTo>
                  <a:pt x="6511" y="8525"/>
                  <a:pt x="6484" y="8549"/>
                  <a:pt x="6444" y="8549"/>
                </a:cubicBezTo>
                <a:cubicBezTo>
                  <a:pt x="6404" y="8549"/>
                  <a:pt x="6350" y="8525"/>
                  <a:pt x="6321" y="8478"/>
                </a:cubicBezTo>
                <a:cubicBezTo>
                  <a:pt x="6312" y="8460"/>
                  <a:pt x="6298" y="8452"/>
                  <a:pt x="6279" y="8452"/>
                </a:cubicBezTo>
                <a:cubicBezTo>
                  <a:pt x="6247" y="8452"/>
                  <a:pt x="6198" y="8476"/>
                  <a:pt x="6130" y="8513"/>
                </a:cubicBezTo>
                <a:cubicBezTo>
                  <a:pt x="5999" y="8597"/>
                  <a:pt x="5999" y="8609"/>
                  <a:pt x="6106" y="8668"/>
                </a:cubicBezTo>
                <a:cubicBezTo>
                  <a:pt x="6166" y="8716"/>
                  <a:pt x="6321" y="8751"/>
                  <a:pt x="6499" y="8751"/>
                </a:cubicBezTo>
                <a:cubicBezTo>
                  <a:pt x="6821" y="8751"/>
                  <a:pt x="6904" y="8870"/>
                  <a:pt x="6595" y="8882"/>
                </a:cubicBezTo>
                <a:cubicBezTo>
                  <a:pt x="6499" y="8882"/>
                  <a:pt x="6321" y="8930"/>
                  <a:pt x="6225" y="8990"/>
                </a:cubicBezTo>
                <a:cubicBezTo>
                  <a:pt x="6047" y="9061"/>
                  <a:pt x="6023" y="9109"/>
                  <a:pt x="6071" y="9192"/>
                </a:cubicBezTo>
                <a:cubicBezTo>
                  <a:pt x="6097" y="9235"/>
                  <a:pt x="6116" y="9266"/>
                  <a:pt x="6125" y="9266"/>
                </a:cubicBezTo>
                <a:cubicBezTo>
                  <a:pt x="6128" y="9266"/>
                  <a:pt x="6130" y="9261"/>
                  <a:pt x="6130" y="9251"/>
                </a:cubicBezTo>
                <a:cubicBezTo>
                  <a:pt x="6135" y="9221"/>
                  <a:pt x="6167" y="9206"/>
                  <a:pt x="6200" y="9206"/>
                </a:cubicBezTo>
                <a:cubicBezTo>
                  <a:pt x="6244" y="9206"/>
                  <a:pt x="6292" y="9233"/>
                  <a:pt x="6285" y="9287"/>
                </a:cubicBezTo>
                <a:cubicBezTo>
                  <a:pt x="6271" y="9337"/>
                  <a:pt x="6178" y="9370"/>
                  <a:pt x="6100" y="9370"/>
                </a:cubicBezTo>
                <a:cubicBezTo>
                  <a:pt x="6048" y="9370"/>
                  <a:pt x="6001" y="9356"/>
                  <a:pt x="5987" y="9323"/>
                </a:cubicBezTo>
                <a:cubicBezTo>
                  <a:pt x="5968" y="9303"/>
                  <a:pt x="5952" y="9294"/>
                  <a:pt x="5933" y="9294"/>
                </a:cubicBezTo>
                <a:cubicBezTo>
                  <a:pt x="5918" y="9294"/>
                  <a:pt x="5902" y="9300"/>
                  <a:pt x="5880" y="9311"/>
                </a:cubicBezTo>
                <a:cubicBezTo>
                  <a:pt x="5844" y="9347"/>
                  <a:pt x="5868" y="9359"/>
                  <a:pt x="5904" y="9371"/>
                </a:cubicBezTo>
                <a:cubicBezTo>
                  <a:pt x="5952" y="9371"/>
                  <a:pt x="5963" y="9406"/>
                  <a:pt x="5940" y="9418"/>
                </a:cubicBezTo>
                <a:cubicBezTo>
                  <a:pt x="5904" y="9430"/>
                  <a:pt x="5963" y="9478"/>
                  <a:pt x="6071" y="9502"/>
                </a:cubicBezTo>
                <a:cubicBezTo>
                  <a:pt x="6261" y="9561"/>
                  <a:pt x="6344" y="9787"/>
                  <a:pt x="6166" y="9799"/>
                </a:cubicBezTo>
                <a:cubicBezTo>
                  <a:pt x="6106" y="9808"/>
                  <a:pt x="6066" y="9814"/>
                  <a:pt x="6042" y="9814"/>
                </a:cubicBezTo>
                <a:cubicBezTo>
                  <a:pt x="6005" y="9814"/>
                  <a:pt x="6010" y="9800"/>
                  <a:pt x="6047" y="9763"/>
                </a:cubicBezTo>
                <a:cubicBezTo>
                  <a:pt x="6071" y="9728"/>
                  <a:pt x="6023" y="9704"/>
                  <a:pt x="5940" y="9704"/>
                </a:cubicBezTo>
                <a:cubicBezTo>
                  <a:pt x="5890" y="9696"/>
                  <a:pt x="5856" y="9691"/>
                  <a:pt x="5837" y="9691"/>
                </a:cubicBezTo>
                <a:cubicBezTo>
                  <a:pt x="5795" y="9691"/>
                  <a:pt x="5815" y="9714"/>
                  <a:pt x="5880" y="9787"/>
                </a:cubicBezTo>
                <a:cubicBezTo>
                  <a:pt x="5940" y="9847"/>
                  <a:pt x="5987" y="9954"/>
                  <a:pt x="5987" y="10025"/>
                </a:cubicBezTo>
                <a:cubicBezTo>
                  <a:pt x="5987" y="10097"/>
                  <a:pt x="6023" y="10180"/>
                  <a:pt x="6071" y="10204"/>
                </a:cubicBezTo>
                <a:cubicBezTo>
                  <a:pt x="6142" y="10240"/>
                  <a:pt x="6142" y="10252"/>
                  <a:pt x="6071" y="10264"/>
                </a:cubicBezTo>
                <a:cubicBezTo>
                  <a:pt x="5940" y="10299"/>
                  <a:pt x="6047" y="10394"/>
                  <a:pt x="6249" y="10454"/>
                </a:cubicBezTo>
                <a:cubicBezTo>
                  <a:pt x="6321" y="10478"/>
                  <a:pt x="6368" y="10502"/>
                  <a:pt x="6344" y="10537"/>
                </a:cubicBezTo>
                <a:cubicBezTo>
                  <a:pt x="6324" y="10551"/>
                  <a:pt x="6307" y="10557"/>
                  <a:pt x="6287" y="10557"/>
                </a:cubicBezTo>
                <a:cubicBezTo>
                  <a:pt x="6273" y="10557"/>
                  <a:pt x="6257" y="10554"/>
                  <a:pt x="6237" y="10549"/>
                </a:cubicBezTo>
                <a:cubicBezTo>
                  <a:pt x="6227" y="10546"/>
                  <a:pt x="6217" y="10544"/>
                  <a:pt x="6209" y="10544"/>
                </a:cubicBezTo>
                <a:cubicBezTo>
                  <a:pt x="6190" y="10544"/>
                  <a:pt x="6178" y="10553"/>
                  <a:pt x="6178" y="10561"/>
                </a:cubicBezTo>
                <a:cubicBezTo>
                  <a:pt x="6168" y="10610"/>
                  <a:pt x="6532" y="10692"/>
                  <a:pt x="6726" y="10692"/>
                </a:cubicBezTo>
                <a:cubicBezTo>
                  <a:pt x="6767" y="10692"/>
                  <a:pt x="6800" y="10688"/>
                  <a:pt x="6821" y="10680"/>
                </a:cubicBezTo>
                <a:cubicBezTo>
                  <a:pt x="6845" y="10672"/>
                  <a:pt x="6868" y="10668"/>
                  <a:pt x="6890" y="10668"/>
                </a:cubicBezTo>
                <a:cubicBezTo>
                  <a:pt x="6989" y="10668"/>
                  <a:pt x="7058" y="10747"/>
                  <a:pt x="6999" y="10835"/>
                </a:cubicBezTo>
                <a:cubicBezTo>
                  <a:pt x="6953" y="10881"/>
                  <a:pt x="6855" y="10906"/>
                  <a:pt x="6758" y="10906"/>
                </a:cubicBezTo>
                <a:cubicBezTo>
                  <a:pt x="6682" y="10906"/>
                  <a:pt x="6606" y="10890"/>
                  <a:pt x="6559" y="10859"/>
                </a:cubicBezTo>
                <a:cubicBezTo>
                  <a:pt x="6534" y="10842"/>
                  <a:pt x="6484" y="10825"/>
                  <a:pt x="6449" y="10825"/>
                </a:cubicBezTo>
                <a:cubicBezTo>
                  <a:pt x="6435" y="10825"/>
                  <a:pt x="6423" y="10828"/>
                  <a:pt x="6416" y="10835"/>
                </a:cubicBezTo>
                <a:cubicBezTo>
                  <a:pt x="6405" y="10838"/>
                  <a:pt x="6398" y="10839"/>
                  <a:pt x="6395" y="10839"/>
                </a:cubicBezTo>
                <a:cubicBezTo>
                  <a:pt x="6386" y="10839"/>
                  <a:pt x="6418" y="10824"/>
                  <a:pt x="6464" y="10787"/>
                </a:cubicBezTo>
                <a:cubicBezTo>
                  <a:pt x="6528" y="10741"/>
                  <a:pt x="6543" y="10724"/>
                  <a:pt x="6496" y="10724"/>
                </a:cubicBezTo>
                <a:cubicBezTo>
                  <a:pt x="6482" y="10724"/>
                  <a:pt x="6464" y="10725"/>
                  <a:pt x="6440" y="10728"/>
                </a:cubicBezTo>
                <a:cubicBezTo>
                  <a:pt x="6368" y="10740"/>
                  <a:pt x="6309" y="10752"/>
                  <a:pt x="6309" y="10787"/>
                </a:cubicBezTo>
                <a:cubicBezTo>
                  <a:pt x="6309" y="10811"/>
                  <a:pt x="6249" y="10811"/>
                  <a:pt x="6190" y="10811"/>
                </a:cubicBezTo>
                <a:cubicBezTo>
                  <a:pt x="6170" y="10808"/>
                  <a:pt x="6154" y="10807"/>
                  <a:pt x="6141" y="10807"/>
                </a:cubicBezTo>
                <a:cubicBezTo>
                  <a:pt x="6100" y="10807"/>
                  <a:pt x="6097" y="10822"/>
                  <a:pt x="6142" y="10859"/>
                </a:cubicBezTo>
                <a:cubicBezTo>
                  <a:pt x="6202" y="10918"/>
                  <a:pt x="6190" y="10930"/>
                  <a:pt x="6083" y="10966"/>
                </a:cubicBezTo>
                <a:cubicBezTo>
                  <a:pt x="5918" y="11021"/>
                  <a:pt x="6125" y="11097"/>
                  <a:pt x="6344" y="11097"/>
                </a:cubicBezTo>
                <a:cubicBezTo>
                  <a:pt x="6410" y="11097"/>
                  <a:pt x="6477" y="11090"/>
                  <a:pt x="6535" y="11073"/>
                </a:cubicBezTo>
                <a:cubicBezTo>
                  <a:pt x="6604" y="11050"/>
                  <a:pt x="6678" y="11037"/>
                  <a:pt x="6732" y="11037"/>
                </a:cubicBezTo>
                <a:cubicBezTo>
                  <a:pt x="6761" y="11037"/>
                  <a:pt x="6784" y="11041"/>
                  <a:pt x="6797" y="11049"/>
                </a:cubicBezTo>
                <a:cubicBezTo>
                  <a:pt x="6892" y="11097"/>
                  <a:pt x="6904" y="11383"/>
                  <a:pt x="6821" y="11383"/>
                </a:cubicBezTo>
                <a:cubicBezTo>
                  <a:pt x="6773" y="11383"/>
                  <a:pt x="6702" y="11407"/>
                  <a:pt x="6642" y="11442"/>
                </a:cubicBezTo>
                <a:cubicBezTo>
                  <a:pt x="6585" y="11477"/>
                  <a:pt x="6555" y="11494"/>
                  <a:pt x="6546" y="11494"/>
                </a:cubicBezTo>
                <a:cubicBezTo>
                  <a:pt x="6537" y="11494"/>
                  <a:pt x="6552" y="11474"/>
                  <a:pt x="6583" y="11430"/>
                </a:cubicBezTo>
                <a:cubicBezTo>
                  <a:pt x="6606" y="11383"/>
                  <a:pt x="6595" y="11335"/>
                  <a:pt x="6523" y="11335"/>
                </a:cubicBezTo>
                <a:cubicBezTo>
                  <a:pt x="6508" y="11332"/>
                  <a:pt x="6494" y="11331"/>
                  <a:pt x="6481" y="11331"/>
                </a:cubicBezTo>
                <a:cubicBezTo>
                  <a:pt x="6442" y="11331"/>
                  <a:pt x="6413" y="11344"/>
                  <a:pt x="6404" y="11371"/>
                </a:cubicBezTo>
                <a:cubicBezTo>
                  <a:pt x="6404" y="11388"/>
                  <a:pt x="6359" y="11399"/>
                  <a:pt x="6307" y="11399"/>
                </a:cubicBezTo>
                <a:cubicBezTo>
                  <a:pt x="6288" y="11399"/>
                  <a:pt x="6268" y="11398"/>
                  <a:pt x="6249" y="11395"/>
                </a:cubicBezTo>
                <a:cubicBezTo>
                  <a:pt x="6225" y="11391"/>
                  <a:pt x="6202" y="11390"/>
                  <a:pt x="6183" y="11390"/>
                </a:cubicBezTo>
                <a:cubicBezTo>
                  <a:pt x="6136" y="11390"/>
                  <a:pt x="6106" y="11398"/>
                  <a:pt x="6106" y="11407"/>
                </a:cubicBezTo>
                <a:cubicBezTo>
                  <a:pt x="6089" y="11468"/>
                  <a:pt x="6215" y="11524"/>
                  <a:pt x="6306" y="11524"/>
                </a:cubicBezTo>
                <a:cubicBezTo>
                  <a:pt x="6338" y="11524"/>
                  <a:pt x="6365" y="11517"/>
                  <a:pt x="6380" y="11502"/>
                </a:cubicBezTo>
                <a:cubicBezTo>
                  <a:pt x="6396" y="11491"/>
                  <a:pt x="6411" y="11485"/>
                  <a:pt x="6426" y="11485"/>
                </a:cubicBezTo>
                <a:cubicBezTo>
                  <a:pt x="6488" y="11485"/>
                  <a:pt x="6537" y="11583"/>
                  <a:pt x="6547" y="11728"/>
                </a:cubicBezTo>
                <a:cubicBezTo>
                  <a:pt x="6547" y="11790"/>
                  <a:pt x="6540" y="11825"/>
                  <a:pt x="6513" y="11825"/>
                </a:cubicBezTo>
                <a:cubicBezTo>
                  <a:pt x="6503" y="11825"/>
                  <a:pt x="6491" y="11821"/>
                  <a:pt x="6475" y="11811"/>
                </a:cubicBezTo>
                <a:cubicBezTo>
                  <a:pt x="6452" y="11799"/>
                  <a:pt x="6437" y="11793"/>
                  <a:pt x="6429" y="11793"/>
                </a:cubicBezTo>
                <a:cubicBezTo>
                  <a:pt x="6422" y="11793"/>
                  <a:pt x="6422" y="11799"/>
                  <a:pt x="6428" y="11811"/>
                </a:cubicBezTo>
                <a:cubicBezTo>
                  <a:pt x="6440" y="11847"/>
                  <a:pt x="6475" y="11966"/>
                  <a:pt x="6475" y="12097"/>
                </a:cubicBezTo>
                <a:cubicBezTo>
                  <a:pt x="6485" y="12245"/>
                  <a:pt x="6480" y="12300"/>
                  <a:pt x="6432" y="12300"/>
                </a:cubicBezTo>
                <a:cubicBezTo>
                  <a:pt x="6418" y="12300"/>
                  <a:pt x="6401" y="12295"/>
                  <a:pt x="6380" y="12288"/>
                </a:cubicBezTo>
                <a:cubicBezTo>
                  <a:pt x="6360" y="12280"/>
                  <a:pt x="6337" y="12276"/>
                  <a:pt x="6311" y="12276"/>
                </a:cubicBezTo>
                <a:cubicBezTo>
                  <a:pt x="6258" y="12276"/>
                  <a:pt x="6198" y="12292"/>
                  <a:pt x="6142" y="12323"/>
                </a:cubicBezTo>
                <a:cubicBezTo>
                  <a:pt x="6071" y="12359"/>
                  <a:pt x="5821" y="12407"/>
                  <a:pt x="5594" y="12419"/>
                </a:cubicBezTo>
                <a:cubicBezTo>
                  <a:pt x="5368" y="12442"/>
                  <a:pt x="5154" y="12478"/>
                  <a:pt x="5094" y="12514"/>
                </a:cubicBezTo>
                <a:cubicBezTo>
                  <a:pt x="5059" y="12528"/>
                  <a:pt x="5012" y="12534"/>
                  <a:pt x="4963" y="12534"/>
                </a:cubicBezTo>
                <a:cubicBezTo>
                  <a:pt x="4927" y="12534"/>
                  <a:pt x="4891" y="12531"/>
                  <a:pt x="4856" y="12526"/>
                </a:cubicBezTo>
                <a:cubicBezTo>
                  <a:pt x="4804" y="12508"/>
                  <a:pt x="4743" y="12500"/>
                  <a:pt x="4674" y="12500"/>
                </a:cubicBezTo>
                <a:cubicBezTo>
                  <a:pt x="4555" y="12500"/>
                  <a:pt x="4410" y="12524"/>
                  <a:pt x="4237" y="12561"/>
                </a:cubicBezTo>
                <a:cubicBezTo>
                  <a:pt x="4035" y="12597"/>
                  <a:pt x="3749" y="12633"/>
                  <a:pt x="3511" y="12633"/>
                </a:cubicBezTo>
                <a:cubicBezTo>
                  <a:pt x="3380" y="12633"/>
                  <a:pt x="3273" y="12645"/>
                  <a:pt x="3273" y="12680"/>
                </a:cubicBezTo>
                <a:cubicBezTo>
                  <a:pt x="3273" y="12690"/>
                  <a:pt x="3164" y="12708"/>
                  <a:pt x="3021" y="12708"/>
                </a:cubicBezTo>
                <a:cubicBezTo>
                  <a:pt x="2987" y="12708"/>
                  <a:pt x="2952" y="12707"/>
                  <a:pt x="2915" y="12704"/>
                </a:cubicBezTo>
                <a:cubicBezTo>
                  <a:pt x="2713" y="12704"/>
                  <a:pt x="2570" y="12740"/>
                  <a:pt x="2570" y="12764"/>
                </a:cubicBezTo>
                <a:cubicBezTo>
                  <a:pt x="2570" y="12800"/>
                  <a:pt x="2534" y="12859"/>
                  <a:pt x="2475" y="12883"/>
                </a:cubicBezTo>
                <a:cubicBezTo>
                  <a:pt x="2404" y="12916"/>
                  <a:pt x="2343" y="12931"/>
                  <a:pt x="2312" y="12931"/>
                </a:cubicBezTo>
                <a:cubicBezTo>
                  <a:pt x="2274" y="12931"/>
                  <a:pt x="2279" y="12910"/>
                  <a:pt x="2356" y="12871"/>
                </a:cubicBezTo>
                <a:cubicBezTo>
                  <a:pt x="2415" y="12835"/>
                  <a:pt x="2427" y="12800"/>
                  <a:pt x="2380" y="12776"/>
                </a:cubicBezTo>
                <a:cubicBezTo>
                  <a:pt x="2364" y="12772"/>
                  <a:pt x="2349" y="12769"/>
                  <a:pt x="2336" y="12769"/>
                </a:cubicBezTo>
                <a:cubicBezTo>
                  <a:pt x="2308" y="12769"/>
                  <a:pt x="2284" y="12780"/>
                  <a:pt x="2261" y="12811"/>
                </a:cubicBezTo>
                <a:cubicBezTo>
                  <a:pt x="2240" y="12832"/>
                  <a:pt x="2157" y="12861"/>
                  <a:pt x="2059" y="12861"/>
                </a:cubicBezTo>
                <a:cubicBezTo>
                  <a:pt x="2043" y="12861"/>
                  <a:pt x="2027" y="12861"/>
                  <a:pt x="2011" y="12859"/>
                </a:cubicBezTo>
                <a:cubicBezTo>
                  <a:pt x="1937" y="12849"/>
                  <a:pt x="1893" y="12843"/>
                  <a:pt x="1876" y="12843"/>
                </a:cubicBezTo>
                <a:cubicBezTo>
                  <a:pt x="1852" y="12843"/>
                  <a:pt x="1881" y="12855"/>
                  <a:pt x="1951" y="12883"/>
                </a:cubicBezTo>
                <a:cubicBezTo>
                  <a:pt x="2082" y="12930"/>
                  <a:pt x="2070" y="12942"/>
                  <a:pt x="1880" y="13002"/>
                </a:cubicBezTo>
                <a:cubicBezTo>
                  <a:pt x="1817" y="13023"/>
                  <a:pt x="1747" y="13035"/>
                  <a:pt x="1690" y="13035"/>
                </a:cubicBezTo>
                <a:cubicBezTo>
                  <a:pt x="1648" y="13035"/>
                  <a:pt x="1614" y="13029"/>
                  <a:pt x="1594" y="13014"/>
                </a:cubicBezTo>
                <a:cubicBezTo>
                  <a:pt x="1585" y="13010"/>
                  <a:pt x="1578" y="13008"/>
                  <a:pt x="1570" y="13008"/>
                </a:cubicBezTo>
                <a:cubicBezTo>
                  <a:pt x="1538" y="13008"/>
                  <a:pt x="1518" y="13048"/>
                  <a:pt x="1499" y="13097"/>
                </a:cubicBezTo>
                <a:cubicBezTo>
                  <a:pt x="1491" y="13196"/>
                  <a:pt x="1387" y="13255"/>
                  <a:pt x="1273" y="13255"/>
                </a:cubicBezTo>
                <a:cubicBezTo>
                  <a:pt x="1207" y="13255"/>
                  <a:pt x="1138" y="13236"/>
                  <a:pt x="1082" y="13192"/>
                </a:cubicBezTo>
                <a:cubicBezTo>
                  <a:pt x="1045" y="13161"/>
                  <a:pt x="1023" y="13143"/>
                  <a:pt x="1007" y="13143"/>
                </a:cubicBezTo>
                <a:cubicBezTo>
                  <a:pt x="981" y="13143"/>
                  <a:pt x="973" y="13189"/>
                  <a:pt x="951" y="13300"/>
                </a:cubicBezTo>
                <a:cubicBezTo>
                  <a:pt x="940" y="13437"/>
                  <a:pt x="902" y="13480"/>
                  <a:pt x="835" y="13480"/>
                </a:cubicBezTo>
                <a:cubicBezTo>
                  <a:pt x="827" y="13480"/>
                  <a:pt x="818" y="13480"/>
                  <a:pt x="808" y="13478"/>
                </a:cubicBezTo>
                <a:cubicBezTo>
                  <a:pt x="802" y="13478"/>
                  <a:pt x="797" y="13477"/>
                  <a:pt x="790" y="13477"/>
                </a:cubicBezTo>
                <a:cubicBezTo>
                  <a:pt x="644" y="13477"/>
                  <a:pt x="393" y="13612"/>
                  <a:pt x="427" y="13669"/>
                </a:cubicBezTo>
                <a:cubicBezTo>
                  <a:pt x="445" y="13695"/>
                  <a:pt x="429" y="13709"/>
                  <a:pt x="395" y="13709"/>
                </a:cubicBezTo>
                <a:cubicBezTo>
                  <a:pt x="384" y="13709"/>
                  <a:pt x="371" y="13707"/>
                  <a:pt x="356" y="13704"/>
                </a:cubicBezTo>
                <a:cubicBezTo>
                  <a:pt x="352" y="13704"/>
                  <a:pt x="348" y="13704"/>
                  <a:pt x="344" y="13704"/>
                </a:cubicBezTo>
                <a:cubicBezTo>
                  <a:pt x="222" y="13704"/>
                  <a:pt x="180" y="13888"/>
                  <a:pt x="272" y="14050"/>
                </a:cubicBezTo>
                <a:cubicBezTo>
                  <a:pt x="331" y="14142"/>
                  <a:pt x="307" y="14205"/>
                  <a:pt x="238" y="14205"/>
                </a:cubicBezTo>
                <a:cubicBezTo>
                  <a:pt x="209" y="14205"/>
                  <a:pt x="172" y="14193"/>
                  <a:pt x="129" y="14169"/>
                </a:cubicBezTo>
                <a:cubicBezTo>
                  <a:pt x="101" y="14145"/>
                  <a:pt x="81" y="14133"/>
                  <a:pt x="65" y="14133"/>
                </a:cubicBezTo>
                <a:cubicBezTo>
                  <a:pt x="39" y="14133"/>
                  <a:pt x="25" y="14163"/>
                  <a:pt x="10" y="14228"/>
                </a:cubicBezTo>
                <a:cubicBezTo>
                  <a:pt x="1" y="14287"/>
                  <a:pt x="23" y="14330"/>
                  <a:pt x="51" y="14330"/>
                </a:cubicBezTo>
                <a:cubicBezTo>
                  <a:pt x="57" y="14330"/>
                  <a:pt x="64" y="14328"/>
                  <a:pt x="70" y="14324"/>
                </a:cubicBezTo>
                <a:cubicBezTo>
                  <a:pt x="77" y="14323"/>
                  <a:pt x="84" y="14322"/>
                  <a:pt x="90" y="14322"/>
                </a:cubicBezTo>
                <a:cubicBezTo>
                  <a:pt x="157" y="14322"/>
                  <a:pt x="173" y="14380"/>
                  <a:pt x="129" y="14478"/>
                </a:cubicBezTo>
                <a:cubicBezTo>
                  <a:pt x="121" y="14487"/>
                  <a:pt x="136" y="14495"/>
                  <a:pt x="159" y="14495"/>
                </a:cubicBezTo>
                <a:cubicBezTo>
                  <a:pt x="168" y="14495"/>
                  <a:pt x="178" y="14494"/>
                  <a:pt x="189" y="14490"/>
                </a:cubicBezTo>
                <a:cubicBezTo>
                  <a:pt x="213" y="14484"/>
                  <a:pt x="234" y="14481"/>
                  <a:pt x="248" y="14481"/>
                </a:cubicBezTo>
                <a:cubicBezTo>
                  <a:pt x="263" y="14481"/>
                  <a:pt x="272" y="14484"/>
                  <a:pt x="272" y="14490"/>
                </a:cubicBezTo>
                <a:cubicBezTo>
                  <a:pt x="272" y="14502"/>
                  <a:pt x="284" y="14550"/>
                  <a:pt x="296" y="14597"/>
                </a:cubicBezTo>
                <a:cubicBezTo>
                  <a:pt x="324" y="14644"/>
                  <a:pt x="309" y="14661"/>
                  <a:pt x="267" y="14661"/>
                </a:cubicBezTo>
                <a:cubicBezTo>
                  <a:pt x="255" y="14661"/>
                  <a:pt x="241" y="14660"/>
                  <a:pt x="225" y="14657"/>
                </a:cubicBezTo>
                <a:cubicBezTo>
                  <a:pt x="217" y="14655"/>
                  <a:pt x="209" y="14655"/>
                  <a:pt x="201" y="14655"/>
                </a:cubicBezTo>
                <a:cubicBezTo>
                  <a:pt x="151" y="14655"/>
                  <a:pt x="106" y="14687"/>
                  <a:pt x="106" y="14728"/>
                </a:cubicBezTo>
                <a:cubicBezTo>
                  <a:pt x="106" y="14767"/>
                  <a:pt x="121" y="14806"/>
                  <a:pt x="153" y="14806"/>
                </a:cubicBezTo>
                <a:cubicBezTo>
                  <a:pt x="160" y="14806"/>
                  <a:pt x="168" y="14804"/>
                  <a:pt x="177" y="14800"/>
                </a:cubicBezTo>
                <a:cubicBezTo>
                  <a:pt x="182" y="14799"/>
                  <a:pt x="186" y="14798"/>
                  <a:pt x="190" y="14798"/>
                </a:cubicBezTo>
                <a:cubicBezTo>
                  <a:pt x="224" y="14798"/>
                  <a:pt x="221" y="14843"/>
                  <a:pt x="189" y="14907"/>
                </a:cubicBezTo>
                <a:cubicBezTo>
                  <a:pt x="165" y="14966"/>
                  <a:pt x="165" y="15026"/>
                  <a:pt x="189" y="15038"/>
                </a:cubicBezTo>
                <a:cubicBezTo>
                  <a:pt x="272" y="15062"/>
                  <a:pt x="332" y="15359"/>
                  <a:pt x="272" y="15383"/>
                </a:cubicBezTo>
                <a:cubicBezTo>
                  <a:pt x="266" y="15385"/>
                  <a:pt x="260" y="15386"/>
                  <a:pt x="253" y="15386"/>
                </a:cubicBezTo>
                <a:cubicBezTo>
                  <a:pt x="221" y="15386"/>
                  <a:pt x="185" y="15363"/>
                  <a:pt x="165" y="15324"/>
                </a:cubicBezTo>
                <a:cubicBezTo>
                  <a:pt x="135" y="15287"/>
                  <a:pt x="114" y="15270"/>
                  <a:pt x="101" y="15270"/>
                </a:cubicBezTo>
                <a:lnTo>
                  <a:pt x="101" y="15270"/>
                </a:lnTo>
                <a:cubicBezTo>
                  <a:pt x="45" y="15270"/>
                  <a:pt x="124" y="15551"/>
                  <a:pt x="248" y="15800"/>
                </a:cubicBezTo>
                <a:cubicBezTo>
                  <a:pt x="356" y="15978"/>
                  <a:pt x="427" y="16169"/>
                  <a:pt x="415" y="16205"/>
                </a:cubicBezTo>
                <a:cubicBezTo>
                  <a:pt x="415" y="16252"/>
                  <a:pt x="427" y="16288"/>
                  <a:pt x="475" y="16312"/>
                </a:cubicBezTo>
                <a:cubicBezTo>
                  <a:pt x="522" y="16324"/>
                  <a:pt x="534" y="16383"/>
                  <a:pt x="534" y="16443"/>
                </a:cubicBezTo>
                <a:cubicBezTo>
                  <a:pt x="534" y="16502"/>
                  <a:pt x="546" y="16526"/>
                  <a:pt x="594" y="16550"/>
                </a:cubicBezTo>
                <a:cubicBezTo>
                  <a:pt x="641" y="16550"/>
                  <a:pt x="689" y="16621"/>
                  <a:pt x="701" y="16705"/>
                </a:cubicBezTo>
                <a:cubicBezTo>
                  <a:pt x="713" y="16800"/>
                  <a:pt x="784" y="16883"/>
                  <a:pt x="891" y="16931"/>
                </a:cubicBezTo>
                <a:cubicBezTo>
                  <a:pt x="987" y="16967"/>
                  <a:pt x="1106" y="17062"/>
                  <a:pt x="1165" y="17145"/>
                </a:cubicBezTo>
                <a:cubicBezTo>
                  <a:pt x="1308" y="17336"/>
                  <a:pt x="1582" y="17538"/>
                  <a:pt x="1701" y="17562"/>
                </a:cubicBezTo>
                <a:cubicBezTo>
                  <a:pt x="1761" y="17562"/>
                  <a:pt x="1784" y="17586"/>
                  <a:pt x="1784" y="17622"/>
                </a:cubicBezTo>
                <a:cubicBezTo>
                  <a:pt x="1784" y="17633"/>
                  <a:pt x="1880" y="17717"/>
                  <a:pt x="1999" y="17800"/>
                </a:cubicBezTo>
                <a:cubicBezTo>
                  <a:pt x="2153" y="17895"/>
                  <a:pt x="2296" y="17943"/>
                  <a:pt x="2499" y="17955"/>
                </a:cubicBezTo>
                <a:cubicBezTo>
                  <a:pt x="2588" y="17964"/>
                  <a:pt x="2694" y="17969"/>
                  <a:pt x="2805" y="17969"/>
                </a:cubicBezTo>
                <a:cubicBezTo>
                  <a:pt x="3110" y="17969"/>
                  <a:pt x="3459" y="17936"/>
                  <a:pt x="3642" y="17883"/>
                </a:cubicBezTo>
                <a:cubicBezTo>
                  <a:pt x="3737" y="17860"/>
                  <a:pt x="4237" y="17800"/>
                  <a:pt x="4773" y="17753"/>
                </a:cubicBezTo>
                <a:cubicBezTo>
                  <a:pt x="5297" y="17705"/>
                  <a:pt x="6118" y="17633"/>
                  <a:pt x="6595" y="17574"/>
                </a:cubicBezTo>
                <a:cubicBezTo>
                  <a:pt x="6945" y="17535"/>
                  <a:pt x="7181" y="17516"/>
                  <a:pt x="7338" y="17516"/>
                </a:cubicBezTo>
                <a:cubicBezTo>
                  <a:pt x="7566" y="17516"/>
                  <a:pt x="7625" y="17556"/>
                  <a:pt x="7618" y="17633"/>
                </a:cubicBezTo>
                <a:cubicBezTo>
                  <a:pt x="7618" y="17681"/>
                  <a:pt x="7654" y="17705"/>
                  <a:pt x="7714" y="17717"/>
                </a:cubicBezTo>
                <a:cubicBezTo>
                  <a:pt x="7892" y="17753"/>
                  <a:pt x="8142" y="17979"/>
                  <a:pt x="8380" y="18360"/>
                </a:cubicBezTo>
                <a:cubicBezTo>
                  <a:pt x="8500" y="18574"/>
                  <a:pt x="8642" y="18765"/>
                  <a:pt x="8690" y="18812"/>
                </a:cubicBezTo>
                <a:cubicBezTo>
                  <a:pt x="8738" y="18848"/>
                  <a:pt x="8785" y="18907"/>
                  <a:pt x="8785" y="18931"/>
                </a:cubicBezTo>
                <a:cubicBezTo>
                  <a:pt x="8785" y="18955"/>
                  <a:pt x="8845" y="18967"/>
                  <a:pt x="8916" y="18991"/>
                </a:cubicBezTo>
                <a:cubicBezTo>
                  <a:pt x="9000" y="19003"/>
                  <a:pt x="9059" y="19026"/>
                  <a:pt x="9047" y="19050"/>
                </a:cubicBezTo>
                <a:cubicBezTo>
                  <a:pt x="9047" y="19074"/>
                  <a:pt x="9095" y="19110"/>
                  <a:pt x="9142" y="19110"/>
                </a:cubicBezTo>
                <a:cubicBezTo>
                  <a:pt x="9202" y="19110"/>
                  <a:pt x="9273" y="19181"/>
                  <a:pt x="9297" y="19253"/>
                </a:cubicBezTo>
                <a:cubicBezTo>
                  <a:pt x="9345" y="19324"/>
                  <a:pt x="9416" y="19384"/>
                  <a:pt x="9500" y="19384"/>
                </a:cubicBezTo>
                <a:cubicBezTo>
                  <a:pt x="9654" y="19384"/>
                  <a:pt x="9940" y="19491"/>
                  <a:pt x="9940" y="19550"/>
                </a:cubicBezTo>
                <a:cubicBezTo>
                  <a:pt x="9940" y="19586"/>
                  <a:pt x="10000" y="19610"/>
                  <a:pt x="10095" y="19646"/>
                </a:cubicBezTo>
                <a:cubicBezTo>
                  <a:pt x="10178" y="19669"/>
                  <a:pt x="10297" y="19729"/>
                  <a:pt x="10369" y="19788"/>
                </a:cubicBezTo>
                <a:cubicBezTo>
                  <a:pt x="10435" y="19838"/>
                  <a:pt x="10483" y="19864"/>
                  <a:pt x="10554" y="19864"/>
                </a:cubicBezTo>
                <a:cubicBezTo>
                  <a:pt x="10586" y="19864"/>
                  <a:pt x="10622" y="19859"/>
                  <a:pt x="10666" y="19848"/>
                </a:cubicBezTo>
                <a:cubicBezTo>
                  <a:pt x="10713" y="19841"/>
                  <a:pt x="10751" y="19837"/>
                  <a:pt x="10784" y="19837"/>
                </a:cubicBezTo>
                <a:cubicBezTo>
                  <a:pt x="10858" y="19837"/>
                  <a:pt x="10902" y="19858"/>
                  <a:pt x="10952" y="19908"/>
                </a:cubicBezTo>
                <a:cubicBezTo>
                  <a:pt x="11008" y="19957"/>
                  <a:pt x="11038" y="19981"/>
                  <a:pt x="11063" y="19981"/>
                </a:cubicBezTo>
                <a:cubicBezTo>
                  <a:pt x="11088" y="19981"/>
                  <a:pt x="11108" y="19960"/>
                  <a:pt x="11143" y="19919"/>
                </a:cubicBezTo>
                <a:cubicBezTo>
                  <a:pt x="11184" y="19889"/>
                  <a:pt x="11261" y="19858"/>
                  <a:pt x="11319" y="19858"/>
                </a:cubicBezTo>
                <a:cubicBezTo>
                  <a:pt x="11329" y="19858"/>
                  <a:pt x="11337" y="19858"/>
                  <a:pt x="11345" y="19860"/>
                </a:cubicBezTo>
                <a:cubicBezTo>
                  <a:pt x="11359" y="19865"/>
                  <a:pt x="11379" y="19868"/>
                  <a:pt x="11404" y="19868"/>
                </a:cubicBezTo>
                <a:cubicBezTo>
                  <a:pt x="11488" y="19868"/>
                  <a:pt x="11625" y="19842"/>
                  <a:pt x="11762" y="19824"/>
                </a:cubicBezTo>
                <a:lnTo>
                  <a:pt x="12071" y="19765"/>
                </a:lnTo>
                <a:lnTo>
                  <a:pt x="12357" y="19896"/>
                </a:lnTo>
                <a:cubicBezTo>
                  <a:pt x="12607" y="20015"/>
                  <a:pt x="12750" y="20039"/>
                  <a:pt x="13548" y="20134"/>
                </a:cubicBezTo>
                <a:cubicBezTo>
                  <a:pt x="14036" y="20193"/>
                  <a:pt x="14774" y="20253"/>
                  <a:pt x="15179" y="20253"/>
                </a:cubicBezTo>
                <a:cubicBezTo>
                  <a:pt x="15584" y="20265"/>
                  <a:pt x="16108" y="20277"/>
                  <a:pt x="16346" y="20277"/>
                </a:cubicBezTo>
                <a:cubicBezTo>
                  <a:pt x="16412" y="20284"/>
                  <a:pt x="16483" y="20287"/>
                  <a:pt x="16551" y="20287"/>
                </a:cubicBezTo>
                <a:cubicBezTo>
                  <a:pt x="16701" y="20287"/>
                  <a:pt x="16833" y="20273"/>
                  <a:pt x="16858" y="20265"/>
                </a:cubicBezTo>
                <a:cubicBezTo>
                  <a:pt x="16893" y="20251"/>
                  <a:pt x="16927" y="20245"/>
                  <a:pt x="16955" y="20245"/>
                </a:cubicBezTo>
                <a:cubicBezTo>
                  <a:pt x="16975" y="20245"/>
                  <a:pt x="16991" y="20248"/>
                  <a:pt x="17001" y="20253"/>
                </a:cubicBezTo>
                <a:cubicBezTo>
                  <a:pt x="17012" y="20265"/>
                  <a:pt x="17280" y="20271"/>
                  <a:pt x="17562" y="20271"/>
                </a:cubicBezTo>
                <a:cubicBezTo>
                  <a:pt x="17843" y="20271"/>
                  <a:pt x="18138" y="20265"/>
                  <a:pt x="18203" y="20253"/>
                </a:cubicBezTo>
                <a:cubicBezTo>
                  <a:pt x="18251" y="20241"/>
                  <a:pt x="18429" y="20241"/>
                  <a:pt x="18620" y="20241"/>
                </a:cubicBezTo>
                <a:lnTo>
                  <a:pt x="19441" y="20241"/>
                </a:lnTo>
                <a:cubicBezTo>
                  <a:pt x="19703" y="20217"/>
                  <a:pt x="19977" y="20217"/>
                  <a:pt x="20037" y="20217"/>
                </a:cubicBezTo>
                <a:cubicBezTo>
                  <a:pt x="20096" y="20217"/>
                  <a:pt x="20191" y="20217"/>
                  <a:pt x="20251" y="20205"/>
                </a:cubicBezTo>
                <a:cubicBezTo>
                  <a:pt x="20311" y="20205"/>
                  <a:pt x="20465" y="20193"/>
                  <a:pt x="20584" y="20193"/>
                </a:cubicBezTo>
                <a:cubicBezTo>
                  <a:pt x="20703" y="20193"/>
                  <a:pt x="20822" y="20181"/>
                  <a:pt x="20846" y="20181"/>
                </a:cubicBezTo>
                <a:lnTo>
                  <a:pt x="21120" y="20181"/>
                </a:lnTo>
                <a:cubicBezTo>
                  <a:pt x="21239" y="20181"/>
                  <a:pt x="21406" y="20158"/>
                  <a:pt x="21477" y="20146"/>
                </a:cubicBezTo>
                <a:cubicBezTo>
                  <a:pt x="21549" y="20134"/>
                  <a:pt x="21668" y="20134"/>
                  <a:pt x="21739" y="20134"/>
                </a:cubicBezTo>
                <a:cubicBezTo>
                  <a:pt x="21764" y="20137"/>
                  <a:pt x="21788" y="20139"/>
                  <a:pt x="21811" y="20139"/>
                </a:cubicBezTo>
                <a:cubicBezTo>
                  <a:pt x="21867" y="20139"/>
                  <a:pt x="21916" y="20130"/>
                  <a:pt x="21942" y="20122"/>
                </a:cubicBezTo>
                <a:cubicBezTo>
                  <a:pt x="21965" y="20098"/>
                  <a:pt x="22013" y="20086"/>
                  <a:pt x="22037" y="20086"/>
                </a:cubicBezTo>
                <a:cubicBezTo>
                  <a:pt x="22065" y="20089"/>
                  <a:pt x="22114" y="20090"/>
                  <a:pt x="22180" y="20090"/>
                </a:cubicBezTo>
                <a:cubicBezTo>
                  <a:pt x="22391" y="20090"/>
                  <a:pt x="22768" y="20075"/>
                  <a:pt x="23132" y="20039"/>
                </a:cubicBezTo>
                <a:cubicBezTo>
                  <a:pt x="23430" y="20027"/>
                  <a:pt x="23668" y="20015"/>
                  <a:pt x="23692" y="20015"/>
                </a:cubicBezTo>
                <a:cubicBezTo>
                  <a:pt x="23704" y="20015"/>
                  <a:pt x="23811" y="20003"/>
                  <a:pt x="23918" y="19979"/>
                </a:cubicBezTo>
                <a:cubicBezTo>
                  <a:pt x="24085" y="19955"/>
                  <a:pt x="25168" y="19884"/>
                  <a:pt x="25252" y="19884"/>
                </a:cubicBezTo>
                <a:cubicBezTo>
                  <a:pt x="25275" y="19884"/>
                  <a:pt x="25335" y="19884"/>
                  <a:pt x="25371" y="19860"/>
                </a:cubicBezTo>
                <a:cubicBezTo>
                  <a:pt x="25478" y="19836"/>
                  <a:pt x="26014" y="19800"/>
                  <a:pt x="26145" y="19800"/>
                </a:cubicBezTo>
                <a:cubicBezTo>
                  <a:pt x="26204" y="19800"/>
                  <a:pt x="26347" y="19800"/>
                  <a:pt x="26442" y="19777"/>
                </a:cubicBezTo>
                <a:cubicBezTo>
                  <a:pt x="26549" y="19765"/>
                  <a:pt x="27073" y="19705"/>
                  <a:pt x="27609" y="19646"/>
                </a:cubicBezTo>
                <a:cubicBezTo>
                  <a:pt x="28562" y="19550"/>
                  <a:pt x="29026" y="19491"/>
                  <a:pt x="29335" y="19443"/>
                </a:cubicBezTo>
                <a:cubicBezTo>
                  <a:pt x="29419" y="19431"/>
                  <a:pt x="29716" y="19407"/>
                  <a:pt x="30002" y="19372"/>
                </a:cubicBezTo>
                <a:cubicBezTo>
                  <a:pt x="30550" y="19312"/>
                  <a:pt x="32419" y="19074"/>
                  <a:pt x="33145" y="18955"/>
                </a:cubicBezTo>
                <a:cubicBezTo>
                  <a:pt x="33384" y="18907"/>
                  <a:pt x="33622" y="18896"/>
                  <a:pt x="33669" y="18896"/>
                </a:cubicBezTo>
                <a:cubicBezTo>
                  <a:pt x="33705" y="18896"/>
                  <a:pt x="33872" y="18884"/>
                  <a:pt x="34050" y="18848"/>
                </a:cubicBezTo>
                <a:cubicBezTo>
                  <a:pt x="34229" y="18824"/>
                  <a:pt x="34562" y="18776"/>
                  <a:pt x="34777" y="18753"/>
                </a:cubicBezTo>
                <a:cubicBezTo>
                  <a:pt x="35003" y="18717"/>
                  <a:pt x="35229" y="18693"/>
                  <a:pt x="35277" y="18669"/>
                </a:cubicBezTo>
                <a:cubicBezTo>
                  <a:pt x="35312" y="18657"/>
                  <a:pt x="35479" y="18634"/>
                  <a:pt x="35646" y="18610"/>
                </a:cubicBezTo>
                <a:cubicBezTo>
                  <a:pt x="35812" y="18598"/>
                  <a:pt x="36265" y="18526"/>
                  <a:pt x="36682" y="18455"/>
                </a:cubicBezTo>
                <a:cubicBezTo>
                  <a:pt x="37098" y="18372"/>
                  <a:pt x="37479" y="18312"/>
                  <a:pt x="37515" y="18312"/>
                </a:cubicBezTo>
                <a:cubicBezTo>
                  <a:pt x="37598" y="18312"/>
                  <a:pt x="38348" y="18193"/>
                  <a:pt x="39361" y="18014"/>
                </a:cubicBezTo>
                <a:cubicBezTo>
                  <a:pt x="40361" y="17836"/>
                  <a:pt x="45004" y="16979"/>
                  <a:pt x="45040" y="16967"/>
                </a:cubicBezTo>
                <a:cubicBezTo>
                  <a:pt x="45064" y="16943"/>
                  <a:pt x="45457" y="16871"/>
                  <a:pt x="45897" y="16788"/>
                </a:cubicBezTo>
                <a:cubicBezTo>
                  <a:pt x="46349" y="16693"/>
                  <a:pt x="46778" y="16610"/>
                  <a:pt x="46850" y="16586"/>
                </a:cubicBezTo>
                <a:cubicBezTo>
                  <a:pt x="46921" y="16574"/>
                  <a:pt x="47219" y="16502"/>
                  <a:pt x="47504" y="16443"/>
                </a:cubicBezTo>
                <a:cubicBezTo>
                  <a:pt x="47790" y="16383"/>
                  <a:pt x="48207" y="16288"/>
                  <a:pt x="48409" y="16229"/>
                </a:cubicBezTo>
                <a:cubicBezTo>
                  <a:pt x="48624" y="16169"/>
                  <a:pt x="48945" y="16109"/>
                  <a:pt x="49147" y="16074"/>
                </a:cubicBezTo>
                <a:cubicBezTo>
                  <a:pt x="49826" y="15955"/>
                  <a:pt x="51553" y="15443"/>
                  <a:pt x="52005" y="15252"/>
                </a:cubicBezTo>
                <a:cubicBezTo>
                  <a:pt x="52374" y="15086"/>
                  <a:pt x="52838" y="14776"/>
                  <a:pt x="52850" y="14669"/>
                </a:cubicBezTo>
                <a:cubicBezTo>
                  <a:pt x="52850" y="14645"/>
                  <a:pt x="52969" y="14526"/>
                  <a:pt x="53112" y="14407"/>
                </a:cubicBezTo>
                <a:cubicBezTo>
                  <a:pt x="53279" y="14264"/>
                  <a:pt x="53398" y="14121"/>
                  <a:pt x="53434" y="14002"/>
                </a:cubicBezTo>
                <a:cubicBezTo>
                  <a:pt x="53458" y="13895"/>
                  <a:pt x="53505" y="13752"/>
                  <a:pt x="53553" y="13692"/>
                </a:cubicBezTo>
                <a:cubicBezTo>
                  <a:pt x="53588" y="13609"/>
                  <a:pt x="53577" y="13490"/>
                  <a:pt x="53517" y="13395"/>
                </a:cubicBezTo>
                <a:cubicBezTo>
                  <a:pt x="53458" y="13288"/>
                  <a:pt x="53434" y="13181"/>
                  <a:pt x="53434" y="13157"/>
                </a:cubicBezTo>
                <a:cubicBezTo>
                  <a:pt x="53434" y="13121"/>
                  <a:pt x="53374" y="13002"/>
                  <a:pt x="53279" y="12895"/>
                </a:cubicBezTo>
                <a:cubicBezTo>
                  <a:pt x="53088" y="12645"/>
                  <a:pt x="53100" y="12573"/>
                  <a:pt x="53350" y="12478"/>
                </a:cubicBezTo>
                <a:cubicBezTo>
                  <a:pt x="53469" y="12442"/>
                  <a:pt x="53696" y="12347"/>
                  <a:pt x="53850" y="12276"/>
                </a:cubicBezTo>
                <a:cubicBezTo>
                  <a:pt x="54005" y="12204"/>
                  <a:pt x="54291" y="12097"/>
                  <a:pt x="54470" y="12049"/>
                </a:cubicBezTo>
                <a:cubicBezTo>
                  <a:pt x="55112" y="11907"/>
                  <a:pt x="56017" y="11668"/>
                  <a:pt x="56375" y="11561"/>
                </a:cubicBezTo>
                <a:cubicBezTo>
                  <a:pt x="56548" y="11507"/>
                  <a:pt x="56732" y="11453"/>
                  <a:pt x="56772" y="11453"/>
                </a:cubicBezTo>
                <a:cubicBezTo>
                  <a:pt x="56776" y="11453"/>
                  <a:pt x="56778" y="11453"/>
                  <a:pt x="56779" y="11454"/>
                </a:cubicBezTo>
                <a:cubicBezTo>
                  <a:pt x="56781" y="11454"/>
                  <a:pt x="56783" y="11455"/>
                  <a:pt x="56786" y="11455"/>
                </a:cubicBezTo>
                <a:cubicBezTo>
                  <a:pt x="56901" y="11455"/>
                  <a:pt x="57781" y="11191"/>
                  <a:pt x="57851" y="11133"/>
                </a:cubicBezTo>
                <a:cubicBezTo>
                  <a:pt x="57899" y="11097"/>
                  <a:pt x="57958" y="11085"/>
                  <a:pt x="57982" y="11085"/>
                </a:cubicBezTo>
                <a:cubicBezTo>
                  <a:pt x="57985" y="11085"/>
                  <a:pt x="57989" y="11086"/>
                  <a:pt x="57994" y="11086"/>
                </a:cubicBezTo>
                <a:cubicBezTo>
                  <a:pt x="58127" y="11086"/>
                  <a:pt x="58692" y="10915"/>
                  <a:pt x="58922" y="10799"/>
                </a:cubicBezTo>
                <a:cubicBezTo>
                  <a:pt x="59020" y="10750"/>
                  <a:pt x="59126" y="10710"/>
                  <a:pt x="59187" y="10710"/>
                </a:cubicBezTo>
                <a:cubicBezTo>
                  <a:pt x="59200" y="10710"/>
                  <a:pt x="59212" y="10712"/>
                  <a:pt x="59220" y="10716"/>
                </a:cubicBezTo>
                <a:cubicBezTo>
                  <a:pt x="59221" y="10716"/>
                  <a:pt x="59222" y="10716"/>
                  <a:pt x="59223" y="10716"/>
                </a:cubicBezTo>
                <a:cubicBezTo>
                  <a:pt x="59351" y="10716"/>
                  <a:pt x="60780" y="10001"/>
                  <a:pt x="60792" y="9942"/>
                </a:cubicBezTo>
                <a:cubicBezTo>
                  <a:pt x="60792" y="9906"/>
                  <a:pt x="60839" y="9859"/>
                  <a:pt x="60899" y="9835"/>
                </a:cubicBezTo>
                <a:cubicBezTo>
                  <a:pt x="61054" y="9740"/>
                  <a:pt x="61197" y="9502"/>
                  <a:pt x="61304" y="9192"/>
                </a:cubicBezTo>
                <a:cubicBezTo>
                  <a:pt x="61351" y="9049"/>
                  <a:pt x="61423" y="8906"/>
                  <a:pt x="61447" y="8906"/>
                </a:cubicBezTo>
                <a:cubicBezTo>
                  <a:pt x="61601" y="8870"/>
                  <a:pt x="61554" y="8549"/>
                  <a:pt x="61375" y="8275"/>
                </a:cubicBezTo>
                <a:cubicBezTo>
                  <a:pt x="61268" y="8108"/>
                  <a:pt x="61197" y="7942"/>
                  <a:pt x="61208" y="7894"/>
                </a:cubicBezTo>
                <a:cubicBezTo>
                  <a:pt x="61208" y="7858"/>
                  <a:pt x="61173" y="7763"/>
                  <a:pt x="61113" y="7692"/>
                </a:cubicBezTo>
                <a:cubicBezTo>
                  <a:pt x="61030" y="7632"/>
                  <a:pt x="60970" y="7525"/>
                  <a:pt x="60947" y="7477"/>
                </a:cubicBezTo>
                <a:cubicBezTo>
                  <a:pt x="60887" y="7335"/>
                  <a:pt x="60494" y="6989"/>
                  <a:pt x="60065" y="6739"/>
                </a:cubicBezTo>
                <a:cubicBezTo>
                  <a:pt x="59863" y="6620"/>
                  <a:pt x="59696" y="6489"/>
                  <a:pt x="59708" y="6454"/>
                </a:cubicBezTo>
                <a:cubicBezTo>
                  <a:pt x="59708" y="6430"/>
                  <a:pt x="60101" y="6215"/>
                  <a:pt x="60554" y="5989"/>
                </a:cubicBezTo>
                <a:cubicBezTo>
                  <a:pt x="61375" y="5608"/>
                  <a:pt x="61840" y="5370"/>
                  <a:pt x="61851" y="5322"/>
                </a:cubicBezTo>
                <a:cubicBezTo>
                  <a:pt x="61851" y="5299"/>
                  <a:pt x="62066" y="5180"/>
                  <a:pt x="62221" y="5084"/>
                </a:cubicBezTo>
                <a:cubicBezTo>
                  <a:pt x="62363" y="5013"/>
                  <a:pt x="62685" y="4668"/>
                  <a:pt x="62637" y="4644"/>
                </a:cubicBezTo>
                <a:cubicBezTo>
                  <a:pt x="62625" y="4620"/>
                  <a:pt x="62685" y="4501"/>
                  <a:pt x="62780" y="4382"/>
                </a:cubicBezTo>
                <a:cubicBezTo>
                  <a:pt x="63042" y="4025"/>
                  <a:pt x="63078" y="3489"/>
                  <a:pt x="62852" y="3406"/>
                </a:cubicBezTo>
                <a:cubicBezTo>
                  <a:pt x="62804" y="3394"/>
                  <a:pt x="62756" y="3310"/>
                  <a:pt x="62780" y="3275"/>
                </a:cubicBezTo>
                <a:cubicBezTo>
                  <a:pt x="62785" y="3236"/>
                  <a:pt x="62792" y="3215"/>
                  <a:pt x="62808" y="3215"/>
                </a:cubicBezTo>
                <a:cubicBezTo>
                  <a:pt x="62831" y="3215"/>
                  <a:pt x="62874" y="3259"/>
                  <a:pt x="62959" y="3358"/>
                </a:cubicBezTo>
                <a:cubicBezTo>
                  <a:pt x="63020" y="3437"/>
                  <a:pt x="63075" y="3484"/>
                  <a:pt x="63109" y="3484"/>
                </a:cubicBezTo>
                <a:cubicBezTo>
                  <a:pt x="63121" y="3484"/>
                  <a:pt x="63131" y="3478"/>
                  <a:pt x="63137" y="3465"/>
                </a:cubicBezTo>
                <a:cubicBezTo>
                  <a:pt x="63149" y="3468"/>
                  <a:pt x="63158" y="3470"/>
                  <a:pt x="63164" y="3470"/>
                </a:cubicBezTo>
                <a:cubicBezTo>
                  <a:pt x="63207" y="3470"/>
                  <a:pt x="63165" y="3411"/>
                  <a:pt x="63113" y="3370"/>
                </a:cubicBezTo>
                <a:cubicBezTo>
                  <a:pt x="63054" y="3322"/>
                  <a:pt x="63030" y="3251"/>
                  <a:pt x="63030" y="3203"/>
                </a:cubicBezTo>
                <a:cubicBezTo>
                  <a:pt x="63030" y="3167"/>
                  <a:pt x="63018" y="3060"/>
                  <a:pt x="62971" y="3001"/>
                </a:cubicBezTo>
                <a:cubicBezTo>
                  <a:pt x="62937" y="2939"/>
                  <a:pt x="62918" y="2913"/>
                  <a:pt x="62891" y="2913"/>
                </a:cubicBezTo>
                <a:cubicBezTo>
                  <a:pt x="62870" y="2913"/>
                  <a:pt x="62845" y="2928"/>
                  <a:pt x="62804" y="2953"/>
                </a:cubicBezTo>
                <a:cubicBezTo>
                  <a:pt x="62768" y="2977"/>
                  <a:pt x="62738" y="2989"/>
                  <a:pt x="62715" y="2989"/>
                </a:cubicBezTo>
                <a:cubicBezTo>
                  <a:pt x="62691" y="2989"/>
                  <a:pt x="62673" y="2977"/>
                  <a:pt x="62661" y="2953"/>
                </a:cubicBezTo>
                <a:cubicBezTo>
                  <a:pt x="62625" y="2929"/>
                  <a:pt x="62673" y="2870"/>
                  <a:pt x="62744" y="2834"/>
                </a:cubicBezTo>
                <a:cubicBezTo>
                  <a:pt x="62816" y="2810"/>
                  <a:pt x="62852" y="2774"/>
                  <a:pt x="62804" y="2774"/>
                </a:cubicBezTo>
                <a:cubicBezTo>
                  <a:pt x="62756" y="2774"/>
                  <a:pt x="62744" y="2751"/>
                  <a:pt x="62780" y="2703"/>
                </a:cubicBezTo>
                <a:cubicBezTo>
                  <a:pt x="62804" y="2667"/>
                  <a:pt x="62780" y="2632"/>
                  <a:pt x="62721" y="2596"/>
                </a:cubicBezTo>
                <a:cubicBezTo>
                  <a:pt x="62661" y="2572"/>
                  <a:pt x="62613" y="2524"/>
                  <a:pt x="62613" y="2477"/>
                </a:cubicBezTo>
                <a:cubicBezTo>
                  <a:pt x="62613" y="2441"/>
                  <a:pt x="62602" y="2393"/>
                  <a:pt x="62566" y="2370"/>
                </a:cubicBezTo>
                <a:cubicBezTo>
                  <a:pt x="62563" y="2368"/>
                  <a:pt x="62559" y="2367"/>
                  <a:pt x="62556" y="2367"/>
                </a:cubicBezTo>
                <a:cubicBezTo>
                  <a:pt x="62533" y="2367"/>
                  <a:pt x="62506" y="2401"/>
                  <a:pt x="62506" y="2453"/>
                </a:cubicBezTo>
                <a:cubicBezTo>
                  <a:pt x="62506" y="2513"/>
                  <a:pt x="62447" y="2548"/>
                  <a:pt x="62387" y="2548"/>
                </a:cubicBezTo>
                <a:cubicBezTo>
                  <a:pt x="62316" y="2548"/>
                  <a:pt x="62304" y="2536"/>
                  <a:pt x="62328" y="2465"/>
                </a:cubicBezTo>
                <a:cubicBezTo>
                  <a:pt x="62375" y="2393"/>
                  <a:pt x="62340" y="2370"/>
                  <a:pt x="62197" y="2358"/>
                </a:cubicBezTo>
                <a:cubicBezTo>
                  <a:pt x="62078" y="2358"/>
                  <a:pt x="62042" y="2346"/>
                  <a:pt x="62090" y="2310"/>
                </a:cubicBezTo>
                <a:cubicBezTo>
                  <a:pt x="62197" y="2251"/>
                  <a:pt x="62209" y="2203"/>
                  <a:pt x="62101" y="2179"/>
                </a:cubicBezTo>
                <a:lnTo>
                  <a:pt x="62101" y="2179"/>
                </a:lnTo>
                <a:cubicBezTo>
                  <a:pt x="62066" y="2179"/>
                  <a:pt x="62042" y="2203"/>
                  <a:pt x="62066" y="2227"/>
                </a:cubicBezTo>
                <a:cubicBezTo>
                  <a:pt x="62078" y="2251"/>
                  <a:pt x="62042" y="2286"/>
                  <a:pt x="61982" y="2286"/>
                </a:cubicBezTo>
                <a:cubicBezTo>
                  <a:pt x="61972" y="2288"/>
                  <a:pt x="61962" y="2289"/>
                  <a:pt x="61952" y="2289"/>
                </a:cubicBezTo>
                <a:cubicBezTo>
                  <a:pt x="61904" y="2289"/>
                  <a:pt x="61861" y="2266"/>
                  <a:pt x="61851" y="2227"/>
                </a:cubicBezTo>
                <a:cubicBezTo>
                  <a:pt x="61842" y="2187"/>
                  <a:pt x="61807" y="2164"/>
                  <a:pt x="61769" y="2164"/>
                </a:cubicBezTo>
                <a:cubicBezTo>
                  <a:pt x="61761" y="2164"/>
                  <a:pt x="61752" y="2165"/>
                  <a:pt x="61744" y="2167"/>
                </a:cubicBezTo>
                <a:cubicBezTo>
                  <a:pt x="61741" y="2169"/>
                  <a:pt x="61737" y="2169"/>
                  <a:pt x="61733" y="2169"/>
                </a:cubicBezTo>
                <a:cubicBezTo>
                  <a:pt x="61699" y="2169"/>
                  <a:pt x="61660" y="2125"/>
                  <a:pt x="61649" y="2072"/>
                </a:cubicBezTo>
                <a:cubicBezTo>
                  <a:pt x="61628" y="2020"/>
                  <a:pt x="61599" y="1986"/>
                  <a:pt x="61560" y="1986"/>
                </a:cubicBezTo>
                <a:cubicBezTo>
                  <a:pt x="61554" y="1986"/>
                  <a:pt x="61548" y="1987"/>
                  <a:pt x="61542" y="1989"/>
                </a:cubicBezTo>
                <a:cubicBezTo>
                  <a:pt x="61534" y="1991"/>
                  <a:pt x="61526" y="1992"/>
                  <a:pt x="61518" y="1992"/>
                </a:cubicBezTo>
                <a:cubicBezTo>
                  <a:pt x="61479" y="1992"/>
                  <a:pt x="61445" y="1969"/>
                  <a:pt x="61435" y="1929"/>
                </a:cubicBezTo>
                <a:cubicBezTo>
                  <a:pt x="61425" y="1890"/>
                  <a:pt x="61390" y="1867"/>
                  <a:pt x="61345" y="1867"/>
                </a:cubicBezTo>
                <a:cubicBezTo>
                  <a:pt x="61336" y="1867"/>
                  <a:pt x="61326" y="1868"/>
                  <a:pt x="61316" y="1870"/>
                </a:cubicBezTo>
                <a:cubicBezTo>
                  <a:pt x="61304" y="1873"/>
                  <a:pt x="61293" y="1874"/>
                  <a:pt x="61284" y="1874"/>
                </a:cubicBezTo>
                <a:cubicBezTo>
                  <a:pt x="61258" y="1874"/>
                  <a:pt x="61244" y="1861"/>
                  <a:pt x="61244" y="1834"/>
                </a:cubicBezTo>
                <a:cubicBezTo>
                  <a:pt x="61244" y="1810"/>
                  <a:pt x="61197" y="1774"/>
                  <a:pt x="61125" y="1774"/>
                </a:cubicBezTo>
                <a:cubicBezTo>
                  <a:pt x="60887" y="1762"/>
                  <a:pt x="60816" y="1739"/>
                  <a:pt x="60827" y="1655"/>
                </a:cubicBezTo>
                <a:cubicBezTo>
                  <a:pt x="60834" y="1607"/>
                  <a:pt x="60809" y="1582"/>
                  <a:pt x="60763" y="1582"/>
                </a:cubicBezTo>
                <a:cubicBezTo>
                  <a:pt x="60730" y="1582"/>
                  <a:pt x="60687" y="1595"/>
                  <a:pt x="60637" y="1620"/>
                </a:cubicBezTo>
                <a:cubicBezTo>
                  <a:pt x="60603" y="1637"/>
                  <a:pt x="60578" y="1645"/>
                  <a:pt x="60564" y="1645"/>
                </a:cubicBezTo>
                <a:cubicBezTo>
                  <a:pt x="60528" y="1645"/>
                  <a:pt x="60552" y="1594"/>
                  <a:pt x="60637" y="1501"/>
                </a:cubicBezTo>
                <a:cubicBezTo>
                  <a:pt x="60673" y="1441"/>
                  <a:pt x="60697" y="1381"/>
                  <a:pt x="60661" y="1381"/>
                </a:cubicBezTo>
                <a:cubicBezTo>
                  <a:pt x="60637" y="1381"/>
                  <a:pt x="60530" y="1370"/>
                  <a:pt x="60435" y="1346"/>
                </a:cubicBezTo>
                <a:cubicBezTo>
                  <a:pt x="60304" y="1334"/>
                  <a:pt x="60280" y="1310"/>
                  <a:pt x="60316" y="1215"/>
                </a:cubicBezTo>
                <a:cubicBezTo>
                  <a:pt x="60411" y="1060"/>
                  <a:pt x="60101" y="786"/>
                  <a:pt x="59804" y="739"/>
                </a:cubicBezTo>
                <a:cubicBezTo>
                  <a:pt x="59745" y="726"/>
                  <a:pt x="59699" y="721"/>
                  <a:pt x="59662" y="721"/>
                </a:cubicBezTo>
                <a:cubicBezTo>
                  <a:pt x="59593" y="721"/>
                  <a:pt x="59557" y="739"/>
                  <a:pt x="59542" y="762"/>
                </a:cubicBezTo>
                <a:cubicBezTo>
                  <a:pt x="59536" y="792"/>
                  <a:pt x="59530" y="807"/>
                  <a:pt x="59516" y="807"/>
                </a:cubicBezTo>
                <a:cubicBezTo>
                  <a:pt x="59503" y="807"/>
                  <a:pt x="59482" y="792"/>
                  <a:pt x="59446" y="762"/>
                </a:cubicBezTo>
                <a:cubicBezTo>
                  <a:pt x="59387" y="727"/>
                  <a:pt x="59351" y="643"/>
                  <a:pt x="59351" y="608"/>
                </a:cubicBezTo>
                <a:cubicBezTo>
                  <a:pt x="59351" y="524"/>
                  <a:pt x="59303" y="512"/>
                  <a:pt x="59149" y="488"/>
                </a:cubicBezTo>
                <a:cubicBezTo>
                  <a:pt x="59030" y="477"/>
                  <a:pt x="58922" y="429"/>
                  <a:pt x="58911" y="393"/>
                </a:cubicBezTo>
                <a:cubicBezTo>
                  <a:pt x="58899" y="375"/>
                  <a:pt x="58890" y="366"/>
                  <a:pt x="58882" y="366"/>
                </a:cubicBezTo>
                <a:cubicBezTo>
                  <a:pt x="58875" y="366"/>
                  <a:pt x="58869" y="375"/>
                  <a:pt x="58863" y="393"/>
                </a:cubicBezTo>
                <a:cubicBezTo>
                  <a:pt x="58853" y="423"/>
                  <a:pt x="58827" y="444"/>
                  <a:pt x="58792" y="444"/>
                </a:cubicBezTo>
                <a:cubicBezTo>
                  <a:pt x="58784" y="444"/>
                  <a:pt x="58776" y="443"/>
                  <a:pt x="58768" y="441"/>
                </a:cubicBezTo>
                <a:cubicBezTo>
                  <a:pt x="58732" y="441"/>
                  <a:pt x="58744" y="381"/>
                  <a:pt x="58803" y="322"/>
                </a:cubicBezTo>
                <a:cubicBezTo>
                  <a:pt x="58875" y="238"/>
                  <a:pt x="58887" y="203"/>
                  <a:pt x="58815" y="143"/>
                </a:cubicBezTo>
                <a:cubicBezTo>
                  <a:pt x="58780" y="113"/>
                  <a:pt x="58759" y="99"/>
                  <a:pt x="58750" y="99"/>
                </a:cubicBezTo>
                <a:lnTo>
                  <a:pt x="58750" y="99"/>
                </a:lnTo>
                <a:cubicBezTo>
                  <a:pt x="58741" y="99"/>
                  <a:pt x="58744" y="113"/>
                  <a:pt x="58756" y="143"/>
                </a:cubicBezTo>
                <a:cubicBezTo>
                  <a:pt x="58768" y="191"/>
                  <a:pt x="58744" y="274"/>
                  <a:pt x="58684" y="358"/>
                </a:cubicBezTo>
                <a:lnTo>
                  <a:pt x="58577" y="477"/>
                </a:lnTo>
                <a:lnTo>
                  <a:pt x="58553" y="334"/>
                </a:lnTo>
                <a:cubicBezTo>
                  <a:pt x="58530" y="262"/>
                  <a:pt x="58458" y="203"/>
                  <a:pt x="58399" y="191"/>
                </a:cubicBezTo>
                <a:cubicBezTo>
                  <a:pt x="58327" y="179"/>
                  <a:pt x="58315" y="143"/>
                  <a:pt x="58327" y="119"/>
                </a:cubicBezTo>
                <a:cubicBezTo>
                  <a:pt x="58345" y="85"/>
                  <a:pt x="58343" y="62"/>
                  <a:pt x="58313" y="62"/>
                </a:cubicBezTo>
                <a:cubicBezTo>
                  <a:pt x="58302" y="62"/>
                  <a:pt x="58287" y="65"/>
                  <a:pt x="58268" y="72"/>
                </a:cubicBezTo>
                <a:cubicBezTo>
                  <a:pt x="58172" y="84"/>
                  <a:pt x="58113" y="143"/>
                  <a:pt x="58113" y="262"/>
                </a:cubicBezTo>
                <a:cubicBezTo>
                  <a:pt x="58113" y="274"/>
                  <a:pt x="58030" y="310"/>
                  <a:pt x="57934" y="322"/>
                </a:cubicBezTo>
                <a:cubicBezTo>
                  <a:pt x="57887" y="328"/>
                  <a:pt x="57848" y="331"/>
                  <a:pt x="57824" y="331"/>
                </a:cubicBezTo>
                <a:cubicBezTo>
                  <a:pt x="57800" y="331"/>
                  <a:pt x="57791" y="328"/>
                  <a:pt x="57803" y="322"/>
                </a:cubicBezTo>
                <a:cubicBezTo>
                  <a:pt x="57851" y="298"/>
                  <a:pt x="57565" y="0"/>
                  <a:pt x="5748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24" name="Google Shape;2524;p81"/>
          <p:cNvGrpSpPr/>
          <p:nvPr/>
        </p:nvGrpSpPr>
        <p:grpSpPr>
          <a:xfrm>
            <a:off x="6611492" y="1358212"/>
            <a:ext cx="1812496" cy="2307133"/>
            <a:chOff x="15386325" y="2647475"/>
            <a:chExt cx="1596350" cy="2032000"/>
          </a:xfrm>
        </p:grpSpPr>
        <p:sp>
          <p:nvSpPr>
            <p:cNvPr id="2525" name="Google Shape;2525;p81"/>
            <p:cNvSpPr/>
            <p:nvPr/>
          </p:nvSpPr>
          <p:spPr>
            <a:xfrm>
              <a:off x="15711650" y="3071350"/>
              <a:ext cx="1271025" cy="1544850"/>
            </a:xfrm>
            <a:custGeom>
              <a:avLst/>
              <a:gdLst/>
              <a:ahLst/>
              <a:cxnLst/>
              <a:rect l="l" t="t" r="r" b="b"/>
              <a:pathLst>
                <a:path w="50841" h="61794" extrusionOk="0">
                  <a:moveTo>
                    <a:pt x="60" y="0"/>
                  </a:moveTo>
                  <a:lnTo>
                    <a:pt x="1" y="250"/>
                  </a:lnTo>
                  <a:lnTo>
                    <a:pt x="1239" y="655"/>
                  </a:lnTo>
                  <a:lnTo>
                    <a:pt x="1870" y="857"/>
                  </a:lnTo>
                  <a:cubicBezTo>
                    <a:pt x="2060" y="929"/>
                    <a:pt x="2263" y="1024"/>
                    <a:pt x="2465" y="1107"/>
                  </a:cubicBezTo>
                  <a:lnTo>
                    <a:pt x="3656" y="1631"/>
                  </a:lnTo>
                  <a:cubicBezTo>
                    <a:pt x="4025" y="1846"/>
                    <a:pt x="4406" y="2060"/>
                    <a:pt x="4787" y="2274"/>
                  </a:cubicBezTo>
                  <a:lnTo>
                    <a:pt x="5347" y="2596"/>
                  </a:lnTo>
                  <a:lnTo>
                    <a:pt x="5882" y="2977"/>
                  </a:lnTo>
                  <a:cubicBezTo>
                    <a:pt x="6240" y="3227"/>
                    <a:pt x="6609" y="3465"/>
                    <a:pt x="6954" y="3727"/>
                  </a:cubicBezTo>
                  <a:cubicBezTo>
                    <a:pt x="7609" y="4310"/>
                    <a:pt x="8311" y="4834"/>
                    <a:pt x="8907" y="5477"/>
                  </a:cubicBezTo>
                  <a:cubicBezTo>
                    <a:pt x="11407" y="7918"/>
                    <a:pt x="13300" y="10894"/>
                    <a:pt x="14907" y="13990"/>
                  </a:cubicBezTo>
                  <a:cubicBezTo>
                    <a:pt x="16479" y="17097"/>
                    <a:pt x="17777" y="20360"/>
                    <a:pt x="18967" y="23646"/>
                  </a:cubicBezTo>
                  <a:cubicBezTo>
                    <a:pt x="20146" y="26932"/>
                    <a:pt x="21003" y="30325"/>
                    <a:pt x="22003" y="33695"/>
                  </a:cubicBezTo>
                  <a:cubicBezTo>
                    <a:pt x="22480" y="35374"/>
                    <a:pt x="23015" y="37052"/>
                    <a:pt x="23611" y="38707"/>
                  </a:cubicBezTo>
                  <a:cubicBezTo>
                    <a:pt x="24194" y="40374"/>
                    <a:pt x="24885" y="41993"/>
                    <a:pt x="25694" y="43577"/>
                  </a:cubicBezTo>
                  <a:cubicBezTo>
                    <a:pt x="26099" y="44363"/>
                    <a:pt x="26552" y="45125"/>
                    <a:pt x="27004" y="45887"/>
                  </a:cubicBezTo>
                  <a:cubicBezTo>
                    <a:pt x="27492" y="46613"/>
                    <a:pt x="27968" y="47375"/>
                    <a:pt x="28540" y="48054"/>
                  </a:cubicBezTo>
                  <a:cubicBezTo>
                    <a:pt x="29612" y="49470"/>
                    <a:pt x="30826" y="50744"/>
                    <a:pt x="32124" y="51959"/>
                  </a:cubicBezTo>
                  <a:cubicBezTo>
                    <a:pt x="33422" y="53161"/>
                    <a:pt x="34791" y="54281"/>
                    <a:pt x="36231" y="55305"/>
                  </a:cubicBezTo>
                  <a:cubicBezTo>
                    <a:pt x="37672" y="56317"/>
                    <a:pt x="39172" y="57233"/>
                    <a:pt x="40744" y="58067"/>
                  </a:cubicBezTo>
                  <a:cubicBezTo>
                    <a:pt x="43851" y="59734"/>
                    <a:pt x="47197" y="60972"/>
                    <a:pt x="50638" y="61793"/>
                  </a:cubicBezTo>
                  <a:lnTo>
                    <a:pt x="50840" y="61079"/>
                  </a:lnTo>
                  <a:cubicBezTo>
                    <a:pt x="47471" y="60281"/>
                    <a:pt x="44161" y="59091"/>
                    <a:pt x="41101" y="57471"/>
                  </a:cubicBezTo>
                  <a:cubicBezTo>
                    <a:pt x="39565" y="56674"/>
                    <a:pt x="38077" y="55781"/>
                    <a:pt x="36648" y="54781"/>
                  </a:cubicBezTo>
                  <a:cubicBezTo>
                    <a:pt x="35219" y="53769"/>
                    <a:pt x="33862" y="52685"/>
                    <a:pt x="32588" y="51506"/>
                  </a:cubicBezTo>
                  <a:cubicBezTo>
                    <a:pt x="31302" y="50328"/>
                    <a:pt x="30100" y="49066"/>
                    <a:pt x="29028" y="47696"/>
                  </a:cubicBezTo>
                  <a:cubicBezTo>
                    <a:pt x="28457" y="47030"/>
                    <a:pt x="28004" y="46292"/>
                    <a:pt x="27504" y="45577"/>
                  </a:cubicBezTo>
                  <a:cubicBezTo>
                    <a:pt x="27064" y="44839"/>
                    <a:pt x="26599" y="44089"/>
                    <a:pt x="26218" y="43315"/>
                  </a:cubicBezTo>
                  <a:cubicBezTo>
                    <a:pt x="25409" y="41791"/>
                    <a:pt x="24730" y="40184"/>
                    <a:pt x="24135" y="38541"/>
                  </a:cubicBezTo>
                  <a:cubicBezTo>
                    <a:pt x="23516" y="36909"/>
                    <a:pt x="22980" y="35243"/>
                    <a:pt x="22492" y="33552"/>
                  </a:cubicBezTo>
                  <a:cubicBezTo>
                    <a:pt x="21480" y="30206"/>
                    <a:pt x="20587" y="26801"/>
                    <a:pt x="19384" y="23491"/>
                  </a:cubicBezTo>
                  <a:cubicBezTo>
                    <a:pt x="18182" y="20193"/>
                    <a:pt x="16848" y="16931"/>
                    <a:pt x="15241" y="13811"/>
                  </a:cubicBezTo>
                  <a:cubicBezTo>
                    <a:pt x="13610" y="10692"/>
                    <a:pt x="11669" y="7692"/>
                    <a:pt x="9133" y="5239"/>
                  </a:cubicBezTo>
                  <a:cubicBezTo>
                    <a:pt x="6644" y="2715"/>
                    <a:pt x="3453" y="929"/>
                    <a:pt x="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81"/>
            <p:cNvSpPr/>
            <p:nvPr/>
          </p:nvSpPr>
          <p:spPr>
            <a:xfrm>
              <a:off x="16511750" y="3535675"/>
              <a:ext cx="306900" cy="846575"/>
            </a:xfrm>
            <a:custGeom>
              <a:avLst/>
              <a:gdLst/>
              <a:ahLst/>
              <a:cxnLst/>
              <a:rect l="l" t="t" r="r" b="b"/>
              <a:pathLst>
                <a:path w="12276" h="33863" extrusionOk="0">
                  <a:moveTo>
                    <a:pt x="11204" y="1"/>
                  </a:moveTo>
                  <a:cubicBezTo>
                    <a:pt x="10895" y="2704"/>
                    <a:pt x="10359" y="4549"/>
                    <a:pt x="9038" y="6978"/>
                  </a:cubicBezTo>
                  <a:cubicBezTo>
                    <a:pt x="7573" y="9633"/>
                    <a:pt x="6073" y="12229"/>
                    <a:pt x="4418" y="14753"/>
                  </a:cubicBezTo>
                  <a:cubicBezTo>
                    <a:pt x="2263" y="18027"/>
                    <a:pt x="191" y="20920"/>
                    <a:pt x="203" y="25004"/>
                  </a:cubicBezTo>
                  <a:cubicBezTo>
                    <a:pt x="203" y="27445"/>
                    <a:pt x="1" y="31838"/>
                    <a:pt x="1775" y="33862"/>
                  </a:cubicBezTo>
                  <a:cubicBezTo>
                    <a:pt x="6501" y="32398"/>
                    <a:pt x="8657" y="27754"/>
                    <a:pt x="10228" y="23123"/>
                  </a:cubicBezTo>
                  <a:cubicBezTo>
                    <a:pt x="11347" y="19765"/>
                    <a:pt x="12205" y="15562"/>
                    <a:pt x="12240" y="12014"/>
                  </a:cubicBezTo>
                  <a:cubicBezTo>
                    <a:pt x="12276" y="9847"/>
                    <a:pt x="11978" y="7752"/>
                    <a:pt x="11824" y="5597"/>
                  </a:cubicBezTo>
                  <a:cubicBezTo>
                    <a:pt x="11728" y="3942"/>
                    <a:pt x="11740" y="1572"/>
                    <a:pt x="112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81"/>
            <p:cNvSpPr/>
            <p:nvPr/>
          </p:nvSpPr>
          <p:spPr>
            <a:xfrm>
              <a:off x="15386325" y="3135650"/>
              <a:ext cx="543825" cy="139475"/>
            </a:xfrm>
            <a:custGeom>
              <a:avLst/>
              <a:gdLst/>
              <a:ahLst/>
              <a:cxnLst/>
              <a:rect l="l" t="t" r="r" b="b"/>
              <a:pathLst>
                <a:path w="21753" h="5579" extrusionOk="0">
                  <a:moveTo>
                    <a:pt x="14441" y="1"/>
                  </a:moveTo>
                  <a:cubicBezTo>
                    <a:pt x="12301" y="1"/>
                    <a:pt x="10236" y="150"/>
                    <a:pt x="8001" y="1131"/>
                  </a:cubicBezTo>
                  <a:cubicBezTo>
                    <a:pt x="5447" y="2260"/>
                    <a:pt x="3242" y="3771"/>
                    <a:pt x="382" y="3771"/>
                  </a:cubicBezTo>
                  <a:cubicBezTo>
                    <a:pt x="256" y="3771"/>
                    <a:pt x="129" y="3768"/>
                    <a:pt x="0" y="3762"/>
                  </a:cubicBezTo>
                  <a:lnTo>
                    <a:pt x="0" y="3762"/>
                  </a:lnTo>
                  <a:cubicBezTo>
                    <a:pt x="3264" y="4958"/>
                    <a:pt x="6267" y="5579"/>
                    <a:pt x="9375" y="5579"/>
                  </a:cubicBezTo>
                  <a:cubicBezTo>
                    <a:pt x="11402" y="5579"/>
                    <a:pt x="13474" y="5315"/>
                    <a:pt x="15693" y="4774"/>
                  </a:cubicBezTo>
                  <a:cubicBezTo>
                    <a:pt x="17705" y="4286"/>
                    <a:pt x="21753" y="976"/>
                    <a:pt x="18526" y="12"/>
                  </a:cubicBezTo>
                  <a:lnTo>
                    <a:pt x="18526" y="12"/>
                  </a:lnTo>
                  <a:cubicBezTo>
                    <a:pt x="18117" y="25"/>
                    <a:pt x="17715" y="29"/>
                    <a:pt x="17319" y="29"/>
                  </a:cubicBezTo>
                  <a:cubicBezTo>
                    <a:pt x="16332" y="29"/>
                    <a:pt x="15379" y="1"/>
                    <a:pt x="144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81"/>
            <p:cNvSpPr/>
            <p:nvPr/>
          </p:nvSpPr>
          <p:spPr>
            <a:xfrm>
              <a:off x="15701225" y="2647475"/>
              <a:ext cx="170950" cy="457650"/>
            </a:xfrm>
            <a:custGeom>
              <a:avLst/>
              <a:gdLst/>
              <a:ahLst/>
              <a:cxnLst/>
              <a:rect l="l" t="t" r="r" b="b"/>
              <a:pathLst>
                <a:path w="6838" h="18306" extrusionOk="0">
                  <a:moveTo>
                    <a:pt x="108" y="1"/>
                  </a:moveTo>
                  <a:cubicBezTo>
                    <a:pt x="1" y="2477"/>
                    <a:pt x="334" y="5120"/>
                    <a:pt x="227" y="7656"/>
                  </a:cubicBezTo>
                  <a:cubicBezTo>
                    <a:pt x="96" y="10788"/>
                    <a:pt x="49" y="14764"/>
                    <a:pt x="2251" y="17372"/>
                  </a:cubicBezTo>
                  <a:cubicBezTo>
                    <a:pt x="2848" y="18019"/>
                    <a:pt x="3452" y="18305"/>
                    <a:pt x="4004" y="18305"/>
                  </a:cubicBezTo>
                  <a:cubicBezTo>
                    <a:pt x="5656" y="18305"/>
                    <a:pt x="6838" y="15742"/>
                    <a:pt x="5918" y="12609"/>
                  </a:cubicBezTo>
                  <a:cubicBezTo>
                    <a:pt x="5240" y="10311"/>
                    <a:pt x="4311" y="8383"/>
                    <a:pt x="3085" y="6359"/>
                  </a:cubicBezTo>
                  <a:cubicBezTo>
                    <a:pt x="2061" y="4656"/>
                    <a:pt x="156" y="2013"/>
                    <a:pt x="1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81"/>
            <p:cNvSpPr/>
            <p:nvPr/>
          </p:nvSpPr>
          <p:spPr>
            <a:xfrm>
              <a:off x="16042050" y="2688550"/>
              <a:ext cx="303625" cy="709050"/>
            </a:xfrm>
            <a:custGeom>
              <a:avLst/>
              <a:gdLst/>
              <a:ahLst/>
              <a:cxnLst/>
              <a:rect l="l" t="t" r="r" b="b"/>
              <a:pathLst>
                <a:path w="12145" h="28362" extrusionOk="0">
                  <a:moveTo>
                    <a:pt x="12145" y="1"/>
                  </a:moveTo>
                  <a:lnTo>
                    <a:pt x="12145" y="1"/>
                  </a:lnTo>
                  <a:cubicBezTo>
                    <a:pt x="12137" y="49"/>
                    <a:pt x="12129" y="97"/>
                    <a:pt x="12121" y="145"/>
                  </a:cubicBezTo>
                  <a:lnTo>
                    <a:pt x="12121" y="145"/>
                  </a:lnTo>
                  <a:cubicBezTo>
                    <a:pt x="12130" y="97"/>
                    <a:pt x="12138" y="49"/>
                    <a:pt x="12145" y="1"/>
                  </a:cubicBezTo>
                  <a:close/>
                  <a:moveTo>
                    <a:pt x="12121" y="145"/>
                  </a:moveTo>
                  <a:cubicBezTo>
                    <a:pt x="11836" y="1785"/>
                    <a:pt x="11027" y="3377"/>
                    <a:pt x="10264" y="4847"/>
                  </a:cubicBezTo>
                  <a:cubicBezTo>
                    <a:pt x="9585" y="6168"/>
                    <a:pt x="8787" y="7478"/>
                    <a:pt x="7942" y="8704"/>
                  </a:cubicBezTo>
                  <a:cubicBezTo>
                    <a:pt x="7180" y="9788"/>
                    <a:pt x="6168" y="10657"/>
                    <a:pt x="5418" y="11740"/>
                  </a:cubicBezTo>
                  <a:cubicBezTo>
                    <a:pt x="3370" y="14729"/>
                    <a:pt x="929" y="17646"/>
                    <a:pt x="394" y="21289"/>
                  </a:cubicBezTo>
                  <a:cubicBezTo>
                    <a:pt x="1" y="23968"/>
                    <a:pt x="179" y="25932"/>
                    <a:pt x="1334" y="28361"/>
                  </a:cubicBezTo>
                  <a:cubicBezTo>
                    <a:pt x="3156" y="27361"/>
                    <a:pt x="5347" y="27623"/>
                    <a:pt x="6430" y="25694"/>
                  </a:cubicBezTo>
                  <a:cubicBezTo>
                    <a:pt x="7180" y="24420"/>
                    <a:pt x="7144" y="22242"/>
                    <a:pt x="7240" y="20801"/>
                  </a:cubicBezTo>
                  <a:cubicBezTo>
                    <a:pt x="7323" y="19467"/>
                    <a:pt x="7240" y="18074"/>
                    <a:pt x="7466" y="16753"/>
                  </a:cubicBezTo>
                  <a:cubicBezTo>
                    <a:pt x="7918" y="14074"/>
                    <a:pt x="10204" y="12514"/>
                    <a:pt x="10823" y="9954"/>
                  </a:cubicBezTo>
                  <a:cubicBezTo>
                    <a:pt x="11621" y="6775"/>
                    <a:pt x="11598" y="3376"/>
                    <a:pt x="12121" y="1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81"/>
            <p:cNvSpPr/>
            <p:nvPr/>
          </p:nvSpPr>
          <p:spPr>
            <a:xfrm>
              <a:off x="15535150" y="3454125"/>
              <a:ext cx="616475" cy="216925"/>
            </a:xfrm>
            <a:custGeom>
              <a:avLst/>
              <a:gdLst/>
              <a:ahLst/>
              <a:cxnLst/>
              <a:rect l="l" t="t" r="r" b="b"/>
              <a:pathLst>
                <a:path w="24659" h="8677" extrusionOk="0">
                  <a:moveTo>
                    <a:pt x="0" y="1"/>
                  </a:moveTo>
                  <a:cubicBezTo>
                    <a:pt x="381" y="2608"/>
                    <a:pt x="3584" y="5394"/>
                    <a:pt x="6084" y="6001"/>
                  </a:cubicBezTo>
                  <a:cubicBezTo>
                    <a:pt x="9168" y="6763"/>
                    <a:pt x="12442" y="6501"/>
                    <a:pt x="15502" y="7418"/>
                  </a:cubicBezTo>
                  <a:cubicBezTo>
                    <a:pt x="16969" y="7844"/>
                    <a:pt x="18639" y="8676"/>
                    <a:pt x="20256" y="8676"/>
                  </a:cubicBezTo>
                  <a:cubicBezTo>
                    <a:pt x="20988" y="8676"/>
                    <a:pt x="21709" y="8506"/>
                    <a:pt x="22396" y="8049"/>
                  </a:cubicBezTo>
                  <a:cubicBezTo>
                    <a:pt x="23753" y="7180"/>
                    <a:pt x="24658" y="5370"/>
                    <a:pt x="24360" y="3489"/>
                  </a:cubicBezTo>
                  <a:cubicBezTo>
                    <a:pt x="23396" y="3037"/>
                    <a:pt x="22289" y="2477"/>
                    <a:pt x="21205" y="2239"/>
                  </a:cubicBezTo>
                  <a:cubicBezTo>
                    <a:pt x="20542" y="2096"/>
                    <a:pt x="19794" y="2026"/>
                    <a:pt x="19060" y="2026"/>
                  </a:cubicBezTo>
                  <a:cubicBezTo>
                    <a:pt x="18568" y="2026"/>
                    <a:pt x="18082" y="2058"/>
                    <a:pt x="17633" y="2120"/>
                  </a:cubicBezTo>
                  <a:cubicBezTo>
                    <a:pt x="15717" y="2370"/>
                    <a:pt x="13883" y="3013"/>
                    <a:pt x="11930" y="3215"/>
                  </a:cubicBezTo>
                  <a:cubicBezTo>
                    <a:pt x="11136" y="3306"/>
                    <a:pt x="10342" y="3363"/>
                    <a:pt x="9555" y="3363"/>
                  </a:cubicBezTo>
                  <a:cubicBezTo>
                    <a:pt x="7972" y="3363"/>
                    <a:pt x="6413" y="3133"/>
                    <a:pt x="4918" y="2489"/>
                  </a:cubicBezTo>
                  <a:cubicBezTo>
                    <a:pt x="3882" y="2036"/>
                    <a:pt x="2774" y="1739"/>
                    <a:pt x="1786" y="1227"/>
                  </a:cubicBezTo>
                  <a:cubicBezTo>
                    <a:pt x="1131" y="882"/>
                    <a:pt x="619" y="35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81"/>
            <p:cNvSpPr/>
            <p:nvPr/>
          </p:nvSpPr>
          <p:spPr>
            <a:xfrm>
              <a:off x="16240000" y="3312450"/>
              <a:ext cx="328325" cy="608725"/>
            </a:xfrm>
            <a:custGeom>
              <a:avLst/>
              <a:gdLst/>
              <a:ahLst/>
              <a:cxnLst/>
              <a:rect l="l" t="t" r="r" b="b"/>
              <a:pathLst>
                <a:path w="13133" h="24349" extrusionOk="0">
                  <a:moveTo>
                    <a:pt x="11549" y="0"/>
                  </a:moveTo>
                  <a:cubicBezTo>
                    <a:pt x="11454" y="1238"/>
                    <a:pt x="10835" y="2393"/>
                    <a:pt x="10633" y="3620"/>
                  </a:cubicBezTo>
                  <a:cubicBezTo>
                    <a:pt x="10418" y="4846"/>
                    <a:pt x="10168" y="6084"/>
                    <a:pt x="9882" y="7311"/>
                  </a:cubicBezTo>
                  <a:cubicBezTo>
                    <a:pt x="9430" y="9275"/>
                    <a:pt x="8799" y="11478"/>
                    <a:pt x="7906" y="13288"/>
                  </a:cubicBezTo>
                  <a:cubicBezTo>
                    <a:pt x="6751" y="15657"/>
                    <a:pt x="4513" y="16609"/>
                    <a:pt x="2727" y="18419"/>
                  </a:cubicBezTo>
                  <a:cubicBezTo>
                    <a:pt x="1512" y="19657"/>
                    <a:pt x="0" y="22765"/>
                    <a:pt x="1489" y="24348"/>
                  </a:cubicBezTo>
                  <a:cubicBezTo>
                    <a:pt x="2584" y="23634"/>
                    <a:pt x="5620" y="24003"/>
                    <a:pt x="6787" y="23705"/>
                  </a:cubicBezTo>
                  <a:cubicBezTo>
                    <a:pt x="9823" y="22932"/>
                    <a:pt x="11049" y="20169"/>
                    <a:pt x="11895" y="17467"/>
                  </a:cubicBezTo>
                  <a:cubicBezTo>
                    <a:pt x="13002" y="13978"/>
                    <a:pt x="13133" y="10418"/>
                    <a:pt x="12478" y="6811"/>
                  </a:cubicBezTo>
                  <a:cubicBezTo>
                    <a:pt x="12073" y="4608"/>
                    <a:pt x="12121" y="2084"/>
                    <a:pt x="115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81"/>
            <p:cNvSpPr/>
            <p:nvPr/>
          </p:nvSpPr>
          <p:spPr>
            <a:xfrm>
              <a:off x="15449725" y="3814000"/>
              <a:ext cx="941800" cy="414700"/>
            </a:xfrm>
            <a:custGeom>
              <a:avLst/>
              <a:gdLst/>
              <a:ahLst/>
              <a:cxnLst/>
              <a:rect l="l" t="t" r="r" b="b"/>
              <a:pathLst>
                <a:path w="37672" h="16588" extrusionOk="0">
                  <a:moveTo>
                    <a:pt x="0" y="0"/>
                  </a:moveTo>
                  <a:lnTo>
                    <a:pt x="0" y="0"/>
                  </a:lnTo>
                  <a:cubicBezTo>
                    <a:pt x="7192" y="6632"/>
                    <a:pt x="17776" y="8180"/>
                    <a:pt x="25765" y="13538"/>
                  </a:cubicBezTo>
                  <a:cubicBezTo>
                    <a:pt x="27573" y="14754"/>
                    <a:pt x="30541" y="16588"/>
                    <a:pt x="33066" y="16588"/>
                  </a:cubicBezTo>
                  <a:cubicBezTo>
                    <a:pt x="34049" y="16588"/>
                    <a:pt x="34965" y="16310"/>
                    <a:pt x="35719" y="15609"/>
                  </a:cubicBezTo>
                  <a:cubicBezTo>
                    <a:pt x="37672" y="13823"/>
                    <a:pt x="35052" y="11835"/>
                    <a:pt x="34790" y="11097"/>
                  </a:cubicBezTo>
                  <a:cubicBezTo>
                    <a:pt x="32957" y="7882"/>
                    <a:pt x="28492" y="4251"/>
                    <a:pt x="25039" y="2870"/>
                  </a:cubicBezTo>
                  <a:cubicBezTo>
                    <a:pt x="22289" y="1786"/>
                    <a:pt x="19503" y="1727"/>
                    <a:pt x="16609" y="1608"/>
                  </a:cubicBezTo>
                  <a:cubicBezTo>
                    <a:pt x="16334" y="1596"/>
                    <a:pt x="16059" y="1590"/>
                    <a:pt x="15783" y="1590"/>
                  </a:cubicBezTo>
                  <a:cubicBezTo>
                    <a:pt x="13540" y="1590"/>
                    <a:pt x="11274" y="1942"/>
                    <a:pt x="9037" y="2048"/>
                  </a:cubicBezTo>
                  <a:cubicBezTo>
                    <a:pt x="8866" y="2056"/>
                    <a:pt x="8698" y="2060"/>
                    <a:pt x="8530" y="2060"/>
                  </a:cubicBezTo>
                  <a:cubicBezTo>
                    <a:pt x="5515" y="2060"/>
                    <a:pt x="2955" y="79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81"/>
            <p:cNvSpPr/>
            <p:nvPr/>
          </p:nvSpPr>
          <p:spPr>
            <a:xfrm>
              <a:off x="15449725" y="2911200"/>
              <a:ext cx="272075" cy="193700"/>
            </a:xfrm>
            <a:custGeom>
              <a:avLst/>
              <a:gdLst/>
              <a:ahLst/>
              <a:cxnLst/>
              <a:rect l="l" t="t" r="r" b="b"/>
              <a:pathLst>
                <a:path w="10883" h="7748" extrusionOk="0">
                  <a:moveTo>
                    <a:pt x="0" y="1"/>
                  </a:moveTo>
                  <a:cubicBezTo>
                    <a:pt x="810" y="644"/>
                    <a:pt x="1524" y="1465"/>
                    <a:pt x="2239" y="2203"/>
                  </a:cubicBezTo>
                  <a:cubicBezTo>
                    <a:pt x="2893" y="2870"/>
                    <a:pt x="3203" y="3692"/>
                    <a:pt x="3679" y="4465"/>
                  </a:cubicBezTo>
                  <a:cubicBezTo>
                    <a:pt x="4603" y="5955"/>
                    <a:pt x="6656" y="7748"/>
                    <a:pt x="8556" y="7748"/>
                  </a:cubicBezTo>
                  <a:cubicBezTo>
                    <a:pt x="9374" y="7748"/>
                    <a:pt x="10164" y="7416"/>
                    <a:pt x="10823" y="6585"/>
                  </a:cubicBezTo>
                  <a:cubicBezTo>
                    <a:pt x="10882" y="5108"/>
                    <a:pt x="9097" y="3620"/>
                    <a:pt x="7942" y="3370"/>
                  </a:cubicBezTo>
                  <a:cubicBezTo>
                    <a:pt x="7596" y="3287"/>
                    <a:pt x="7248" y="3272"/>
                    <a:pt x="6900" y="3272"/>
                  </a:cubicBezTo>
                  <a:cubicBezTo>
                    <a:pt x="6706" y="3272"/>
                    <a:pt x="6513" y="3276"/>
                    <a:pt x="6320" y="3276"/>
                  </a:cubicBezTo>
                  <a:cubicBezTo>
                    <a:pt x="6166" y="3276"/>
                    <a:pt x="6011" y="3273"/>
                    <a:pt x="5858" y="3263"/>
                  </a:cubicBezTo>
                  <a:cubicBezTo>
                    <a:pt x="4989" y="3203"/>
                    <a:pt x="4394" y="2787"/>
                    <a:pt x="3715" y="2298"/>
                  </a:cubicBezTo>
                  <a:cubicBezTo>
                    <a:pt x="2536" y="1465"/>
                    <a:pt x="1119" y="87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81"/>
            <p:cNvSpPr/>
            <p:nvPr/>
          </p:nvSpPr>
          <p:spPr>
            <a:xfrm>
              <a:off x="15723550" y="4457525"/>
              <a:ext cx="971575" cy="221950"/>
            </a:xfrm>
            <a:custGeom>
              <a:avLst/>
              <a:gdLst/>
              <a:ahLst/>
              <a:cxnLst/>
              <a:rect l="l" t="t" r="r" b="b"/>
              <a:pathLst>
                <a:path w="38863" h="8878" extrusionOk="0">
                  <a:moveTo>
                    <a:pt x="1" y="0"/>
                  </a:moveTo>
                  <a:lnTo>
                    <a:pt x="1" y="0"/>
                  </a:lnTo>
                  <a:cubicBezTo>
                    <a:pt x="644" y="500"/>
                    <a:pt x="1787" y="1632"/>
                    <a:pt x="2608" y="1989"/>
                  </a:cubicBezTo>
                  <a:cubicBezTo>
                    <a:pt x="4156" y="2644"/>
                    <a:pt x="5252" y="3263"/>
                    <a:pt x="6704" y="4144"/>
                  </a:cubicBezTo>
                  <a:cubicBezTo>
                    <a:pt x="10574" y="6525"/>
                    <a:pt x="15801" y="7478"/>
                    <a:pt x="20230" y="8347"/>
                  </a:cubicBezTo>
                  <a:cubicBezTo>
                    <a:pt x="21874" y="8669"/>
                    <a:pt x="23657" y="8878"/>
                    <a:pt x="25450" y="8878"/>
                  </a:cubicBezTo>
                  <a:cubicBezTo>
                    <a:pt x="28629" y="8878"/>
                    <a:pt x="31838" y="8220"/>
                    <a:pt x="34350" y="6370"/>
                  </a:cubicBezTo>
                  <a:cubicBezTo>
                    <a:pt x="35982" y="5180"/>
                    <a:pt x="38601" y="3739"/>
                    <a:pt x="38863" y="1489"/>
                  </a:cubicBezTo>
                  <a:lnTo>
                    <a:pt x="38863" y="1489"/>
                  </a:lnTo>
                  <a:cubicBezTo>
                    <a:pt x="38832" y="1491"/>
                    <a:pt x="38799" y="1491"/>
                    <a:pt x="38767" y="1491"/>
                  </a:cubicBezTo>
                  <a:cubicBezTo>
                    <a:pt x="37944" y="1491"/>
                    <a:pt x="36715" y="934"/>
                    <a:pt x="35386" y="762"/>
                  </a:cubicBezTo>
                  <a:cubicBezTo>
                    <a:pt x="33778" y="559"/>
                    <a:pt x="31936" y="422"/>
                    <a:pt x="30156" y="422"/>
                  </a:cubicBezTo>
                  <a:cubicBezTo>
                    <a:pt x="29129" y="422"/>
                    <a:pt x="28123" y="467"/>
                    <a:pt x="27195" y="572"/>
                  </a:cubicBezTo>
                  <a:cubicBezTo>
                    <a:pt x="25266" y="774"/>
                    <a:pt x="23432" y="1548"/>
                    <a:pt x="21706" y="2370"/>
                  </a:cubicBezTo>
                  <a:cubicBezTo>
                    <a:pt x="19563" y="3394"/>
                    <a:pt x="17455" y="3572"/>
                    <a:pt x="15110" y="3620"/>
                  </a:cubicBezTo>
                  <a:cubicBezTo>
                    <a:pt x="15005" y="3622"/>
                    <a:pt x="14901" y="3624"/>
                    <a:pt x="14797" y="3624"/>
                  </a:cubicBezTo>
                  <a:cubicBezTo>
                    <a:pt x="12390" y="3624"/>
                    <a:pt x="10126" y="2982"/>
                    <a:pt x="7752" y="2548"/>
                  </a:cubicBezTo>
                  <a:cubicBezTo>
                    <a:pt x="6014" y="2239"/>
                    <a:pt x="4275" y="1691"/>
                    <a:pt x="2620" y="1036"/>
                  </a:cubicBezTo>
                  <a:cubicBezTo>
                    <a:pt x="1787" y="703"/>
                    <a:pt x="1311" y="417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35" name="Google Shape;2535;p81"/>
          <p:cNvSpPr/>
          <p:nvPr/>
        </p:nvSpPr>
        <p:spPr>
          <a:xfrm>
            <a:off x="720003" y="1468313"/>
            <a:ext cx="1800659" cy="2086922"/>
          </a:xfrm>
          <a:custGeom>
            <a:avLst/>
            <a:gdLst/>
            <a:ahLst/>
            <a:cxnLst/>
            <a:rect l="l" t="t" r="r" b="b"/>
            <a:pathLst>
              <a:path w="63437" h="73522" extrusionOk="0">
                <a:moveTo>
                  <a:pt x="48477" y="22259"/>
                </a:moveTo>
                <a:lnTo>
                  <a:pt x="48471" y="22325"/>
                </a:lnTo>
                <a:cubicBezTo>
                  <a:pt x="48475" y="22294"/>
                  <a:pt x="48477" y="22273"/>
                  <a:pt x="48477" y="22259"/>
                </a:cubicBezTo>
                <a:close/>
                <a:moveTo>
                  <a:pt x="30164" y="27936"/>
                </a:moveTo>
                <a:lnTo>
                  <a:pt x="30164" y="27936"/>
                </a:lnTo>
                <a:cubicBezTo>
                  <a:pt x="30173" y="27953"/>
                  <a:pt x="30183" y="27972"/>
                  <a:pt x="30194" y="27992"/>
                </a:cubicBezTo>
                <a:cubicBezTo>
                  <a:pt x="30183" y="27970"/>
                  <a:pt x="30173" y="27951"/>
                  <a:pt x="30164" y="27936"/>
                </a:cubicBezTo>
                <a:close/>
                <a:moveTo>
                  <a:pt x="36459" y="29742"/>
                </a:moveTo>
                <a:lnTo>
                  <a:pt x="36481" y="29814"/>
                </a:lnTo>
                <a:cubicBezTo>
                  <a:pt x="36472" y="29778"/>
                  <a:pt x="36465" y="29754"/>
                  <a:pt x="36459" y="29742"/>
                </a:cubicBezTo>
                <a:close/>
                <a:moveTo>
                  <a:pt x="45065" y="30231"/>
                </a:moveTo>
                <a:cubicBezTo>
                  <a:pt x="45055" y="30249"/>
                  <a:pt x="45045" y="30266"/>
                  <a:pt x="45036" y="30282"/>
                </a:cubicBezTo>
                <a:lnTo>
                  <a:pt x="45036" y="30282"/>
                </a:lnTo>
                <a:cubicBezTo>
                  <a:pt x="45048" y="30263"/>
                  <a:pt x="45058" y="30246"/>
                  <a:pt x="45065" y="30231"/>
                </a:cubicBezTo>
                <a:close/>
                <a:moveTo>
                  <a:pt x="52816" y="33683"/>
                </a:moveTo>
                <a:cubicBezTo>
                  <a:pt x="52812" y="33690"/>
                  <a:pt x="52809" y="33699"/>
                  <a:pt x="52804" y="33707"/>
                </a:cubicBezTo>
                <a:cubicBezTo>
                  <a:pt x="52809" y="33699"/>
                  <a:pt x="52813" y="33690"/>
                  <a:pt x="52816" y="33683"/>
                </a:cubicBezTo>
                <a:close/>
                <a:moveTo>
                  <a:pt x="41946" y="35553"/>
                </a:moveTo>
                <a:cubicBezTo>
                  <a:pt x="41916" y="35628"/>
                  <a:pt x="41905" y="35661"/>
                  <a:pt x="41898" y="35689"/>
                </a:cubicBezTo>
                <a:lnTo>
                  <a:pt x="41898" y="35689"/>
                </a:lnTo>
                <a:cubicBezTo>
                  <a:pt x="41927" y="35610"/>
                  <a:pt x="41946" y="35553"/>
                  <a:pt x="41946" y="35553"/>
                </a:cubicBezTo>
                <a:close/>
                <a:moveTo>
                  <a:pt x="37373" y="36310"/>
                </a:moveTo>
                <a:lnTo>
                  <a:pt x="37373" y="36310"/>
                </a:lnTo>
                <a:cubicBezTo>
                  <a:pt x="37373" y="36312"/>
                  <a:pt x="37374" y="36313"/>
                  <a:pt x="37374" y="36315"/>
                </a:cubicBezTo>
                <a:cubicBezTo>
                  <a:pt x="37374" y="36315"/>
                  <a:pt x="37374" y="36313"/>
                  <a:pt x="37373" y="36310"/>
                </a:cubicBezTo>
                <a:close/>
                <a:moveTo>
                  <a:pt x="32701" y="38270"/>
                </a:moveTo>
                <a:lnTo>
                  <a:pt x="32719" y="38339"/>
                </a:lnTo>
                <a:cubicBezTo>
                  <a:pt x="32712" y="38306"/>
                  <a:pt x="32706" y="38284"/>
                  <a:pt x="32701" y="38270"/>
                </a:cubicBezTo>
                <a:close/>
                <a:moveTo>
                  <a:pt x="47651" y="38483"/>
                </a:moveTo>
                <a:lnTo>
                  <a:pt x="47613" y="38530"/>
                </a:lnTo>
                <a:cubicBezTo>
                  <a:pt x="47638" y="38504"/>
                  <a:pt x="47650" y="38490"/>
                  <a:pt x="47651" y="38483"/>
                </a:cubicBezTo>
                <a:close/>
                <a:moveTo>
                  <a:pt x="32671" y="38557"/>
                </a:moveTo>
                <a:cubicBezTo>
                  <a:pt x="32671" y="38560"/>
                  <a:pt x="32671" y="38563"/>
                  <a:pt x="32671" y="38565"/>
                </a:cubicBezTo>
                <a:cubicBezTo>
                  <a:pt x="32676" y="38626"/>
                  <a:pt x="32685" y="38697"/>
                  <a:pt x="32695" y="38775"/>
                </a:cubicBezTo>
                <a:lnTo>
                  <a:pt x="32695" y="38775"/>
                </a:lnTo>
                <a:cubicBezTo>
                  <a:pt x="32687" y="38702"/>
                  <a:pt x="32679" y="38630"/>
                  <a:pt x="32671" y="38557"/>
                </a:cubicBezTo>
                <a:close/>
                <a:moveTo>
                  <a:pt x="21348" y="38839"/>
                </a:moveTo>
                <a:lnTo>
                  <a:pt x="21348" y="38839"/>
                </a:lnTo>
                <a:cubicBezTo>
                  <a:pt x="21348" y="38839"/>
                  <a:pt x="21360" y="38887"/>
                  <a:pt x="21372" y="38946"/>
                </a:cubicBezTo>
                <a:cubicBezTo>
                  <a:pt x="21376" y="38953"/>
                  <a:pt x="21380" y="38961"/>
                  <a:pt x="21384" y="38970"/>
                </a:cubicBezTo>
                <a:lnTo>
                  <a:pt x="21384" y="38970"/>
                </a:lnTo>
                <a:lnTo>
                  <a:pt x="21348" y="38839"/>
                </a:lnTo>
                <a:close/>
                <a:moveTo>
                  <a:pt x="32695" y="38775"/>
                </a:moveTo>
                <a:cubicBezTo>
                  <a:pt x="32730" y="39087"/>
                  <a:pt x="32759" y="39399"/>
                  <a:pt x="32778" y="39661"/>
                </a:cubicBezTo>
                <a:lnTo>
                  <a:pt x="32790" y="39673"/>
                </a:lnTo>
                <a:cubicBezTo>
                  <a:pt x="32781" y="39371"/>
                  <a:pt x="32730" y="39034"/>
                  <a:pt x="32695" y="38775"/>
                </a:cubicBezTo>
                <a:close/>
                <a:moveTo>
                  <a:pt x="46137" y="43030"/>
                </a:moveTo>
                <a:lnTo>
                  <a:pt x="46077" y="43090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6126" y="43043"/>
                  <a:pt x="46131" y="43036"/>
                  <a:pt x="46137" y="43030"/>
                </a:cubicBezTo>
                <a:close/>
                <a:moveTo>
                  <a:pt x="51083" y="43834"/>
                </a:moveTo>
                <a:cubicBezTo>
                  <a:pt x="51081" y="43836"/>
                  <a:pt x="51080" y="43838"/>
                  <a:pt x="51078" y="43840"/>
                </a:cubicBezTo>
                <a:cubicBezTo>
                  <a:pt x="51080" y="43838"/>
                  <a:pt x="51081" y="43836"/>
                  <a:pt x="51083" y="43834"/>
                </a:cubicBezTo>
                <a:close/>
                <a:moveTo>
                  <a:pt x="62055" y="45685"/>
                </a:moveTo>
                <a:lnTo>
                  <a:pt x="61925" y="45780"/>
                </a:lnTo>
                <a:lnTo>
                  <a:pt x="61925" y="45780"/>
                </a:lnTo>
                <a:lnTo>
                  <a:pt x="62056" y="45685"/>
                </a:lnTo>
                <a:cubicBezTo>
                  <a:pt x="62055" y="45685"/>
                  <a:pt x="62055" y="45685"/>
                  <a:pt x="62055" y="45685"/>
                </a:cubicBezTo>
                <a:close/>
                <a:moveTo>
                  <a:pt x="60472" y="46923"/>
                </a:moveTo>
                <a:cubicBezTo>
                  <a:pt x="60460" y="46932"/>
                  <a:pt x="60449" y="46940"/>
                  <a:pt x="60439" y="46948"/>
                </a:cubicBezTo>
                <a:lnTo>
                  <a:pt x="60439" y="46948"/>
                </a:lnTo>
                <a:cubicBezTo>
                  <a:pt x="60450" y="46940"/>
                  <a:pt x="60462" y="46932"/>
                  <a:pt x="60472" y="46923"/>
                </a:cubicBezTo>
                <a:close/>
                <a:moveTo>
                  <a:pt x="44376" y="47767"/>
                </a:moveTo>
                <a:lnTo>
                  <a:pt x="44339" y="47793"/>
                </a:lnTo>
                <a:cubicBezTo>
                  <a:pt x="44356" y="47782"/>
                  <a:pt x="44368" y="47774"/>
                  <a:pt x="44376" y="47767"/>
                </a:cubicBezTo>
                <a:close/>
                <a:moveTo>
                  <a:pt x="18729" y="49257"/>
                </a:moveTo>
                <a:cubicBezTo>
                  <a:pt x="18729" y="49257"/>
                  <a:pt x="18729" y="49352"/>
                  <a:pt x="18741" y="49436"/>
                </a:cubicBezTo>
                <a:cubicBezTo>
                  <a:pt x="18741" y="49466"/>
                  <a:pt x="18746" y="49497"/>
                  <a:pt x="18749" y="49524"/>
                </a:cubicBezTo>
                <a:lnTo>
                  <a:pt x="18749" y="49524"/>
                </a:lnTo>
                <a:cubicBezTo>
                  <a:pt x="18738" y="49393"/>
                  <a:pt x="18729" y="49257"/>
                  <a:pt x="18729" y="49257"/>
                </a:cubicBezTo>
                <a:close/>
                <a:moveTo>
                  <a:pt x="18749" y="49524"/>
                </a:moveTo>
                <a:lnTo>
                  <a:pt x="18749" y="49524"/>
                </a:lnTo>
                <a:cubicBezTo>
                  <a:pt x="18750" y="49539"/>
                  <a:pt x="18751" y="49553"/>
                  <a:pt x="18753" y="49567"/>
                </a:cubicBezTo>
                <a:cubicBezTo>
                  <a:pt x="18753" y="49554"/>
                  <a:pt x="18751" y="49540"/>
                  <a:pt x="18749" y="49524"/>
                </a:cubicBezTo>
                <a:close/>
                <a:moveTo>
                  <a:pt x="23875" y="51746"/>
                </a:moveTo>
                <a:lnTo>
                  <a:pt x="23896" y="51805"/>
                </a:lnTo>
                <a:cubicBezTo>
                  <a:pt x="23888" y="51766"/>
                  <a:pt x="23881" y="51749"/>
                  <a:pt x="23875" y="51746"/>
                </a:cubicBezTo>
                <a:close/>
                <a:moveTo>
                  <a:pt x="23856" y="52041"/>
                </a:moveTo>
                <a:lnTo>
                  <a:pt x="23856" y="52041"/>
                </a:lnTo>
                <a:cubicBezTo>
                  <a:pt x="23860" y="52073"/>
                  <a:pt x="23863" y="52107"/>
                  <a:pt x="23867" y="52143"/>
                </a:cubicBezTo>
                <a:lnTo>
                  <a:pt x="23867" y="52143"/>
                </a:lnTo>
                <a:cubicBezTo>
                  <a:pt x="23864" y="52109"/>
                  <a:pt x="23860" y="52075"/>
                  <a:pt x="23856" y="52041"/>
                </a:cubicBezTo>
                <a:close/>
                <a:moveTo>
                  <a:pt x="23867" y="52143"/>
                </a:moveTo>
                <a:lnTo>
                  <a:pt x="23867" y="52143"/>
                </a:lnTo>
                <a:cubicBezTo>
                  <a:pt x="23888" y="52338"/>
                  <a:pt x="23904" y="52532"/>
                  <a:pt x="23908" y="52698"/>
                </a:cubicBezTo>
                <a:lnTo>
                  <a:pt x="23920" y="52698"/>
                </a:lnTo>
                <a:cubicBezTo>
                  <a:pt x="23912" y="52508"/>
                  <a:pt x="23886" y="52308"/>
                  <a:pt x="23867" y="52143"/>
                </a:cubicBezTo>
                <a:close/>
                <a:moveTo>
                  <a:pt x="52941" y="52753"/>
                </a:moveTo>
                <a:cubicBezTo>
                  <a:pt x="52939" y="52754"/>
                  <a:pt x="52937" y="52756"/>
                  <a:pt x="52935" y="52757"/>
                </a:cubicBezTo>
                <a:cubicBezTo>
                  <a:pt x="52937" y="52756"/>
                  <a:pt x="52939" y="52754"/>
                  <a:pt x="52941" y="52753"/>
                </a:cubicBezTo>
                <a:close/>
                <a:moveTo>
                  <a:pt x="18868" y="54452"/>
                </a:moveTo>
                <a:cubicBezTo>
                  <a:pt x="18869" y="54459"/>
                  <a:pt x="18870" y="54465"/>
                  <a:pt x="18872" y="54472"/>
                </a:cubicBezTo>
                <a:cubicBezTo>
                  <a:pt x="18871" y="54465"/>
                  <a:pt x="18869" y="54458"/>
                  <a:pt x="18868" y="54452"/>
                </a:cubicBezTo>
                <a:close/>
                <a:moveTo>
                  <a:pt x="43469" y="55468"/>
                </a:moveTo>
                <a:lnTo>
                  <a:pt x="43410" y="55484"/>
                </a:lnTo>
                <a:cubicBezTo>
                  <a:pt x="43438" y="55478"/>
                  <a:pt x="43457" y="55472"/>
                  <a:pt x="43469" y="55468"/>
                </a:cubicBezTo>
                <a:close/>
                <a:moveTo>
                  <a:pt x="15237" y="55601"/>
                </a:moveTo>
                <a:cubicBezTo>
                  <a:pt x="15231" y="55611"/>
                  <a:pt x="15228" y="55621"/>
                  <a:pt x="15228" y="55627"/>
                </a:cubicBezTo>
                <a:cubicBezTo>
                  <a:pt x="15232" y="55623"/>
                  <a:pt x="15235" y="55614"/>
                  <a:pt x="15237" y="55601"/>
                </a:cubicBezTo>
                <a:close/>
                <a:moveTo>
                  <a:pt x="27897" y="55627"/>
                </a:moveTo>
                <a:cubicBezTo>
                  <a:pt x="27894" y="55635"/>
                  <a:pt x="27892" y="55642"/>
                  <a:pt x="27890" y="55648"/>
                </a:cubicBezTo>
                <a:lnTo>
                  <a:pt x="27890" y="55648"/>
                </a:lnTo>
                <a:cubicBezTo>
                  <a:pt x="27894" y="55634"/>
                  <a:pt x="27897" y="55627"/>
                  <a:pt x="27897" y="55627"/>
                </a:cubicBezTo>
                <a:close/>
                <a:moveTo>
                  <a:pt x="17427" y="60141"/>
                </a:moveTo>
                <a:lnTo>
                  <a:pt x="17419" y="60187"/>
                </a:lnTo>
                <a:cubicBezTo>
                  <a:pt x="17431" y="60156"/>
                  <a:pt x="17433" y="60143"/>
                  <a:pt x="17427" y="60141"/>
                </a:cubicBezTo>
                <a:close/>
                <a:moveTo>
                  <a:pt x="53444" y="62229"/>
                </a:moveTo>
                <a:lnTo>
                  <a:pt x="53444" y="62229"/>
                </a:lnTo>
                <a:cubicBezTo>
                  <a:pt x="53450" y="62231"/>
                  <a:pt x="53455" y="62233"/>
                  <a:pt x="53459" y="62235"/>
                </a:cubicBezTo>
                <a:cubicBezTo>
                  <a:pt x="53455" y="62232"/>
                  <a:pt x="53449" y="62231"/>
                  <a:pt x="53444" y="62229"/>
                </a:cubicBezTo>
                <a:close/>
                <a:moveTo>
                  <a:pt x="34268" y="63018"/>
                </a:moveTo>
                <a:cubicBezTo>
                  <a:pt x="34271" y="63020"/>
                  <a:pt x="34275" y="63021"/>
                  <a:pt x="34278" y="63021"/>
                </a:cubicBezTo>
                <a:cubicBezTo>
                  <a:pt x="34275" y="63020"/>
                  <a:pt x="34271" y="63019"/>
                  <a:pt x="34268" y="63018"/>
                </a:cubicBezTo>
                <a:close/>
                <a:moveTo>
                  <a:pt x="53060" y="63061"/>
                </a:moveTo>
                <a:cubicBezTo>
                  <a:pt x="53058" y="63063"/>
                  <a:pt x="53056" y="63066"/>
                  <a:pt x="53054" y="63068"/>
                </a:cubicBezTo>
                <a:cubicBezTo>
                  <a:pt x="53057" y="63066"/>
                  <a:pt x="53059" y="63063"/>
                  <a:pt x="53060" y="63061"/>
                </a:cubicBezTo>
                <a:close/>
                <a:moveTo>
                  <a:pt x="35838" y="63306"/>
                </a:moveTo>
                <a:cubicBezTo>
                  <a:pt x="35852" y="63307"/>
                  <a:pt x="35863" y="63308"/>
                  <a:pt x="35872" y="63308"/>
                </a:cubicBezTo>
                <a:cubicBezTo>
                  <a:pt x="35881" y="63308"/>
                  <a:pt x="35888" y="63307"/>
                  <a:pt x="35893" y="63306"/>
                </a:cubicBezTo>
                <a:close/>
                <a:moveTo>
                  <a:pt x="14681" y="64438"/>
                </a:moveTo>
                <a:cubicBezTo>
                  <a:pt x="14647" y="64471"/>
                  <a:pt x="14623" y="64493"/>
                  <a:pt x="14598" y="64515"/>
                </a:cubicBezTo>
                <a:lnTo>
                  <a:pt x="14598" y="64515"/>
                </a:lnTo>
                <a:cubicBezTo>
                  <a:pt x="14625" y="64493"/>
                  <a:pt x="14659" y="64459"/>
                  <a:pt x="14681" y="64438"/>
                </a:cubicBezTo>
                <a:close/>
                <a:moveTo>
                  <a:pt x="13716" y="67045"/>
                </a:moveTo>
                <a:cubicBezTo>
                  <a:pt x="13693" y="67045"/>
                  <a:pt x="13687" y="67046"/>
                  <a:pt x="13693" y="67048"/>
                </a:cubicBezTo>
                <a:lnTo>
                  <a:pt x="13693" y="67048"/>
                </a:lnTo>
                <a:cubicBezTo>
                  <a:pt x="13701" y="67047"/>
                  <a:pt x="13709" y="67046"/>
                  <a:pt x="13716" y="67045"/>
                </a:cubicBezTo>
                <a:close/>
                <a:moveTo>
                  <a:pt x="8532" y="69319"/>
                </a:moveTo>
                <a:cubicBezTo>
                  <a:pt x="8502" y="69338"/>
                  <a:pt x="8472" y="69358"/>
                  <a:pt x="8442" y="69379"/>
                </a:cubicBezTo>
                <a:lnTo>
                  <a:pt x="8532" y="69319"/>
                </a:lnTo>
                <a:close/>
                <a:moveTo>
                  <a:pt x="16910" y="70712"/>
                </a:moveTo>
                <a:cubicBezTo>
                  <a:pt x="16913" y="70718"/>
                  <a:pt x="16919" y="70724"/>
                  <a:pt x="16931" y="70724"/>
                </a:cubicBezTo>
                <a:cubicBezTo>
                  <a:pt x="16924" y="70720"/>
                  <a:pt x="16917" y="70716"/>
                  <a:pt x="16910" y="70712"/>
                </a:cubicBezTo>
                <a:close/>
                <a:moveTo>
                  <a:pt x="43006" y="70962"/>
                </a:moveTo>
                <a:lnTo>
                  <a:pt x="43006" y="70962"/>
                </a:lnTo>
                <a:cubicBezTo>
                  <a:pt x="42989" y="70965"/>
                  <a:pt x="42973" y="70967"/>
                  <a:pt x="42959" y="70970"/>
                </a:cubicBezTo>
                <a:lnTo>
                  <a:pt x="42959" y="70970"/>
                </a:lnTo>
                <a:cubicBezTo>
                  <a:pt x="42975" y="70968"/>
                  <a:pt x="42991" y="70965"/>
                  <a:pt x="43006" y="70962"/>
                </a:cubicBezTo>
                <a:close/>
                <a:moveTo>
                  <a:pt x="42208" y="71153"/>
                </a:moveTo>
                <a:lnTo>
                  <a:pt x="41970" y="71212"/>
                </a:lnTo>
                <a:lnTo>
                  <a:pt x="41935" y="71221"/>
                </a:lnTo>
                <a:lnTo>
                  <a:pt x="41935" y="71221"/>
                </a:lnTo>
                <a:lnTo>
                  <a:pt x="41934" y="71224"/>
                </a:lnTo>
                <a:lnTo>
                  <a:pt x="42208" y="71153"/>
                </a:lnTo>
                <a:close/>
                <a:moveTo>
                  <a:pt x="29075" y="72891"/>
                </a:moveTo>
                <a:lnTo>
                  <a:pt x="29075" y="72891"/>
                </a:lnTo>
                <a:cubicBezTo>
                  <a:pt x="29072" y="72892"/>
                  <a:pt x="29069" y="72894"/>
                  <a:pt x="29065" y="72895"/>
                </a:cubicBezTo>
                <a:lnTo>
                  <a:pt x="29065" y="72895"/>
                </a:lnTo>
                <a:cubicBezTo>
                  <a:pt x="29061" y="72898"/>
                  <a:pt x="29056" y="72900"/>
                  <a:pt x="29051" y="72903"/>
                </a:cubicBezTo>
                <a:cubicBezTo>
                  <a:pt x="29075" y="72903"/>
                  <a:pt x="29075" y="72891"/>
                  <a:pt x="29075" y="72891"/>
                </a:cubicBezTo>
                <a:close/>
                <a:moveTo>
                  <a:pt x="27956" y="73355"/>
                </a:moveTo>
                <a:cubicBezTo>
                  <a:pt x="27956" y="73355"/>
                  <a:pt x="27909" y="73367"/>
                  <a:pt x="27856" y="73387"/>
                </a:cubicBezTo>
                <a:lnTo>
                  <a:pt x="27856" y="73387"/>
                </a:lnTo>
                <a:lnTo>
                  <a:pt x="27956" y="73355"/>
                </a:lnTo>
                <a:close/>
                <a:moveTo>
                  <a:pt x="48018" y="1"/>
                </a:moveTo>
                <a:lnTo>
                  <a:pt x="47661" y="1656"/>
                </a:lnTo>
                <a:cubicBezTo>
                  <a:pt x="47661" y="1680"/>
                  <a:pt x="47649" y="1715"/>
                  <a:pt x="47637" y="1739"/>
                </a:cubicBezTo>
                <a:lnTo>
                  <a:pt x="47589" y="1739"/>
                </a:lnTo>
                <a:lnTo>
                  <a:pt x="47589" y="1775"/>
                </a:lnTo>
                <a:lnTo>
                  <a:pt x="47554" y="1965"/>
                </a:lnTo>
                <a:cubicBezTo>
                  <a:pt x="47497" y="2101"/>
                  <a:pt x="47462" y="2313"/>
                  <a:pt x="47438" y="2313"/>
                </a:cubicBezTo>
                <a:cubicBezTo>
                  <a:pt x="47437" y="2313"/>
                  <a:pt x="47436" y="2312"/>
                  <a:pt x="47435" y="2311"/>
                </a:cubicBezTo>
                <a:lnTo>
                  <a:pt x="47459" y="2216"/>
                </a:lnTo>
                <a:lnTo>
                  <a:pt x="47459" y="2216"/>
                </a:lnTo>
                <a:cubicBezTo>
                  <a:pt x="47458" y="2216"/>
                  <a:pt x="47351" y="2501"/>
                  <a:pt x="47256" y="2787"/>
                </a:cubicBezTo>
                <a:cubicBezTo>
                  <a:pt x="47161" y="3061"/>
                  <a:pt x="47066" y="3347"/>
                  <a:pt x="47066" y="3347"/>
                </a:cubicBezTo>
                <a:lnTo>
                  <a:pt x="47018" y="3347"/>
                </a:lnTo>
                <a:cubicBezTo>
                  <a:pt x="47041" y="3476"/>
                  <a:pt x="46786" y="3942"/>
                  <a:pt x="46860" y="3942"/>
                </a:cubicBezTo>
                <a:cubicBezTo>
                  <a:pt x="46861" y="3942"/>
                  <a:pt x="46862" y="3942"/>
                  <a:pt x="46863" y="3942"/>
                </a:cubicBezTo>
                <a:lnTo>
                  <a:pt x="46863" y="3942"/>
                </a:lnTo>
                <a:cubicBezTo>
                  <a:pt x="46767" y="4113"/>
                  <a:pt x="46614" y="4656"/>
                  <a:pt x="46557" y="4656"/>
                </a:cubicBezTo>
                <a:cubicBezTo>
                  <a:pt x="46551" y="4656"/>
                  <a:pt x="46545" y="4649"/>
                  <a:pt x="46542" y="4632"/>
                </a:cubicBezTo>
                <a:cubicBezTo>
                  <a:pt x="46268" y="5359"/>
                  <a:pt x="46173" y="5787"/>
                  <a:pt x="45768" y="6657"/>
                </a:cubicBezTo>
                <a:cubicBezTo>
                  <a:pt x="45577" y="6954"/>
                  <a:pt x="45256" y="7811"/>
                  <a:pt x="44994" y="8383"/>
                </a:cubicBezTo>
                <a:cubicBezTo>
                  <a:pt x="44553" y="9490"/>
                  <a:pt x="44268" y="10240"/>
                  <a:pt x="43827" y="11371"/>
                </a:cubicBezTo>
                <a:cubicBezTo>
                  <a:pt x="43470" y="12026"/>
                  <a:pt x="43148" y="13098"/>
                  <a:pt x="42827" y="13824"/>
                </a:cubicBezTo>
                <a:lnTo>
                  <a:pt x="42779" y="14050"/>
                </a:lnTo>
                <a:cubicBezTo>
                  <a:pt x="42541" y="14538"/>
                  <a:pt x="42339" y="15324"/>
                  <a:pt x="42101" y="16062"/>
                </a:cubicBezTo>
                <a:cubicBezTo>
                  <a:pt x="42065" y="16253"/>
                  <a:pt x="42053" y="16336"/>
                  <a:pt x="42041" y="16384"/>
                </a:cubicBezTo>
                <a:cubicBezTo>
                  <a:pt x="42053" y="16360"/>
                  <a:pt x="42065" y="16301"/>
                  <a:pt x="42101" y="16301"/>
                </a:cubicBezTo>
                <a:cubicBezTo>
                  <a:pt x="42020" y="16498"/>
                  <a:pt x="41961" y="16909"/>
                  <a:pt x="41925" y="16909"/>
                </a:cubicBezTo>
                <a:cubicBezTo>
                  <a:pt x="41924" y="16909"/>
                  <a:pt x="41923" y="16908"/>
                  <a:pt x="41922" y="16908"/>
                </a:cubicBezTo>
                <a:lnTo>
                  <a:pt x="41922" y="16848"/>
                </a:lnTo>
                <a:cubicBezTo>
                  <a:pt x="41921" y="16847"/>
                  <a:pt x="41919" y="16846"/>
                  <a:pt x="41917" y="16846"/>
                </a:cubicBezTo>
                <a:cubicBezTo>
                  <a:pt x="41871" y="16846"/>
                  <a:pt x="41813" y="17511"/>
                  <a:pt x="41755" y="17741"/>
                </a:cubicBezTo>
                <a:lnTo>
                  <a:pt x="41815" y="17622"/>
                </a:lnTo>
                <a:lnTo>
                  <a:pt x="41755" y="18027"/>
                </a:lnTo>
                <a:lnTo>
                  <a:pt x="41755" y="17920"/>
                </a:lnTo>
                <a:cubicBezTo>
                  <a:pt x="41684" y="19706"/>
                  <a:pt x="41565" y="20480"/>
                  <a:pt x="41636" y="22135"/>
                </a:cubicBezTo>
                <a:cubicBezTo>
                  <a:pt x="41628" y="22096"/>
                  <a:pt x="41624" y="22080"/>
                  <a:pt x="41621" y="22080"/>
                </a:cubicBezTo>
                <a:cubicBezTo>
                  <a:pt x="41609" y="22080"/>
                  <a:pt x="41650" y="22458"/>
                  <a:pt x="41601" y="22468"/>
                </a:cubicBezTo>
                <a:cubicBezTo>
                  <a:pt x="41529" y="22885"/>
                  <a:pt x="41624" y="23242"/>
                  <a:pt x="41636" y="23575"/>
                </a:cubicBezTo>
                <a:lnTo>
                  <a:pt x="41648" y="23599"/>
                </a:lnTo>
                <a:lnTo>
                  <a:pt x="41636" y="24194"/>
                </a:lnTo>
                <a:cubicBezTo>
                  <a:pt x="41623" y="24126"/>
                  <a:pt x="41616" y="24100"/>
                  <a:pt x="41615" y="24100"/>
                </a:cubicBezTo>
                <a:lnTo>
                  <a:pt x="41615" y="24100"/>
                </a:lnTo>
                <a:cubicBezTo>
                  <a:pt x="41609" y="24100"/>
                  <a:pt x="41655" y="24385"/>
                  <a:pt x="41652" y="24385"/>
                </a:cubicBezTo>
                <a:cubicBezTo>
                  <a:pt x="41652" y="24385"/>
                  <a:pt x="41647" y="24362"/>
                  <a:pt x="41636" y="24302"/>
                </a:cubicBezTo>
                <a:cubicBezTo>
                  <a:pt x="41577" y="25849"/>
                  <a:pt x="41636" y="27862"/>
                  <a:pt x="41529" y="29647"/>
                </a:cubicBezTo>
                <a:lnTo>
                  <a:pt x="41541" y="29576"/>
                </a:lnTo>
                <a:lnTo>
                  <a:pt x="41541" y="29576"/>
                </a:lnTo>
                <a:cubicBezTo>
                  <a:pt x="41529" y="30017"/>
                  <a:pt x="41517" y="30588"/>
                  <a:pt x="41458" y="30921"/>
                </a:cubicBezTo>
                <a:cubicBezTo>
                  <a:pt x="41398" y="31267"/>
                  <a:pt x="41446" y="31672"/>
                  <a:pt x="41422" y="31802"/>
                </a:cubicBezTo>
                <a:cubicBezTo>
                  <a:pt x="41422" y="32122"/>
                  <a:pt x="41356" y="32387"/>
                  <a:pt x="41340" y="32387"/>
                </a:cubicBezTo>
                <a:cubicBezTo>
                  <a:pt x="41340" y="32387"/>
                  <a:pt x="41339" y="32387"/>
                  <a:pt x="41339" y="32386"/>
                </a:cubicBezTo>
                <a:cubicBezTo>
                  <a:pt x="41303" y="32767"/>
                  <a:pt x="41339" y="33148"/>
                  <a:pt x="41220" y="33684"/>
                </a:cubicBezTo>
                <a:cubicBezTo>
                  <a:pt x="41148" y="33862"/>
                  <a:pt x="41041" y="35184"/>
                  <a:pt x="40970" y="35196"/>
                </a:cubicBezTo>
                <a:cubicBezTo>
                  <a:pt x="40922" y="35351"/>
                  <a:pt x="40886" y="35482"/>
                  <a:pt x="40862" y="35624"/>
                </a:cubicBezTo>
                <a:cubicBezTo>
                  <a:pt x="40946" y="35851"/>
                  <a:pt x="40993" y="36101"/>
                  <a:pt x="40982" y="36363"/>
                </a:cubicBezTo>
                <a:lnTo>
                  <a:pt x="40982" y="36434"/>
                </a:lnTo>
                <a:cubicBezTo>
                  <a:pt x="40982" y="36517"/>
                  <a:pt x="40970" y="36625"/>
                  <a:pt x="40946" y="36720"/>
                </a:cubicBezTo>
                <a:cubicBezTo>
                  <a:pt x="40922" y="36851"/>
                  <a:pt x="40886" y="36970"/>
                  <a:pt x="40862" y="37089"/>
                </a:cubicBezTo>
                <a:cubicBezTo>
                  <a:pt x="40708" y="37446"/>
                  <a:pt x="40755" y="37256"/>
                  <a:pt x="40636" y="37458"/>
                </a:cubicBezTo>
                <a:cubicBezTo>
                  <a:pt x="40591" y="37553"/>
                  <a:pt x="40580" y="37582"/>
                  <a:pt x="40585" y="37582"/>
                </a:cubicBezTo>
                <a:cubicBezTo>
                  <a:pt x="40593" y="37582"/>
                  <a:pt x="40643" y="37503"/>
                  <a:pt x="40647" y="37503"/>
                </a:cubicBezTo>
                <a:cubicBezTo>
                  <a:pt x="40648" y="37503"/>
                  <a:pt x="40646" y="37511"/>
                  <a:pt x="40636" y="37529"/>
                </a:cubicBezTo>
                <a:lnTo>
                  <a:pt x="40446" y="37875"/>
                </a:lnTo>
                <a:cubicBezTo>
                  <a:pt x="40485" y="37778"/>
                  <a:pt x="40493" y="37749"/>
                  <a:pt x="40487" y="37749"/>
                </a:cubicBezTo>
                <a:cubicBezTo>
                  <a:pt x="40480" y="37749"/>
                  <a:pt x="40458" y="37785"/>
                  <a:pt x="40446" y="37803"/>
                </a:cubicBezTo>
                <a:cubicBezTo>
                  <a:pt x="40315" y="38113"/>
                  <a:pt x="40029" y="38577"/>
                  <a:pt x="40029" y="38696"/>
                </a:cubicBezTo>
                <a:cubicBezTo>
                  <a:pt x="39803" y="39101"/>
                  <a:pt x="39791" y="39101"/>
                  <a:pt x="39696" y="39280"/>
                </a:cubicBezTo>
                <a:cubicBezTo>
                  <a:pt x="39743" y="39220"/>
                  <a:pt x="39803" y="39113"/>
                  <a:pt x="39815" y="39113"/>
                </a:cubicBezTo>
                <a:cubicBezTo>
                  <a:pt x="39772" y="39177"/>
                  <a:pt x="39763" y="39200"/>
                  <a:pt x="39768" y="39200"/>
                </a:cubicBezTo>
                <a:cubicBezTo>
                  <a:pt x="39773" y="39200"/>
                  <a:pt x="39798" y="39169"/>
                  <a:pt x="39812" y="39132"/>
                </a:cubicBezTo>
                <a:lnTo>
                  <a:pt x="39812" y="39132"/>
                </a:lnTo>
                <a:cubicBezTo>
                  <a:pt x="39709" y="39415"/>
                  <a:pt x="39077" y="40388"/>
                  <a:pt x="39088" y="40482"/>
                </a:cubicBezTo>
                <a:lnTo>
                  <a:pt x="39077" y="40482"/>
                </a:lnTo>
                <a:cubicBezTo>
                  <a:pt x="39088" y="40554"/>
                  <a:pt x="39160" y="40482"/>
                  <a:pt x="39100" y="40673"/>
                </a:cubicBezTo>
                <a:lnTo>
                  <a:pt x="39029" y="40780"/>
                </a:lnTo>
                <a:lnTo>
                  <a:pt x="38957" y="40958"/>
                </a:lnTo>
                <a:cubicBezTo>
                  <a:pt x="38924" y="41009"/>
                  <a:pt x="38908" y="41022"/>
                  <a:pt x="38902" y="41022"/>
                </a:cubicBezTo>
                <a:cubicBezTo>
                  <a:pt x="38895" y="41022"/>
                  <a:pt x="38898" y="41006"/>
                  <a:pt x="38898" y="41006"/>
                </a:cubicBezTo>
                <a:lnTo>
                  <a:pt x="38898" y="41006"/>
                </a:lnTo>
                <a:cubicBezTo>
                  <a:pt x="38767" y="41304"/>
                  <a:pt x="38529" y="41685"/>
                  <a:pt x="38350" y="42030"/>
                </a:cubicBezTo>
                <a:lnTo>
                  <a:pt x="38648" y="41720"/>
                </a:lnTo>
                <a:lnTo>
                  <a:pt x="38648" y="41720"/>
                </a:lnTo>
                <a:cubicBezTo>
                  <a:pt x="38469" y="41994"/>
                  <a:pt x="38124" y="42494"/>
                  <a:pt x="38136" y="42566"/>
                </a:cubicBezTo>
                <a:lnTo>
                  <a:pt x="38005" y="42709"/>
                </a:lnTo>
                <a:cubicBezTo>
                  <a:pt x="37612" y="43268"/>
                  <a:pt x="37814" y="43125"/>
                  <a:pt x="37660" y="43352"/>
                </a:cubicBezTo>
                <a:lnTo>
                  <a:pt x="37457" y="43625"/>
                </a:lnTo>
                <a:lnTo>
                  <a:pt x="37457" y="43625"/>
                </a:lnTo>
                <a:lnTo>
                  <a:pt x="37612" y="43340"/>
                </a:lnTo>
                <a:lnTo>
                  <a:pt x="37612" y="43340"/>
                </a:lnTo>
                <a:cubicBezTo>
                  <a:pt x="37443" y="43611"/>
                  <a:pt x="37359" y="43710"/>
                  <a:pt x="37219" y="43903"/>
                </a:cubicBezTo>
                <a:lnTo>
                  <a:pt x="37219" y="43903"/>
                </a:lnTo>
                <a:cubicBezTo>
                  <a:pt x="37219" y="43900"/>
                  <a:pt x="37219" y="43899"/>
                  <a:pt x="37219" y="43899"/>
                </a:cubicBezTo>
                <a:lnTo>
                  <a:pt x="37219" y="43899"/>
                </a:lnTo>
                <a:lnTo>
                  <a:pt x="37214" y="43908"/>
                </a:lnTo>
                <a:lnTo>
                  <a:pt x="37214" y="43908"/>
                </a:lnTo>
                <a:cubicBezTo>
                  <a:pt x="37208" y="43917"/>
                  <a:pt x="37202" y="43926"/>
                  <a:pt x="37195" y="43935"/>
                </a:cubicBezTo>
                <a:cubicBezTo>
                  <a:pt x="37199" y="43933"/>
                  <a:pt x="37202" y="43931"/>
                  <a:pt x="37204" y="43929"/>
                </a:cubicBezTo>
                <a:lnTo>
                  <a:pt x="37204" y="43929"/>
                </a:lnTo>
                <a:lnTo>
                  <a:pt x="37195" y="43947"/>
                </a:lnTo>
                <a:lnTo>
                  <a:pt x="37195" y="43957"/>
                </a:lnTo>
                <a:lnTo>
                  <a:pt x="37195" y="43957"/>
                </a:lnTo>
                <a:cubicBezTo>
                  <a:pt x="37192" y="43964"/>
                  <a:pt x="37189" y="43972"/>
                  <a:pt x="37183" y="43983"/>
                </a:cubicBezTo>
                <a:lnTo>
                  <a:pt x="37124" y="44006"/>
                </a:lnTo>
                <a:lnTo>
                  <a:pt x="37160" y="44018"/>
                </a:lnTo>
                <a:cubicBezTo>
                  <a:pt x="37160" y="44018"/>
                  <a:pt x="37160" y="44042"/>
                  <a:pt x="37136" y="44042"/>
                </a:cubicBezTo>
                <a:lnTo>
                  <a:pt x="37124" y="44042"/>
                </a:lnTo>
                <a:lnTo>
                  <a:pt x="37112" y="44066"/>
                </a:lnTo>
                <a:cubicBezTo>
                  <a:pt x="37064" y="44137"/>
                  <a:pt x="37005" y="44233"/>
                  <a:pt x="36945" y="44340"/>
                </a:cubicBezTo>
                <a:lnTo>
                  <a:pt x="36957" y="44364"/>
                </a:lnTo>
                <a:lnTo>
                  <a:pt x="37064" y="44161"/>
                </a:lnTo>
                <a:lnTo>
                  <a:pt x="37017" y="44292"/>
                </a:lnTo>
                <a:cubicBezTo>
                  <a:pt x="37005" y="44304"/>
                  <a:pt x="37005" y="44316"/>
                  <a:pt x="36993" y="44340"/>
                </a:cubicBezTo>
                <a:cubicBezTo>
                  <a:pt x="36886" y="44495"/>
                  <a:pt x="36814" y="44649"/>
                  <a:pt x="36707" y="44828"/>
                </a:cubicBezTo>
                <a:cubicBezTo>
                  <a:pt x="36683" y="44840"/>
                  <a:pt x="36660" y="44852"/>
                  <a:pt x="36648" y="44876"/>
                </a:cubicBezTo>
                <a:cubicBezTo>
                  <a:pt x="36648" y="44876"/>
                  <a:pt x="36660" y="44876"/>
                  <a:pt x="36695" y="44852"/>
                </a:cubicBezTo>
                <a:lnTo>
                  <a:pt x="36695" y="44852"/>
                </a:lnTo>
                <a:cubicBezTo>
                  <a:pt x="36660" y="44911"/>
                  <a:pt x="36624" y="44971"/>
                  <a:pt x="36576" y="45054"/>
                </a:cubicBezTo>
                <a:cubicBezTo>
                  <a:pt x="36588" y="44995"/>
                  <a:pt x="36624" y="44935"/>
                  <a:pt x="36636" y="44876"/>
                </a:cubicBezTo>
                <a:cubicBezTo>
                  <a:pt x="36743" y="44673"/>
                  <a:pt x="36838" y="44495"/>
                  <a:pt x="36933" y="44340"/>
                </a:cubicBezTo>
                <a:lnTo>
                  <a:pt x="36921" y="44316"/>
                </a:lnTo>
                <a:cubicBezTo>
                  <a:pt x="36826" y="44483"/>
                  <a:pt x="36719" y="44661"/>
                  <a:pt x="36636" y="44816"/>
                </a:cubicBezTo>
                <a:cubicBezTo>
                  <a:pt x="36648" y="44756"/>
                  <a:pt x="36660" y="44709"/>
                  <a:pt x="36683" y="44649"/>
                </a:cubicBezTo>
                <a:cubicBezTo>
                  <a:pt x="36826" y="44221"/>
                  <a:pt x="36945" y="43756"/>
                  <a:pt x="36993" y="43578"/>
                </a:cubicBezTo>
                <a:cubicBezTo>
                  <a:pt x="37100" y="43232"/>
                  <a:pt x="37124" y="42792"/>
                  <a:pt x="37219" y="42339"/>
                </a:cubicBezTo>
                <a:cubicBezTo>
                  <a:pt x="37314" y="41625"/>
                  <a:pt x="37302" y="41982"/>
                  <a:pt x="37362" y="41637"/>
                </a:cubicBezTo>
                <a:cubicBezTo>
                  <a:pt x="37380" y="41502"/>
                  <a:pt x="37383" y="41458"/>
                  <a:pt x="37378" y="41458"/>
                </a:cubicBezTo>
                <a:cubicBezTo>
                  <a:pt x="37370" y="41458"/>
                  <a:pt x="37340" y="41592"/>
                  <a:pt x="37335" y="41592"/>
                </a:cubicBezTo>
                <a:cubicBezTo>
                  <a:pt x="37334" y="41592"/>
                  <a:pt x="37335" y="41581"/>
                  <a:pt x="37338" y="41554"/>
                </a:cubicBezTo>
                <a:lnTo>
                  <a:pt x="37422" y="41018"/>
                </a:lnTo>
                <a:lnTo>
                  <a:pt x="37422" y="41018"/>
                </a:lnTo>
                <a:cubicBezTo>
                  <a:pt x="37416" y="41157"/>
                  <a:pt x="37418" y="41200"/>
                  <a:pt x="37424" y="41200"/>
                </a:cubicBezTo>
                <a:cubicBezTo>
                  <a:pt x="37431" y="41200"/>
                  <a:pt x="37444" y="41134"/>
                  <a:pt x="37457" y="41101"/>
                </a:cubicBezTo>
                <a:cubicBezTo>
                  <a:pt x="37493" y="40649"/>
                  <a:pt x="37576" y="39911"/>
                  <a:pt x="37529" y="39768"/>
                </a:cubicBezTo>
                <a:cubicBezTo>
                  <a:pt x="37576" y="39137"/>
                  <a:pt x="37588" y="39137"/>
                  <a:pt x="37588" y="38875"/>
                </a:cubicBezTo>
                <a:lnTo>
                  <a:pt x="37588" y="38875"/>
                </a:lnTo>
                <a:cubicBezTo>
                  <a:pt x="37576" y="38958"/>
                  <a:pt x="37576" y="39137"/>
                  <a:pt x="37553" y="39137"/>
                </a:cubicBezTo>
                <a:cubicBezTo>
                  <a:pt x="37568" y="39031"/>
                  <a:pt x="37570" y="38993"/>
                  <a:pt x="37567" y="38993"/>
                </a:cubicBezTo>
                <a:cubicBezTo>
                  <a:pt x="37562" y="38993"/>
                  <a:pt x="37547" y="39063"/>
                  <a:pt x="37541" y="39125"/>
                </a:cubicBezTo>
                <a:cubicBezTo>
                  <a:pt x="37529" y="38934"/>
                  <a:pt x="37553" y="38446"/>
                  <a:pt x="37553" y="37982"/>
                </a:cubicBezTo>
                <a:cubicBezTo>
                  <a:pt x="37553" y="37517"/>
                  <a:pt x="37541" y="37089"/>
                  <a:pt x="37517" y="37053"/>
                </a:cubicBezTo>
                <a:lnTo>
                  <a:pt x="37529" y="37053"/>
                </a:lnTo>
                <a:cubicBezTo>
                  <a:pt x="37481" y="36970"/>
                  <a:pt x="37457" y="37113"/>
                  <a:pt x="37410" y="36851"/>
                </a:cubicBezTo>
                <a:lnTo>
                  <a:pt x="37410" y="36672"/>
                </a:lnTo>
                <a:lnTo>
                  <a:pt x="37362" y="36398"/>
                </a:lnTo>
                <a:cubicBezTo>
                  <a:pt x="37362" y="36312"/>
                  <a:pt x="37365" y="36290"/>
                  <a:pt x="37368" y="36290"/>
                </a:cubicBezTo>
                <a:cubicBezTo>
                  <a:pt x="37370" y="36290"/>
                  <a:pt x="37372" y="36303"/>
                  <a:pt x="37373" y="36310"/>
                </a:cubicBezTo>
                <a:lnTo>
                  <a:pt x="37373" y="36310"/>
                </a:lnTo>
                <a:cubicBezTo>
                  <a:pt x="37314" y="35882"/>
                  <a:pt x="37255" y="35265"/>
                  <a:pt x="37195" y="34755"/>
                </a:cubicBezTo>
                <a:lnTo>
                  <a:pt x="37160" y="35315"/>
                </a:lnTo>
                <a:cubicBezTo>
                  <a:pt x="37124" y="34874"/>
                  <a:pt x="37064" y="34065"/>
                  <a:pt x="37005" y="33981"/>
                </a:cubicBezTo>
                <a:lnTo>
                  <a:pt x="37005" y="33707"/>
                </a:lnTo>
                <a:cubicBezTo>
                  <a:pt x="36933" y="32815"/>
                  <a:pt x="36874" y="33100"/>
                  <a:pt x="36826" y="32743"/>
                </a:cubicBezTo>
                <a:lnTo>
                  <a:pt x="36802" y="32291"/>
                </a:lnTo>
                <a:lnTo>
                  <a:pt x="36874" y="32743"/>
                </a:lnTo>
                <a:cubicBezTo>
                  <a:pt x="36814" y="32291"/>
                  <a:pt x="36802" y="32112"/>
                  <a:pt x="36767" y="31755"/>
                </a:cubicBezTo>
                <a:lnTo>
                  <a:pt x="36767" y="31802"/>
                </a:lnTo>
                <a:lnTo>
                  <a:pt x="36755" y="31743"/>
                </a:lnTo>
                <a:cubicBezTo>
                  <a:pt x="36719" y="31695"/>
                  <a:pt x="36660" y="31457"/>
                  <a:pt x="36624" y="31160"/>
                </a:cubicBezTo>
                <a:cubicBezTo>
                  <a:pt x="36540" y="30719"/>
                  <a:pt x="36457" y="30386"/>
                  <a:pt x="36386" y="29671"/>
                </a:cubicBezTo>
                <a:lnTo>
                  <a:pt x="36302" y="29516"/>
                </a:lnTo>
                <a:lnTo>
                  <a:pt x="36267" y="28981"/>
                </a:lnTo>
                <a:lnTo>
                  <a:pt x="36290" y="28981"/>
                </a:lnTo>
                <a:cubicBezTo>
                  <a:pt x="36350" y="29493"/>
                  <a:pt x="36529" y="30469"/>
                  <a:pt x="36648" y="31124"/>
                </a:cubicBezTo>
                <a:lnTo>
                  <a:pt x="36660" y="31136"/>
                </a:lnTo>
                <a:cubicBezTo>
                  <a:pt x="36588" y="30743"/>
                  <a:pt x="36505" y="30302"/>
                  <a:pt x="36457" y="30028"/>
                </a:cubicBezTo>
                <a:cubicBezTo>
                  <a:pt x="36448" y="29931"/>
                  <a:pt x="36433" y="29729"/>
                  <a:pt x="36450" y="29729"/>
                </a:cubicBezTo>
                <a:cubicBezTo>
                  <a:pt x="36452" y="29729"/>
                  <a:pt x="36455" y="29733"/>
                  <a:pt x="36459" y="29742"/>
                </a:cubicBezTo>
                <a:lnTo>
                  <a:pt x="36459" y="29742"/>
                </a:lnTo>
                <a:lnTo>
                  <a:pt x="36410" y="29576"/>
                </a:lnTo>
                <a:cubicBezTo>
                  <a:pt x="36326" y="28921"/>
                  <a:pt x="36279" y="28588"/>
                  <a:pt x="36243" y="28243"/>
                </a:cubicBezTo>
                <a:cubicBezTo>
                  <a:pt x="36231" y="27909"/>
                  <a:pt x="36207" y="27564"/>
                  <a:pt x="36183" y="26873"/>
                </a:cubicBezTo>
                <a:lnTo>
                  <a:pt x="36171" y="26992"/>
                </a:lnTo>
                <a:cubicBezTo>
                  <a:pt x="36159" y="26730"/>
                  <a:pt x="36148" y="26445"/>
                  <a:pt x="36159" y="26373"/>
                </a:cubicBezTo>
                <a:cubicBezTo>
                  <a:pt x="36148" y="25957"/>
                  <a:pt x="36148" y="25540"/>
                  <a:pt x="36171" y="25147"/>
                </a:cubicBezTo>
                <a:cubicBezTo>
                  <a:pt x="36183" y="24766"/>
                  <a:pt x="36207" y="24421"/>
                  <a:pt x="36243" y="24159"/>
                </a:cubicBezTo>
                <a:lnTo>
                  <a:pt x="36219" y="24040"/>
                </a:lnTo>
                <a:cubicBezTo>
                  <a:pt x="36231" y="23861"/>
                  <a:pt x="36302" y="23599"/>
                  <a:pt x="36243" y="23516"/>
                </a:cubicBezTo>
                <a:lnTo>
                  <a:pt x="36243" y="23147"/>
                </a:lnTo>
                <a:cubicBezTo>
                  <a:pt x="36267" y="22909"/>
                  <a:pt x="36243" y="22754"/>
                  <a:pt x="36290" y="22492"/>
                </a:cubicBezTo>
                <a:cubicBezTo>
                  <a:pt x="36290" y="22468"/>
                  <a:pt x="36290" y="22456"/>
                  <a:pt x="36302" y="22444"/>
                </a:cubicBezTo>
                <a:cubicBezTo>
                  <a:pt x="36362" y="21908"/>
                  <a:pt x="36267" y="22444"/>
                  <a:pt x="36338" y="21837"/>
                </a:cubicBezTo>
                <a:cubicBezTo>
                  <a:pt x="36386" y="21635"/>
                  <a:pt x="36302" y="21611"/>
                  <a:pt x="36338" y="21313"/>
                </a:cubicBezTo>
                <a:lnTo>
                  <a:pt x="36421" y="21015"/>
                </a:lnTo>
                <a:cubicBezTo>
                  <a:pt x="36517" y="20468"/>
                  <a:pt x="36457" y="20373"/>
                  <a:pt x="36540" y="19575"/>
                </a:cubicBezTo>
                <a:cubicBezTo>
                  <a:pt x="36580" y="19312"/>
                  <a:pt x="36631" y="19145"/>
                  <a:pt x="36663" y="19145"/>
                </a:cubicBezTo>
                <a:cubicBezTo>
                  <a:pt x="36680" y="19145"/>
                  <a:pt x="36691" y="19186"/>
                  <a:pt x="36695" y="19277"/>
                </a:cubicBezTo>
                <a:cubicBezTo>
                  <a:pt x="36683" y="18920"/>
                  <a:pt x="36683" y="19110"/>
                  <a:pt x="36695" y="18646"/>
                </a:cubicBezTo>
                <a:cubicBezTo>
                  <a:pt x="36702" y="18625"/>
                  <a:pt x="36707" y="18615"/>
                  <a:pt x="36712" y="18615"/>
                </a:cubicBezTo>
                <a:cubicBezTo>
                  <a:pt x="36721" y="18615"/>
                  <a:pt x="36726" y="18667"/>
                  <a:pt x="36743" y="18741"/>
                </a:cubicBezTo>
                <a:cubicBezTo>
                  <a:pt x="36814" y="18337"/>
                  <a:pt x="36755" y="18479"/>
                  <a:pt x="36779" y="18170"/>
                </a:cubicBezTo>
                <a:cubicBezTo>
                  <a:pt x="36755" y="18087"/>
                  <a:pt x="36695" y="17967"/>
                  <a:pt x="36707" y="17860"/>
                </a:cubicBezTo>
                <a:lnTo>
                  <a:pt x="36707" y="17860"/>
                </a:lnTo>
                <a:lnTo>
                  <a:pt x="36683" y="17979"/>
                </a:lnTo>
                <a:cubicBezTo>
                  <a:pt x="36695" y="17646"/>
                  <a:pt x="36719" y="17289"/>
                  <a:pt x="36779" y="16908"/>
                </a:cubicBezTo>
                <a:lnTo>
                  <a:pt x="36802" y="16920"/>
                </a:lnTo>
                <a:lnTo>
                  <a:pt x="36826" y="16515"/>
                </a:lnTo>
                <a:lnTo>
                  <a:pt x="36862" y="16491"/>
                </a:lnTo>
                <a:lnTo>
                  <a:pt x="36898" y="15908"/>
                </a:lnTo>
                <a:lnTo>
                  <a:pt x="36886" y="15979"/>
                </a:lnTo>
                <a:cubicBezTo>
                  <a:pt x="36898" y="15848"/>
                  <a:pt x="36933" y="15408"/>
                  <a:pt x="36981" y="15146"/>
                </a:cubicBezTo>
                <a:lnTo>
                  <a:pt x="36993" y="15169"/>
                </a:lnTo>
                <a:cubicBezTo>
                  <a:pt x="37100" y="14455"/>
                  <a:pt x="37100" y="13836"/>
                  <a:pt x="37136" y="12991"/>
                </a:cubicBezTo>
                <a:lnTo>
                  <a:pt x="37172" y="13110"/>
                </a:lnTo>
                <a:cubicBezTo>
                  <a:pt x="37219" y="12824"/>
                  <a:pt x="37124" y="13026"/>
                  <a:pt x="37172" y="12681"/>
                </a:cubicBezTo>
                <a:lnTo>
                  <a:pt x="37219" y="12669"/>
                </a:lnTo>
                <a:cubicBezTo>
                  <a:pt x="37183" y="12348"/>
                  <a:pt x="37243" y="12276"/>
                  <a:pt x="37255" y="12050"/>
                </a:cubicBezTo>
                <a:lnTo>
                  <a:pt x="37255" y="12050"/>
                </a:lnTo>
                <a:lnTo>
                  <a:pt x="37195" y="12145"/>
                </a:lnTo>
                <a:lnTo>
                  <a:pt x="37231" y="11741"/>
                </a:lnTo>
                <a:cubicBezTo>
                  <a:pt x="37243" y="11518"/>
                  <a:pt x="37262" y="11456"/>
                  <a:pt x="37279" y="11456"/>
                </a:cubicBezTo>
                <a:cubicBezTo>
                  <a:pt x="37295" y="11456"/>
                  <a:pt x="37309" y="11509"/>
                  <a:pt x="37314" y="11538"/>
                </a:cubicBezTo>
                <a:lnTo>
                  <a:pt x="37291" y="11240"/>
                </a:lnTo>
                <a:lnTo>
                  <a:pt x="37338" y="11181"/>
                </a:lnTo>
                <a:cubicBezTo>
                  <a:pt x="37291" y="10955"/>
                  <a:pt x="37338" y="10955"/>
                  <a:pt x="37302" y="10586"/>
                </a:cubicBezTo>
                <a:cubicBezTo>
                  <a:pt x="37305" y="10579"/>
                  <a:pt x="37307" y="10577"/>
                  <a:pt x="37310" y="10577"/>
                </a:cubicBezTo>
                <a:cubicBezTo>
                  <a:pt x="37316" y="10577"/>
                  <a:pt x="37323" y="10588"/>
                  <a:pt x="37328" y="10588"/>
                </a:cubicBezTo>
                <a:cubicBezTo>
                  <a:pt x="37334" y="10588"/>
                  <a:pt x="37338" y="10576"/>
                  <a:pt x="37338" y="10526"/>
                </a:cubicBezTo>
                <a:lnTo>
                  <a:pt x="37279" y="9895"/>
                </a:lnTo>
                <a:lnTo>
                  <a:pt x="37302" y="10264"/>
                </a:lnTo>
                <a:lnTo>
                  <a:pt x="37243" y="10228"/>
                </a:lnTo>
                <a:cubicBezTo>
                  <a:pt x="37231" y="10121"/>
                  <a:pt x="37231" y="10050"/>
                  <a:pt x="37231" y="9966"/>
                </a:cubicBezTo>
                <a:lnTo>
                  <a:pt x="37231" y="9728"/>
                </a:lnTo>
                <a:cubicBezTo>
                  <a:pt x="37231" y="9598"/>
                  <a:pt x="37231" y="9474"/>
                  <a:pt x="37220" y="9332"/>
                </a:cubicBezTo>
                <a:lnTo>
                  <a:pt x="37220" y="9332"/>
                </a:lnTo>
                <a:lnTo>
                  <a:pt x="37231" y="9431"/>
                </a:lnTo>
                <a:cubicBezTo>
                  <a:pt x="37172" y="8681"/>
                  <a:pt x="37195" y="8597"/>
                  <a:pt x="37183" y="8121"/>
                </a:cubicBezTo>
                <a:lnTo>
                  <a:pt x="37183" y="8121"/>
                </a:lnTo>
                <a:cubicBezTo>
                  <a:pt x="37183" y="8231"/>
                  <a:pt x="37178" y="8373"/>
                  <a:pt x="37171" y="8373"/>
                </a:cubicBezTo>
                <a:cubicBezTo>
                  <a:pt x="37168" y="8373"/>
                  <a:pt x="37164" y="8336"/>
                  <a:pt x="37160" y="8240"/>
                </a:cubicBezTo>
                <a:cubicBezTo>
                  <a:pt x="37136" y="8026"/>
                  <a:pt x="37172" y="8061"/>
                  <a:pt x="37160" y="7823"/>
                </a:cubicBezTo>
                <a:lnTo>
                  <a:pt x="37160" y="7823"/>
                </a:lnTo>
                <a:cubicBezTo>
                  <a:pt x="37153" y="7830"/>
                  <a:pt x="37148" y="7833"/>
                  <a:pt x="37144" y="7833"/>
                </a:cubicBezTo>
                <a:cubicBezTo>
                  <a:pt x="37135" y="7833"/>
                  <a:pt x="37132" y="7813"/>
                  <a:pt x="37124" y="7788"/>
                </a:cubicBezTo>
                <a:cubicBezTo>
                  <a:pt x="37124" y="7752"/>
                  <a:pt x="37112" y="7728"/>
                  <a:pt x="37112" y="7692"/>
                </a:cubicBezTo>
                <a:cubicBezTo>
                  <a:pt x="37112" y="7692"/>
                  <a:pt x="37112" y="7657"/>
                  <a:pt x="37107" y="7657"/>
                </a:cubicBezTo>
                <a:cubicBezTo>
                  <a:pt x="37105" y="7657"/>
                  <a:pt x="37103" y="7660"/>
                  <a:pt x="37100" y="7669"/>
                </a:cubicBezTo>
                <a:lnTo>
                  <a:pt x="37052" y="7740"/>
                </a:lnTo>
                <a:cubicBezTo>
                  <a:pt x="36933" y="7931"/>
                  <a:pt x="36802" y="8145"/>
                  <a:pt x="36648" y="8323"/>
                </a:cubicBezTo>
                <a:cubicBezTo>
                  <a:pt x="36648" y="8300"/>
                  <a:pt x="36660" y="8276"/>
                  <a:pt x="36683" y="8240"/>
                </a:cubicBezTo>
                <a:lnTo>
                  <a:pt x="36683" y="8240"/>
                </a:lnTo>
                <a:cubicBezTo>
                  <a:pt x="36600" y="8359"/>
                  <a:pt x="36576" y="8442"/>
                  <a:pt x="36445" y="8597"/>
                </a:cubicBezTo>
                <a:lnTo>
                  <a:pt x="36517" y="8407"/>
                </a:lnTo>
                <a:lnTo>
                  <a:pt x="36279" y="8835"/>
                </a:lnTo>
                <a:cubicBezTo>
                  <a:pt x="36119" y="9051"/>
                  <a:pt x="35928" y="9397"/>
                  <a:pt x="35911" y="9397"/>
                </a:cubicBezTo>
                <a:cubicBezTo>
                  <a:pt x="35910" y="9397"/>
                  <a:pt x="35909" y="9397"/>
                  <a:pt x="35909" y="9395"/>
                </a:cubicBezTo>
                <a:lnTo>
                  <a:pt x="35993" y="9240"/>
                </a:lnTo>
                <a:lnTo>
                  <a:pt x="35993" y="9240"/>
                </a:lnTo>
                <a:cubicBezTo>
                  <a:pt x="35993" y="9240"/>
                  <a:pt x="35802" y="9538"/>
                  <a:pt x="35588" y="9847"/>
                </a:cubicBezTo>
                <a:cubicBezTo>
                  <a:pt x="35409" y="10121"/>
                  <a:pt x="35255" y="10407"/>
                  <a:pt x="35255" y="10407"/>
                </a:cubicBezTo>
                <a:lnTo>
                  <a:pt x="35207" y="10407"/>
                </a:lnTo>
                <a:cubicBezTo>
                  <a:pt x="35195" y="10538"/>
                  <a:pt x="34838" y="11002"/>
                  <a:pt x="34909" y="11002"/>
                </a:cubicBezTo>
                <a:cubicBezTo>
                  <a:pt x="34772" y="11172"/>
                  <a:pt x="34512" y="11708"/>
                  <a:pt x="34464" y="11708"/>
                </a:cubicBezTo>
                <a:cubicBezTo>
                  <a:pt x="34458" y="11708"/>
                  <a:pt x="34456" y="11699"/>
                  <a:pt x="34457" y="11681"/>
                </a:cubicBezTo>
                <a:lnTo>
                  <a:pt x="34457" y="11681"/>
                </a:lnTo>
                <a:cubicBezTo>
                  <a:pt x="34040" y="12431"/>
                  <a:pt x="33885" y="12860"/>
                  <a:pt x="33409" y="13765"/>
                </a:cubicBezTo>
                <a:cubicBezTo>
                  <a:pt x="33183" y="14062"/>
                  <a:pt x="32790" y="15003"/>
                  <a:pt x="32540" y="15610"/>
                </a:cubicBezTo>
                <a:cubicBezTo>
                  <a:pt x="32099" y="16836"/>
                  <a:pt x="31861" y="17634"/>
                  <a:pt x="31564" y="18932"/>
                </a:cubicBezTo>
                <a:cubicBezTo>
                  <a:pt x="31278" y="19694"/>
                  <a:pt x="31171" y="20896"/>
                  <a:pt x="31052" y="21742"/>
                </a:cubicBezTo>
                <a:lnTo>
                  <a:pt x="31064" y="21980"/>
                </a:lnTo>
                <a:cubicBezTo>
                  <a:pt x="30968" y="22551"/>
                  <a:pt x="30980" y="23421"/>
                  <a:pt x="30945" y="24230"/>
                </a:cubicBezTo>
                <a:cubicBezTo>
                  <a:pt x="30968" y="24433"/>
                  <a:pt x="30980" y="24540"/>
                  <a:pt x="30980" y="24575"/>
                </a:cubicBezTo>
                <a:cubicBezTo>
                  <a:pt x="30980" y="24540"/>
                  <a:pt x="30980" y="24480"/>
                  <a:pt x="31004" y="24468"/>
                </a:cubicBezTo>
                <a:lnTo>
                  <a:pt x="31004" y="24468"/>
                </a:lnTo>
                <a:cubicBezTo>
                  <a:pt x="30993" y="24686"/>
                  <a:pt x="31048" y="25137"/>
                  <a:pt x="31009" y="25137"/>
                </a:cubicBezTo>
                <a:cubicBezTo>
                  <a:pt x="31007" y="25137"/>
                  <a:pt x="31006" y="25136"/>
                  <a:pt x="31004" y="25135"/>
                </a:cubicBezTo>
                <a:lnTo>
                  <a:pt x="30992" y="25075"/>
                </a:lnTo>
                <a:cubicBezTo>
                  <a:pt x="30991" y="25075"/>
                  <a:pt x="30991" y="25075"/>
                  <a:pt x="30990" y="25075"/>
                </a:cubicBezTo>
                <a:cubicBezTo>
                  <a:pt x="30948" y="25075"/>
                  <a:pt x="31064" y="25782"/>
                  <a:pt x="31064" y="26028"/>
                </a:cubicBezTo>
                <a:lnTo>
                  <a:pt x="31099" y="25885"/>
                </a:lnTo>
                <a:cubicBezTo>
                  <a:pt x="31099" y="25885"/>
                  <a:pt x="31111" y="25980"/>
                  <a:pt x="31111" y="26099"/>
                </a:cubicBezTo>
                <a:cubicBezTo>
                  <a:pt x="31123" y="26207"/>
                  <a:pt x="31147" y="26326"/>
                  <a:pt x="31147" y="26326"/>
                </a:cubicBezTo>
                <a:lnTo>
                  <a:pt x="31111" y="26207"/>
                </a:lnTo>
                <a:lnTo>
                  <a:pt x="31111" y="26207"/>
                </a:lnTo>
                <a:cubicBezTo>
                  <a:pt x="31302" y="27135"/>
                  <a:pt x="31457" y="27802"/>
                  <a:pt x="31635" y="28457"/>
                </a:cubicBezTo>
                <a:cubicBezTo>
                  <a:pt x="31814" y="29100"/>
                  <a:pt x="32004" y="29731"/>
                  <a:pt x="32361" y="30540"/>
                </a:cubicBezTo>
                <a:cubicBezTo>
                  <a:pt x="32341" y="30510"/>
                  <a:pt x="32330" y="30497"/>
                  <a:pt x="32328" y="30497"/>
                </a:cubicBezTo>
                <a:cubicBezTo>
                  <a:pt x="32313" y="30497"/>
                  <a:pt x="32509" y="30858"/>
                  <a:pt x="32469" y="30898"/>
                </a:cubicBezTo>
                <a:cubicBezTo>
                  <a:pt x="32576" y="31326"/>
                  <a:pt x="32778" y="31660"/>
                  <a:pt x="32945" y="31981"/>
                </a:cubicBezTo>
                <a:lnTo>
                  <a:pt x="32957" y="31993"/>
                </a:lnTo>
                <a:lnTo>
                  <a:pt x="33195" y="32576"/>
                </a:lnTo>
                <a:cubicBezTo>
                  <a:pt x="33157" y="32516"/>
                  <a:pt x="33141" y="32492"/>
                  <a:pt x="33139" y="32492"/>
                </a:cubicBezTo>
                <a:cubicBezTo>
                  <a:pt x="33134" y="32492"/>
                  <a:pt x="33289" y="32757"/>
                  <a:pt x="33287" y="32757"/>
                </a:cubicBezTo>
                <a:cubicBezTo>
                  <a:pt x="33287" y="32757"/>
                  <a:pt x="33274" y="32736"/>
                  <a:pt x="33242" y="32684"/>
                </a:cubicBezTo>
                <a:lnTo>
                  <a:pt x="33242" y="32684"/>
                </a:lnTo>
                <a:cubicBezTo>
                  <a:pt x="33826" y="34219"/>
                  <a:pt x="34671" y="36184"/>
                  <a:pt x="35016" y="38041"/>
                </a:cubicBezTo>
                <a:lnTo>
                  <a:pt x="35016" y="37946"/>
                </a:lnTo>
                <a:cubicBezTo>
                  <a:pt x="35100" y="38410"/>
                  <a:pt x="35219" y="38994"/>
                  <a:pt x="35255" y="39363"/>
                </a:cubicBezTo>
                <a:cubicBezTo>
                  <a:pt x="35267" y="39720"/>
                  <a:pt x="35386" y="40137"/>
                  <a:pt x="35397" y="40292"/>
                </a:cubicBezTo>
                <a:cubicBezTo>
                  <a:pt x="35454" y="40608"/>
                  <a:pt x="35435" y="40913"/>
                  <a:pt x="35413" y="40913"/>
                </a:cubicBezTo>
                <a:cubicBezTo>
                  <a:pt x="35412" y="40913"/>
                  <a:pt x="35411" y="40913"/>
                  <a:pt x="35409" y="40911"/>
                </a:cubicBezTo>
                <a:lnTo>
                  <a:pt x="35409" y="40911"/>
                </a:lnTo>
                <a:cubicBezTo>
                  <a:pt x="35445" y="41316"/>
                  <a:pt x="35517" y="41720"/>
                  <a:pt x="35493" y="42280"/>
                </a:cubicBezTo>
                <a:cubicBezTo>
                  <a:pt x="35445" y="42470"/>
                  <a:pt x="35469" y="43887"/>
                  <a:pt x="35397" y="43899"/>
                </a:cubicBezTo>
                <a:cubicBezTo>
                  <a:pt x="35278" y="44649"/>
                  <a:pt x="35267" y="45364"/>
                  <a:pt x="35052" y="46149"/>
                </a:cubicBezTo>
                <a:lnTo>
                  <a:pt x="35052" y="46102"/>
                </a:lnTo>
                <a:cubicBezTo>
                  <a:pt x="35052" y="46102"/>
                  <a:pt x="35040" y="46209"/>
                  <a:pt x="35040" y="46364"/>
                </a:cubicBezTo>
                <a:cubicBezTo>
                  <a:pt x="35028" y="46507"/>
                  <a:pt x="34993" y="46721"/>
                  <a:pt x="34981" y="46923"/>
                </a:cubicBezTo>
                <a:cubicBezTo>
                  <a:pt x="34957" y="47162"/>
                  <a:pt x="34909" y="47400"/>
                  <a:pt x="34897" y="47566"/>
                </a:cubicBezTo>
                <a:cubicBezTo>
                  <a:pt x="34576" y="48031"/>
                  <a:pt x="34266" y="48459"/>
                  <a:pt x="34028" y="48745"/>
                </a:cubicBezTo>
                <a:lnTo>
                  <a:pt x="34016" y="48828"/>
                </a:lnTo>
                <a:cubicBezTo>
                  <a:pt x="33945" y="48936"/>
                  <a:pt x="33778" y="49067"/>
                  <a:pt x="33790" y="49138"/>
                </a:cubicBezTo>
                <a:lnTo>
                  <a:pt x="33647" y="49376"/>
                </a:lnTo>
                <a:cubicBezTo>
                  <a:pt x="33540" y="49531"/>
                  <a:pt x="33492" y="49638"/>
                  <a:pt x="33362" y="49781"/>
                </a:cubicBezTo>
                <a:lnTo>
                  <a:pt x="33326" y="49817"/>
                </a:lnTo>
                <a:cubicBezTo>
                  <a:pt x="33076" y="50126"/>
                  <a:pt x="33362" y="49829"/>
                  <a:pt x="33076" y="50186"/>
                </a:cubicBezTo>
                <a:cubicBezTo>
                  <a:pt x="32969" y="50269"/>
                  <a:pt x="33004" y="50352"/>
                  <a:pt x="32897" y="50495"/>
                </a:cubicBezTo>
                <a:cubicBezTo>
                  <a:pt x="32897" y="50495"/>
                  <a:pt x="32885" y="50495"/>
                  <a:pt x="32885" y="50507"/>
                </a:cubicBezTo>
                <a:cubicBezTo>
                  <a:pt x="32873" y="50531"/>
                  <a:pt x="32873" y="50543"/>
                  <a:pt x="32850" y="50555"/>
                </a:cubicBezTo>
                <a:lnTo>
                  <a:pt x="32695" y="50686"/>
                </a:lnTo>
                <a:cubicBezTo>
                  <a:pt x="32421" y="51007"/>
                  <a:pt x="32433" y="51091"/>
                  <a:pt x="32064" y="51567"/>
                </a:cubicBezTo>
                <a:cubicBezTo>
                  <a:pt x="31945" y="51700"/>
                  <a:pt x="31855" y="51778"/>
                  <a:pt x="31820" y="51778"/>
                </a:cubicBezTo>
                <a:cubicBezTo>
                  <a:pt x="31799" y="51778"/>
                  <a:pt x="31799" y="51749"/>
                  <a:pt x="31826" y="51686"/>
                </a:cubicBezTo>
                <a:lnTo>
                  <a:pt x="31826" y="51686"/>
                </a:lnTo>
                <a:cubicBezTo>
                  <a:pt x="31707" y="51924"/>
                  <a:pt x="31778" y="51805"/>
                  <a:pt x="31587" y="52091"/>
                </a:cubicBezTo>
                <a:cubicBezTo>
                  <a:pt x="31576" y="52097"/>
                  <a:pt x="31568" y="52100"/>
                  <a:pt x="31564" y="52100"/>
                </a:cubicBezTo>
                <a:cubicBezTo>
                  <a:pt x="31552" y="52100"/>
                  <a:pt x="31570" y="52073"/>
                  <a:pt x="31587" y="52019"/>
                </a:cubicBezTo>
                <a:lnTo>
                  <a:pt x="31587" y="52019"/>
                </a:lnTo>
                <a:cubicBezTo>
                  <a:pt x="31385" y="52234"/>
                  <a:pt x="31480" y="52174"/>
                  <a:pt x="31349" y="52353"/>
                </a:cubicBezTo>
                <a:cubicBezTo>
                  <a:pt x="31337" y="52436"/>
                  <a:pt x="31349" y="52531"/>
                  <a:pt x="31302" y="52591"/>
                </a:cubicBezTo>
                <a:lnTo>
                  <a:pt x="31361" y="52531"/>
                </a:lnTo>
                <a:lnTo>
                  <a:pt x="31361" y="52531"/>
                </a:lnTo>
                <a:cubicBezTo>
                  <a:pt x="31230" y="52746"/>
                  <a:pt x="31064" y="52948"/>
                  <a:pt x="30873" y="53162"/>
                </a:cubicBezTo>
                <a:lnTo>
                  <a:pt x="30861" y="53150"/>
                </a:lnTo>
                <a:lnTo>
                  <a:pt x="30683" y="53388"/>
                </a:lnTo>
                <a:lnTo>
                  <a:pt x="30647" y="53388"/>
                </a:lnTo>
                <a:cubicBezTo>
                  <a:pt x="30647" y="53388"/>
                  <a:pt x="30587" y="53472"/>
                  <a:pt x="30516" y="53543"/>
                </a:cubicBezTo>
                <a:cubicBezTo>
                  <a:pt x="30444" y="53639"/>
                  <a:pt x="30385" y="53710"/>
                  <a:pt x="30385" y="53710"/>
                </a:cubicBezTo>
                <a:lnTo>
                  <a:pt x="30433" y="53662"/>
                </a:lnTo>
                <a:lnTo>
                  <a:pt x="30433" y="53662"/>
                </a:lnTo>
                <a:cubicBezTo>
                  <a:pt x="30385" y="53722"/>
                  <a:pt x="30254" y="53877"/>
                  <a:pt x="30135" y="54008"/>
                </a:cubicBezTo>
                <a:cubicBezTo>
                  <a:pt x="30254" y="53722"/>
                  <a:pt x="30373" y="53460"/>
                  <a:pt x="30468" y="53174"/>
                </a:cubicBezTo>
                <a:cubicBezTo>
                  <a:pt x="30683" y="52698"/>
                  <a:pt x="30945" y="52138"/>
                  <a:pt x="31004" y="51924"/>
                </a:cubicBezTo>
                <a:cubicBezTo>
                  <a:pt x="31147" y="51603"/>
                  <a:pt x="31242" y="51162"/>
                  <a:pt x="31397" y="50745"/>
                </a:cubicBezTo>
                <a:cubicBezTo>
                  <a:pt x="31587" y="50067"/>
                  <a:pt x="31528" y="50424"/>
                  <a:pt x="31647" y="50079"/>
                </a:cubicBezTo>
                <a:cubicBezTo>
                  <a:pt x="31688" y="49943"/>
                  <a:pt x="31698" y="49900"/>
                  <a:pt x="31693" y="49900"/>
                </a:cubicBezTo>
                <a:cubicBezTo>
                  <a:pt x="31684" y="49900"/>
                  <a:pt x="31632" y="50026"/>
                  <a:pt x="31628" y="50026"/>
                </a:cubicBezTo>
                <a:cubicBezTo>
                  <a:pt x="31626" y="50026"/>
                  <a:pt x="31628" y="50017"/>
                  <a:pt x="31635" y="49995"/>
                </a:cubicBezTo>
                <a:cubicBezTo>
                  <a:pt x="31635" y="49995"/>
                  <a:pt x="31683" y="49876"/>
                  <a:pt x="31718" y="49733"/>
                </a:cubicBezTo>
                <a:cubicBezTo>
                  <a:pt x="31766" y="49614"/>
                  <a:pt x="31814" y="49483"/>
                  <a:pt x="31814" y="49483"/>
                </a:cubicBezTo>
                <a:lnTo>
                  <a:pt x="31814" y="49483"/>
                </a:lnTo>
                <a:cubicBezTo>
                  <a:pt x="31780" y="49623"/>
                  <a:pt x="31776" y="49665"/>
                  <a:pt x="31782" y="49665"/>
                </a:cubicBezTo>
                <a:cubicBezTo>
                  <a:pt x="31790" y="49665"/>
                  <a:pt x="31813" y="49610"/>
                  <a:pt x="31826" y="49578"/>
                </a:cubicBezTo>
                <a:cubicBezTo>
                  <a:pt x="31933" y="49126"/>
                  <a:pt x="32159" y="48424"/>
                  <a:pt x="32123" y="48281"/>
                </a:cubicBezTo>
                <a:cubicBezTo>
                  <a:pt x="32278" y="47673"/>
                  <a:pt x="32290" y="47673"/>
                  <a:pt x="32338" y="47412"/>
                </a:cubicBezTo>
                <a:lnTo>
                  <a:pt x="32338" y="47412"/>
                </a:lnTo>
                <a:cubicBezTo>
                  <a:pt x="32324" y="47447"/>
                  <a:pt x="32310" y="47492"/>
                  <a:pt x="32296" y="47534"/>
                </a:cubicBezTo>
                <a:lnTo>
                  <a:pt x="32296" y="47534"/>
                </a:lnTo>
                <a:cubicBezTo>
                  <a:pt x="32296" y="47534"/>
                  <a:pt x="32296" y="47534"/>
                  <a:pt x="32296" y="47534"/>
                </a:cubicBezTo>
                <a:cubicBezTo>
                  <a:pt x="32290" y="47534"/>
                  <a:pt x="32263" y="47596"/>
                  <a:pt x="32242" y="47650"/>
                </a:cubicBezTo>
                <a:cubicBezTo>
                  <a:pt x="32302" y="47281"/>
                  <a:pt x="32659" y="45721"/>
                  <a:pt x="32600" y="45626"/>
                </a:cubicBezTo>
                <a:lnTo>
                  <a:pt x="32611" y="45626"/>
                </a:lnTo>
                <a:cubicBezTo>
                  <a:pt x="32588" y="45542"/>
                  <a:pt x="32528" y="45673"/>
                  <a:pt x="32528" y="45411"/>
                </a:cubicBezTo>
                <a:lnTo>
                  <a:pt x="32576" y="45233"/>
                </a:lnTo>
                <a:lnTo>
                  <a:pt x="32588" y="44959"/>
                </a:lnTo>
                <a:cubicBezTo>
                  <a:pt x="32599" y="44872"/>
                  <a:pt x="32605" y="44850"/>
                  <a:pt x="32611" y="44850"/>
                </a:cubicBezTo>
                <a:cubicBezTo>
                  <a:pt x="32617" y="44850"/>
                  <a:pt x="32623" y="44876"/>
                  <a:pt x="32635" y="44876"/>
                </a:cubicBezTo>
                <a:cubicBezTo>
                  <a:pt x="32659" y="44399"/>
                  <a:pt x="32719" y="43828"/>
                  <a:pt x="32754" y="43304"/>
                </a:cubicBezTo>
                <a:lnTo>
                  <a:pt x="32754" y="43304"/>
                </a:lnTo>
                <a:lnTo>
                  <a:pt x="32600" y="43863"/>
                </a:lnTo>
                <a:cubicBezTo>
                  <a:pt x="32659" y="43411"/>
                  <a:pt x="32730" y="42625"/>
                  <a:pt x="32707" y="42530"/>
                </a:cubicBezTo>
                <a:lnTo>
                  <a:pt x="32754" y="42268"/>
                </a:lnTo>
                <a:cubicBezTo>
                  <a:pt x="32838" y="41375"/>
                  <a:pt x="32707" y="41637"/>
                  <a:pt x="32730" y="41280"/>
                </a:cubicBezTo>
                <a:lnTo>
                  <a:pt x="32766" y="40839"/>
                </a:lnTo>
                <a:lnTo>
                  <a:pt x="32778" y="41280"/>
                </a:lnTo>
                <a:cubicBezTo>
                  <a:pt x="32790" y="40839"/>
                  <a:pt x="32814" y="40661"/>
                  <a:pt x="32814" y="40304"/>
                </a:cubicBezTo>
                <a:lnTo>
                  <a:pt x="32814" y="40292"/>
                </a:lnTo>
                <a:cubicBezTo>
                  <a:pt x="32778" y="40232"/>
                  <a:pt x="32754" y="40006"/>
                  <a:pt x="32730" y="39696"/>
                </a:cubicBezTo>
                <a:cubicBezTo>
                  <a:pt x="32719" y="39244"/>
                  <a:pt x="32635" y="38899"/>
                  <a:pt x="32611" y="38184"/>
                </a:cubicBezTo>
                <a:lnTo>
                  <a:pt x="32552" y="38029"/>
                </a:lnTo>
                <a:lnTo>
                  <a:pt x="32492" y="37494"/>
                </a:lnTo>
                <a:lnTo>
                  <a:pt x="32528" y="37494"/>
                </a:lnTo>
                <a:cubicBezTo>
                  <a:pt x="32571" y="37758"/>
                  <a:pt x="32624" y="38149"/>
                  <a:pt x="32671" y="38557"/>
                </a:cubicBezTo>
                <a:lnTo>
                  <a:pt x="32671" y="38557"/>
                </a:lnTo>
                <a:cubicBezTo>
                  <a:pt x="32671" y="38449"/>
                  <a:pt x="32671" y="38254"/>
                  <a:pt x="32691" y="38254"/>
                </a:cubicBezTo>
                <a:cubicBezTo>
                  <a:pt x="32694" y="38254"/>
                  <a:pt x="32697" y="38259"/>
                  <a:pt x="32701" y="38270"/>
                </a:cubicBezTo>
                <a:lnTo>
                  <a:pt x="32701" y="38270"/>
                </a:lnTo>
                <a:lnTo>
                  <a:pt x="32659" y="38101"/>
                </a:lnTo>
                <a:cubicBezTo>
                  <a:pt x="32469" y="36779"/>
                  <a:pt x="32469" y="36779"/>
                  <a:pt x="32230" y="35386"/>
                </a:cubicBezTo>
                <a:lnTo>
                  <a:pt x="32230" y="35386"/>
                </a:lnTo>
                <a:lnTo>
                  <a:pt x="32242" y="35505"/>
                </a:lnTo>
                <a:cubicBezTo>
                  <a:pt x="32171" y="35243"/>
                  <a:pt x="32099" y="34970"/>
                  <a:pt x="32111" y="34898"/>
                </a:cubicBezTo>
                <a:cubicBezTo>
                  <a:pt x="31933" y="34124"/>
                  <a:pt x="31766" y="33350"/>
                  <a:pt x="31623" y="32707"/>
                </a:cubicBezTo>
                <a:lnTo>
                  <a:pt x="31540" y="32612"/>
                </a:lnTo>
                <a:cubicBezTo>
                  <a:pt x="31504" y="32445"/>
                  <a:pt x="31480" y="32160"/>
                  <a:pt x="31409" y="32100"/>
                </a:cubicBezTo>
                <a:lnTo>
                  <a:pt x="31290" y="31743"/>
                </a:lnTo>
                <a:cubicBezTo>
                  <a:pt x="31218" y="31505"/>
                  <a:pt x="31159" y="31374"/>
                  <a:pt x="31099" y="31100"/>
                </a:cubicBezTo>
                <a:cubicBezTo>
                  <a:pt x="31099" y="31088"/>
                  <a:pt x="31099" y="31076"/>
                  <a:pt x="31087" y="31064"/>
                </a:cubicBezTo>
                <a:cubicBezTo>
                  <a:pt x="30933" y="30540"/>
                  <a:pt x="31052" y="31076"/>
                  <a:pt x="30885" y="30481"/>
                </a:cubicBezTo>
                <a:cubicBezTo>
                  <a:pt x="30861" y="30290"/>
                  <a:pt x="30766" y="30290"/>
                  <a:pt x="30683" y="29993"/>
                </a:cubicBezTo>
                <a:lnTo>
                  <a:pt x="30647" y="29671"/>
                </a:lnTo>
                <a:cubicBezTo>
                  <a:pt x="30516" y="29135"/>
                  <a:pt x="30433" y="29064"/>
                  <a:pt x="30171" y="28326"/>
                </a:cubicBezTo>
                <a:cubicBezTo>
                  <a:pt x="30104" y="28060"/>
                  <a:pt x="30084" y="27887"/>
                  <a:pt x="30118" y="27887"/>
                </a:cubicBezTo>
                <a:cubicBezTo>
                  <a:pt x="30129" y="27887"/>
                  <a:pt x="30144" y="27903"/>
                  <a:pt x="30164" y="27936"/>
                </a:cubicBezTo>
                <a:lnTo>
                  <a:pt x="30164" y="27936"/>
                </a:lnTo>
                <a:cubicBezTo>
                  <a:pt x="30036" y="27704"/>
                  <a:pt x="30088" y="27833"/>
                  <a:pt x="29933" y="27433"/>
                </a:cubicBezTo>
                <a:cubicBezTo>
                  <a:pt x="29933" y="27403"/>
                  <a:pt x="29936" y="27390"/>
                  <a:pt x="29942" y="27390"/>
                </a:cubicBezTo>
                <a:cubicBezTo>
                  <a:pt x="29954" y="27390"/>
                  <a:pt x="29978" y="27431"/>
                  <a:pt x="30016" y="27492"/>
                </a:cubicBezTo>
                <a:cubicBezTo>
                  <a:pt x="29909" y="27088"/>
                  <a:pt x="29909" y="27254"/>
                  <a:pt x="29813" y="26969"/>
                </a:cubicBezTo>
                <a:cubicBezTo>
                  <a:pt x="29742" y="26897"/>
                  <a:pt x="29659" y="26814"/>
                  <a:pt x="29623" y="26730"/>
                </a:cubicBezTo>
                <a:lnTo>
                  <a:pt x="29623" y="26730"/>
                </a:lnTo>
                <a:lnTo>
                  <a:pt x="29659" y="26849"/>
                </a:lnTo>
                <a:cubicBezTo>
                  <a:pt x="29540" y="26552"/>
                  <a:pt x="29397" y="26207"/>
                  <a:pt x="29313" y="25837"/>
                </a:cubicBezTo>
                <a:lnTo>
                  <a:pt x="29337" y="25837"/>
                </a:lnTo>
                <a:lnTo>
                  <a:pt x="29206" y="25445"/>
                </a:lnTo>
                <a:lnTo>
                  <a:pt x="29218" y="25421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60" y="24934"/>
                  <a:pt x="29062" y="24940"/>
                  <a:pt x="29063" y="24945"/>
                </a:cubicBezTo>
                <a:lnTo>
                  <a:pt x="29040" y="24873"/>
                </a:lnTo>
                <a:lnTo>
                  <a:pt x="29058" y="24928"/>
                </a:lnTo>
                <a:lnTo>
                  <a:pt x="29058" y="24928"/>
                </a:lnTo>
                <a:cubicBezTo>
                  <a:pt x="29006" y="24782"/>
                  <a:pt x="28882" y="24387"/>
                  <a:pt x="28825" y="24135"/>
                </a:cubicBezTo>
                <a:lnTo>
                  <a:pt x="28837" y="24135"/>
                </a:lnTo>
                <a:cubicBezTo>
                  <a:pt x="28670" y="23444"/>
                  <a:pt x="28444" y="22885"/>
                  <a:pt x="28242" y="22087"/>
                </a:cubicBezTo>
                <a:lnTo>
                  <a:pt x="28242" y="22087"/>
                </a:lnTo>
                <a:lnTo>
                  <a:pt x="28301" y="22194"/>
                </a:lnTo>
                <a:cubicBezTo>
                  <a:pt x="28254" y="21908"/>
                  <a:pt x="28242" y="22135"/>
                  <a:pt x="28170" y="21789"/>
                </a:cubicBezTo>
                <a:lnTo>
                  <a:pt x="28194" y="21754"/>
                </a:lnTo>
                <a:cubicBezTo>
                  <a:pt x="28075" y="21480"/>
                  <a:pt x="28111" y="21385"/>
                  <a:pt x="28087" y="21182"/>
                </a:cubicBezTo>
                <a:lnTo>
                  <a:pt x="28087" y="21182"/>
                </a:lnTo>
                <a:lnTo>
                  <a:pt x="28063" y="21277"/>
                </a:lnTo>
                <a:lnTo>
                  <a:pt x="27992" y="20896"/>
                </a:lnTo>
                <a:cubicBezTo>
                  <a:pt x="27947" y="20672"/>
                  <a:pt x="27950" y="20610"/>
                  <a:pt x="27969" y="20610"/>
                </a:cubicBezTo>
                <a:cubicBezTo>
                  <a:pt x="27985" y="20610"/>
                  <a:pt x="28011" y="20655"/>
                  <a:pt x="28028" y="20682"/>
                </a:cubicBezTo>
                <a:lnTo>
                  <a:pt x="27932" y="20420"/>
                </a:lnTo>
                <a:lnTo>
                  <a:pt x="27956" y="20361"/>
                </a:lnTo>
                <a:cubicBezTo>
                  <a:pt x="27873" y="20170"/>
                  <a:pt x="27932" y="20146"/>
                  <a:pt x="27825" y="19789"/>
                </a:cubicBezTo>
                <a:cubicBezTo>
                  <a:pt x="27827" y="19786"/>
                  <a:pt x="27828" y="19785"/>
                  <a:pt x="27830" y="19785"/>
                </a:cubicBezTo>
                <a:cubicBezTo>
                  <a:pt x="27834" y="19785"/>
                  <a:pt x="27838" y="19794"/>
                  <a:pt x="27840" y="19794"/>
                </a:cubicBezTo>
                <a:cubicBezTo>
                  <a:pt x="27843" y="19794"/>
                  <a:pt x="27843" y="19780"/>
                  <a:pt x="27837" y="19718"/>
                </a:cubicBezTo>
                <a:lnTo>
                  <a:pt x="27754" y="19420"/>
                </a:lnTo>
                <a:lnTo>
                  <a:pt x="27730" y="19360"/>
                </a:lnTo>
                <a:cubicBezTo>
                  <a:pt x="27718" y="19337"/>
                  <a:pt x="27718" y="19289"/>
                  <a:pt x="27706" y="19253"/>
                </a:cubicBezTo>
                <a:lnTo>
                  <a:pt x="27658" y="19075"/>
                </a:lnTo>
                <a:cubicBezTo>
                  <a:pt x="27647" y="19039"/>
                  <a:pt x="27647" y="19003"/>
                  <a:pt x="27635" y="18979"/>
                </a:cubicBezTo>
                <a:lnTo>
                  <a:pt x="27635" y="18979"/>
                </a:lnTo>
                <a:cubicBezTo>
                  <a:pt x="27647" y="19039"/>
                  <a:pt x="27658" y="19134"/>
                  <a:pt x="27694" y="19241"/>
                </a:cubicBezTo>
                <a:cubicBezTo>
                  <a:pt x="27706" y="19313"/>
                  <a:pt x="27718" y="19372"/>
                  <a:pt x="27730" y="19420"/>
                </a:cubicBezTo>
                <a:cubicBezTo>
                  <a:pt x="27754" y="19456"/>
                  <a:pt x="27754" y="19480"/>
                  <a:pt x="27754" y="19480"/>
                </a:cubicBezTo>
                <a:lnTo>
                  <a:pt x="27670" y="19456"/>
                </a:lnTo>
                <a:cubicBezTo>
                  <a:pt x="27658" y="19420"/>
                  <a:pt x="27658" y="19408"/>
                  <a:pt x="27658" y="19372"/>
                </a:cubicBezTo>
                <a:cubicBezTo>
                  <a:pt x="27647" y="19337"/>
                  <a:pt x="27647" y="19301"/>
                  <a:pt x="27635" y="19277"/>
                </a:cubicBezTo>
                <a:cubicBezTo>
                  <a:pt x="27611" y="19194"/>
                  <a:pt x="27599" y="19134"/>
                  <a:pt x="27587" y="19075"/>
                </a:cubicBezTo>
                <a:cubicBezTo>
                  <a:pt x="27575" y="18956"/>
                  <a:pt x="27551" y="18860"/>
                  <a:pt x="27539" y="18753"/>
                </a:cubicBezTo>
                <a:cubicBezTo>
                  <a:pt x="27516" y="18539"/>
                  <a:pt x="27492" y="18360"/>
                  <a:pt x="27456" y="18146"/>
                </a:cubicBezTo>
                <a:lnTo>
                  <a:pt x="27456" y="18146"/>
                </a:lnTo>
                <a:lnTo>
                  <a:pt x="27516" y="18420"/>
                </a:lnTo>
                <a:cubicBezTo>
                  <a:pt x="27396" y="17682"/>
                  <a:pt x="27408" y="17586"/>
                  <a:pt x="27349" y="17098"/>
                </a:cubicBezTo>
                <a:lnTo>
                  <a:pt x="27349" y="17098"/>
                </a:lnTo>
                <a:cubicBezTo>
                  <a:pt x="27357" y="17220"/>
                  <a:pt x="27365" y="17375"/>
                  <a:pt x="27358" y="17375"/>
                </a:cubicBezTo>
                <a:cubicBezTo>
                  <a:pt x="27355" y="17375"/>
                  <a:pt x="27348" y="17341"/>
                  <a:pt x="27337" y="17253"/>
                </a:cubicBezTo>
                <a:cubicBezTo>
                  <a:pt x="27301" y="17039"/>
                  <a:pt x="27337" y="17051"/>
                  <a:pt x="27301" y="16801"/>
                </a:cubicBezTo>
                <a:cubicBezTo>
                  <a:pt x="27301" y="16813"/>
                  <a:pt x="27300" y="16818"/>
                  <a:pt x="27297" y="16818"/>
                </a:cubicBezTo>
                <a:cubicBezTo>
                  <a:pt x="27293" y="16818"/>
                  <a:pt x="27285" y="16800"/>
                  <a:pt x="27277" y="16777"/>
                </a:cubicBezTo>
                <a:cubicBezTo>
                  <a:pt x="27277" y="16753"/>
                  <a:pt x="27254" y="16729"/>
                  <a:pt x="27254" y="16693"/>
                </a:cubicBezTo>
                <a:cubicBezTo>
                  <a:pt x="27254" y="16675"/>
                  <a:pt x="27252" y="16668"/>
                  <a:pt x="27250" y="16668"/>
                </a:cubicBezTo>
                <a:cubicBezTo>
                  <a:pt x="27242" y="16668"/>
                  <a:pt x="27227" y="16732"/>
                  <a:pt x="27218" y="16777"/>
                </a:cubicBezTo>
                <a:cubicBezTo>
                  <a:pt x="27135" y="16991"/>
                  <a:pt x="27051" y="17229"/>
                  <a:pt x="26980" y="17432"/>
                </a:cubicBezTo>
                <a:cubicBezTo>
                  <a:pt x="26980" y="17396"/>
                  <a:pt x="26980" y="17384"/>
                  <a:pt x="26992" y="17336"/>
                </a:cubicBezTo>
                <a:lnTo>
                  <a:pt x="26992" y="17336"/>
                </a:lnTo>
                <a:cubicBezTo>
                  <a:pt x="26944" y="17467"/>
                  <a:pt x="26932" y="17563"/>
                  <a:pt x="26837" y="17753"/>
                </a:cubicBezTo>
                <a:lnTo>
                  <a:pt x="26885" y="17515"/>
                </a:lnTo>
                <a:lnTo>
                  <a:pt x="26742" y="18039"/>
                </a:lnTo>
                <a:cubicBezTo>
                  <a:pt x="26643" y="18270"/>
                  <a:pt x="26533" y="18654"/>
                  <a:pt x="26508" y="18654"/>
                </a:cubicBezTo>
                <a:cubicBezTo>
                  <a:pt x="26506" y="18654"/>
                  <a:pt x="26504" y="18651"/>
                  <a:pt x="26504" y="18646"/>
                </a:cubicBezTo>
                <a:lnTo>
                  <a:pt x="26539" y="18479"/>
                </a:lnTo>
                <a:lnTo>
                  <a:pt x="26111" y="19956"/>
                </a:lnTo>
                <a:lnTo>
                  <a:pt x="26063" y="19956"/>
                </a:lnTo>
                <a:cubicBezTo>
                  <a:pt x="26075" y="20084"/>
                  <a:pt x="25824" y="20588"/>
                  <a:pt x="25880" y="20588"/>
                </a:cubicBezTo>
                <a:cubicBezTo>
                  <a:pt x="25881" y="20588"/>
                  <a:pt x="25883" y="20587"/>
                  <a:pt x="25884" y="20587"/>
                </a:cubicBezTo>
                <a:lnTo>
                  <a:pt x="25884" y="20587"/>
                </a:lnTo>
                <a:cubicBezTo>
                  <a:pt x="25778" y="20778"/>
                  <a:pt x="25643" y="21351"/>
                  <a:pt x="25599" y="21351"/>
                </a:cubicBezTo>
                <a:cubicBezTo>
                  <a:pt x="25593" y="21351"/>
                  <a:pt x="25589" y="21343"/>
                  <a:pt x="25587" y="21325"/>
                </a:cubicBezTo>
                <a:cubicBezTo>
                  <a:pt x="25325" y="22135"/>
                  <a:pt x="25241" y="22575"/>
                  <a:pt x="24944" y="23563"/>
                </a:cubicBezTo>
                <a:cubicBezTo>
                  <a:pt x="24789" y="23885"/>
                  <a:pt x="24563" y="24873"/>
                  <a:pt x="24432" y="25504"/>
                </a:cubicBezTo>
                <a:cubicBezTo>
                  <a:pt x="24206" y="26778"/>
                  <a:pt x="24098" y="27611"/>
                  <a:pt x="24027" y="28933"/>
                </a:cubicBezTo>
                <a:cubicBezTo>
                  <a:pt x="23872" y="29719"/>
                  <a:pt x="24015" y="30910"/>
                  <a:pt x="24027" y="31755"/>
                </a:cubicBezTo>
                <a:lnTo>
                  <a:pt x="24087" y="31981"/>
                </a:lnTo>
                <a:cubicBezTo>
                  <a:pt x="24087" y="32541"/>
                  <a:pt x="24253" y="33410"/>
                  <a:pt x="24348" y="34196"/>
                </a:cubicBezTo>
                <a:cubicBezTo>
                  <a:pt x="24420" y="34410"/>
                  <a:pt x="24432" y="34493"/>
                  <a:pt x="24444" y="34529"/>
                </a:cubicBezTo>
                <a:cubicBezTo>
                  <a:pt x="24444" y="34493"/>
                  <a:pt x="24432" y="34434"/>
                  <a:pt x="24456" y="34422"/>
                </a:cubicBezTo>
                <a:cubicBezTo>
                  <a:pt x="24490" y="34642"/>
                  <a:pt x="24604" y="35066"/>
                  <a:pt x="24555" y="35066"/>
                </a:cubicBezTo>
                <a:cubicBezTo>
                  <a:pt x="24554" y="35066"/>
                  <a:pt x="24552" y="35065"/>
                  <a:pt x="24551" y="35065"/>
                </a:cubicBezTo>
                <a:lnTo>
                  <a:pt x="24527" y="35005"/>
                </a:lnTo>
                <a:cubicBezTo>
                  <a:pt x="24526" y="35005"/>
                  <a:pt x="24525" y="35005"/>
                  <a:pt x="24524" y="35005"/>
                </a:cubicBezTo>
                <a:cubicBezTo>
                  <a:pt x="24476" y="35005"/>
                  <a:pt x="24706" y="35676"/>
                  <a:pt x="24729" y="35922"/>
                </a:cubicBezTo>
                <a:lnTo>
                  <a:pt x="24741" y="35779"/>
                </a:lnTo>
                <a:lnTo>
                  <a:pt x="24849" y="36196"/>
                </a:lnTo>
                <a:lnTo>
                  <a:pt x="24801" y="36089"/>
                </a:lnTo>
                <a:lnTo>
                  <a:pt x="24801" y="36089"/>
                </a:lnTo>
                <a:cubicBezTo>
                  <a:pt x="25384" y="37863"/>
                  <a:pt x="25515" y="38696"/>
                  <a:pt x="26194" y="40304"/>
                </a:cubicBezTo>
                <a:cubicBezTo>
                  <a:pt x="26172" y="40270"/>
                  <a:pt x="26162" y="40256"/>
                  <a:pt x="26160" y="40256"/>
                </a:cubicBezTo>
                <a:cubicBezTo>
                  <a:pt x="26148" y="40256"/>
                  <a:pt x="26341" y="40621"/>
                  <a:pt x="26301" y="40661"/>
                </a:cubicBezTo>
                <a:cubicBezTo>
                  <a:pt x="26396" y="41089"/>
                  <a:pt x="26599" y="41411"/>
                  <a:pt x="26754" y="41744"/>
                </a:cubicBezTo>
                <a:lnTo>
                  <a:pt x="26765" y="41756"/>
                </a:lnTo>
                <a:lnTo>
                  <a:pt x="26992" y="42339"/>
                </a:lnTo>
                <a:cubicBezTo>
                  <a:pt x="26951" y="42276"/>
                  <a:pt x="26933" y="42251"/>
                  <a:pt x="26930" y="42251"/>
                </a:cubicBezTo>
                <a:cubicBezTo>
                  <a:pt x="26922" y="42251"/>
                  <a:pt x="27075" y="42519"/>
                  <a:pt x="27072" y="42519"/>
                </a:cubicBezTo>
                <a:cubicBezTo>
                  <a:pt x="27071" y="42519"/>
                  <a:pt x="27059" y="42499"/>
                  <a:pt x="27027" y="42447"/>
                </a:cubicBezTo>
                <a:lnTo>
                  <a:pt x="27027" y="42447"/>
                </a:lnTo>
                <a:cubicBezTo>
                  <a:pt x="27563" y="43971"/>
                  <a:pt x="28385" y="45935"/>
                  <a:pt x="28718" y="47769"/>
                </a:cubicBezTo>
                <a:lnTo>
                  <a:pt x="28718" y="47685"/>
                </a:lnTo>
                <a:cubicBezTo>
                  <a:pt x="28801" y="48138"/>
                  <a:pt x="28909" y="48721"/>
                  <a:pt x="28909" y="49078"/>
                </a:cubicBezTo>
                <a:cubicBezTo>
                  <a:pt x="28909" y="49436"/>
                  <a:pt x="29016" y="49852"/>
                  <a:pt x="29016" y="49983"/>
                </a:cubicBezTo>
                <a:cubicBezTo>
                  <a:pt x="29050" y="50316"/>
                  <a:pt x="28996" y="50616"/>
                  <a:pt x="28981" y="50616"/>
                </a:cubicBezTo>
                <a:cubicBezTo>
                  <a:pt x="28981" y="50616"/>
                  <a:pt x="28980" y="50615"/>
                  <a:pt x="28980" y="50614"/>
                </a:cubicBezTo>
                <a:lnTo>
                  <a:pt x="28980" y="50614"/>
                </a:lnTo>
                <a:cubicBezTo>
                  <a:pt x="28980" y="51019"/>
                  <a:pt x="29028" y="51400"/>
                  <a:pt x="28920" y="51972"/>
                </a:cubicBezTo>
                <a:cubicBezTo>
                  <a:pt x="28873" y="52055"/>
                  <a:pt x="28849" y="52460"/>
                  <a:pt x="28790" y="52829"/>
                </a:cubicBezTo>
                <a:cubicBezTo>
                  <a:pt x="28730" y="53198"/>
                  <a:pt x="28659" y="53543"/>
                  <a:pt x="28623" y="53543"/>
                </a:cubicBezTo>
                <a:lnTo>
                  <a:pt x="28623" y="53555"/>
                </a:lnTo>
                <a:cubicBezTo>
                  <a:pt x="28385" y="54258"/>
                  <a:pt x="28242" y="54960"/>
                  <a:pt x="27885" y="55674"/>
                </a:cubicBezTo>
                <a:cubicBezTo>
                  <a:pt x="27885" y="55674"/>
                  <a:pt x="27885" y="55667"/>
                  <a:pt x="27890" y="55648"/>
                </a:cubicBezTo>
                <a:lnTo>
                  <a:pt x="27890" y="55648"/>
                </a:lnTo>
                <a:cubicBezTo>
                  <a:pt x="27863" y="55734"/>
                  <a:pt x="27756" y="56072"/>
                  <a:pt x="27623" y="56401"/>
                </a:cubicBezTo>
                <a:cubicBezTo>
                  <a:pt x="27551" y="56591"/>
                  <a:pt x="27480" y="56794"/>
                  <a:pt x="27420" y="56937"/>
                </a:cubicBezTo>
                <a:cubicBezTo>
                  <a:pt x="27408" y="56972"/>
                  <a:pt x="27408" y="56984"/>
                  <a:pt x="27385" y="56996"/>
                </a:cubicBezTo>
                <a:cubicBezTo>
                  <a:pt x="27362" y="57019"/>
                  <a:pt x="27334" y="57042"/>
                  <a:pt x="27308" y="57068"/>
                </a:cubicBezTo>
                <a:lnTo>
                  <a:pt x="27308" y="57068"/>
                </a:lnTo>
                <a:lnTo>
                  <a:pt x="27361" y="57008"/>
                </a:lnTo>
                <a:lnTo>
                  <a:pt x="27361" y="57008"/>
                </a:lnTo>
                <a:cubicBezTo>
                  <a:pt x="27123" y="57246"/>
                  <a:pt x="27087" y="57246"/>
                  <a:pt x="26944" y="57365"/>
                </a:cubicBezTo>
                <a:cubicBezTo>
                  <a:pt x="26970" y="57352"/>
                  <a:pt x="27007" y="57332"/>
                  <a:pt x="27017" y="57332"/>
                </a:cubicBezTo>
                <a:cubicBezTo>
                  <a:pt x="27026" y="57332"/>
                  <a:pt x="27016" y="57346"/>
                  <a:pt x="26968" y="57389"/>
                </a:cubicBezTo>
                <a:cubicBezTo>
                  <a:pt x="26896" y="57460"/>
                  <a:pt x="26908" y="57401"/>
                  <a:pt x="26837" y="57460"/>
                </a:cubicBezTo>
                <a:cubicBezTo>
                  <a:pt x="26849" y="57508"/>
                  <a:pt x="26694" y="57687"/>
                  <a:pt x="26515" y="57818"/>
                </a:cubicBezTo>
                <a:lnTo>
                  <a:pt x="26515" y="57782"/>
                </a:lnTo>
                <a:cubicBezTo>
                  <a:pt x="26480" y="57829"/>
                  <a:pt x="26468" y="57865"/>
                  <a:pt x="26373" y="57925"/>
                </a:cubicBezTo>
                <a:lnTo>
                  <a:pt x="26396" y="57841"/>
                </a:lnTo>
                <a:lnTo>
                  <a:pt x="26396" y="57841"/>
                </a:lnTo>
                <a:lnTo>
                  <a:pt x="26289" y="58008"/>
                </a:lnTo>
                <a:cubicBezTo>
                  <a:pt x="26196" y="58070"/>
                  <a:pt x="26094" y="58196"/>
                  <a:pt x="26069" y="58196"/>
                </a:cubicBezTo>
                <a:cubicBezTo>
                  <a:pt x="26065" y="58196"/>
                  <a:pt x="26063" y="58193"/>
                  <a:pt x="26063" y="58187"/>
                </a:cubicBezTo>
                <a:lnTo>
                  <a:pt x="26111" y="58127"/>
                </a:lnTo>
                <a:lnTo>
                  <a:pt x="26111" y="58127"/>
                </a:lnTo>
                <a:lnTo>
                  <a:pt x="25384" y="58734"/>
                </a:lnTo>
                <a:lnTo>
                  <a:pt x="25349" y="58722"/>
                </a:lnTo>
                <a:cubicBezTo>
                  <a:pt x="25325" y="58830"/>
                  <a:pt x="24944" y="59032"/>
                  <a:pt x="25003" y="59068"/>
                </a:cubicBezTo>
                <a:cubicBezTo>
                  <a:pt x="24873" y="59138"/>
                  <a:pt x="24580" y="59421"/>
                  <a:pt x="24522" y="59421"/>
                </a:cubicBezTo>
                <a:cubicBezTo>
                  <a:pt x="24511" y="59421"/>
                  <a:pt x="24508" y="59411"/>
                  <a:pt x="24515" y="59389"/>
                </a:cubicBezTo>
                <a:lnTo>
                  <a:pt x="24515" y="59389"/>
                </a:lnTo>
                <a:cubicBezTo>
                  <a:pt x="24027" y="59782"/>
                  <a:pt x="23801" y="60032"/>
                  <a:pt x="23182" y="60449"/>
                </a:cubicBezTo>
                <a:cubicBezTo>
                  <a:pt x="22920" y="60568"/>
                  <a:pt x="22348" y="61020"/>
                  <a:pt x="21932" y="61270"/>
                </a:cubicBezTo>
                <a:cubicBezTo>
                  <a:pt x="21515" y="61580"/>
                  <a:pt x="21181" y="61818"/>
                  <a:pt x="20824" y="62056"/>
                </a:cubicBezTo>
                <a:cubicBezTo>
                  <a:pt x="20943" y="61866"/>
                  <a:pt x="21062" y="61675"/>
                  <a:pt x="21170" y="61461"/>
                </a:cubicBezTo>
                <a:cubicBezTo>
                  <a:pt x="21348" y="61151"/>
                  <a:pt x="21610" y="60723"/>
                  <a:pt x="21670" y="60568"/>
                </a:cubicBezTo>
                <a:cubicBezTo>
                  <a:pt x="21789" y="60366"/>
                  <a:pt x="21872" y="60080"/>
                  <a:pt x="21991" y="59806"/>
                </a:cubicBezTo>
                <a:cubicBezTo>
                  <a:pt x="22146" y="59377"/>
                  <a:pt x="22110" y="59604"/>
                  <a:pt x="22205" y="59389"/>
                </a:cubicBezTo>
                <a:cubicBezTo>
                  <a:pt x="22243" y="59307"/>
                  <a:pt x="22253" y="59281"/>
                  <a:pt x="22250" y="59281"/>
                </a:cubicBezTo>
                <a:cubicBezTo>
                  <a:pt x="22246" y="59281"/>
                  <a:pt x="22205" y="59353"/>
                  <a:pt x="22194" y="59353"/>
                </a:cubicBezTo>
                <a:cubicBezTo>
                  <a:pt x="22190" y="59353"/>
                  <a:pt x="22190" y="59347"/>
                  <a:pt x="22193" y="59330"/>
                </a:cubicBezTo>
                <a:lnTo>
                  <a:pt x="22348" y="59020"/>
                </a:lnTo>
                <a:lnTo>
                  <a:pt x="22348" y="59020"/>
                </a:lnTo>
                <a:cubicBezTo>
                  <a:pt x="22321" y="59108"/>
                  <a:pt x="22314" y="59135"/>
                  <a:pt x="22317" y="59135"/>
                </a:cubicBezTo>
                <a:cubicBezTo>
                  <a:pt x="22322" y="59135"/>
                  <a:pt x="22341" y="59099"/>
                  <a:pt x="22360" y="59080"/>
                </a:cubicBezTo>
                <a:cubicBezTo>
                  <a:pt x="22467" y="58794"/>
                  <a:pt x="22670" y="58365"/>
                  <a:pt x="22646" y="58258"/>
                </a:cubicBezTo>
                <a:cubicBezTo>
                  <a:pt x="22801" y="57889"/>
                  <a:pt x="22824" y="57889"/>
                  <a:pt x="22884" y="57722"/>
                </a:cubicBezTo>
                <a:lnTo>
                  <a:pt x="22884" y="57722"/>
                </a:lnTo>
                <a:cubicBezTo>
                  <a:pt x="22850" y="57768"/>
                  <a:pt x="22805" y="57878"/>
                  <a:pt x="22791" y="57878"/>
                </a:cubicBezTo>
                <a:cubicBezTo>
                  <a:pt x="22790" y="57878"/>
                  <a:pt x="22789" y="57878"/>
                  <a:pt x="22789" y="57877"/>
                </a:cubicBezTo>
                <a:cubicBezTo>
                  <a:pt x="22819" y="57812"/>
                  <a:pt x="22826" y="57789"/>
                  <a:pt x="22823" y="57789"/>
                </a:cubicBezTo>
                <a:cubicBezTo>
                  <a:pt x="22819" y="57789"/>
                  <a:pt x="22804" y="57815"/>
                  <a:pt x="22795" y="57843"/>
                </a:cubicBezTo>
                <a:lnTo>
                  <a:pt x="22795" y="57843"/>
                </a:lnTo>
                <a:cubicBezTo>
                  <a:pt x="22874" y="57573"/>
                  <a:pt x="23312" y="56672"/>
                  <a:pt x="23277" y="56591"/>
                </a:cubicBezTo>
                <a:lnTo>
                  <a:pt x="23301" y="56591"/>
                </a:lnTo>
                <a:cubicBezTo>
                  <a:pt x="23265" y="56520"/>
                  <a:pt x="23205" y="56591"/>
                  <a:pt x="23241" y="56436"/>
                </a:cubicBezTo>
                <a:lnTo>
                  <a:pt x="23301" y="56329"/>
                </a:lnTo>
                <a:lnTo>
                  <a:pt x="23325" y="56151"/>
                </a:lnTo>
                <a:cubicBezTo>
                  <a:pt x="23347" y="56100"/>
                  <a:pt x="23359" y="56087"/>
                  <a:pt x="23365" y="56087"/>
                </a:cubicBezTo>
                <a:cubicBezTo>
                  <a:pt x="23372" y="56087"/>
                  <a:pt x="23372" y="56103"/>
                  <a:pt x="23372" y="56103"/>
                </a:cubicBezTo>
                <a:cubicBezTo>
                  <a:pt x="23432" y="55817"/>
                  <a:pt x="23563" y="55448"/>
                  <a:pt x="23634" y="55103"/>
                </a:cubicBezTo>
                <a:lnTo>
                  <a:pt x="23634" y="55103"/>
                </a:lnTo>
                <a:cubicBezTo>
                  <a:pt x="23634" y="55103"/>
                  <a:pt x="23598" y="55198"/>
                  <a:pt x="23539" y="55270"/>
                </a:cubicBezTo>
                <a:cubicBezTo>
                  <a:pt x="23491" y="55365"/>
                  <a:pt x="23432" y="55436"/>
                  <a:pt x="23432" y="55436"/>
                </a:cubicBezTo>
                <a:cubicBezTo>
                  <a:pt x="23539" y="55163"/>
                  <a:pt x="23682" y="54651"/>
                  <a:pt x="23658" y="54591"/>
                </a:cubicBezTo>
                <a:lnTo>
                  <a:pt x="23717" y="54424"/>
                </a:lnTo>
                <a:cubicBezTo>
                  <a:pt x="23860" y="53841"/>
                  <a:pt x="23729" y="54008"/>
                  <a:pt x="23777" y="53781"/>
                </a:cubicBezTo>
                <a:lnTo>
                  <a:pt x="23837" y="53484"/>
                </a:lnTo>
                <a:lnTo>
                  <a:pt x="23837" y="53484"/>
                </a:lnTo>
                <a:lnTo>
                  <a:pt x="23813" y="53781"/>
                </a:lnTo>
                <a:cubicBezTo>
                  <a:pt x="23848" y="53519"/>
                  <a:pt x="23860" y="53400"/>
                  <a:pt x="23908" y="53127"/>
                </a:cubicBezTo>
                <a:lnTo>
                  <a:pt x="23908" y="53115"/>
                </a:lnTo>
                <a:cubicBezTo>
                  <a:pt x="23896" y="53079"/>
                  <a:pt x="23872" y="52924"/>
                  <a:pt x="23860" y="52710"/>
                </a:cubicBezTo>
                <a:cubicBezTo>
                  <a:pt x="23848" y="52412"/>
                  <a:pt x="23801" y="52186"/>
                  <a:pt x="23801" y="51710"/>
                </a:cubicBezTo>
                <a:lnTo>
                  <a:pt x="23741" y="51614"/>
                </a:lnTo>
                <a:lnTo>
                  <a:pt x="23729" y="51257"/>
                </a:lnTo>
                <a:lnTo>
                  <a:pt x="23753" y="51257"/>
                </a:lnTo>
                <a:cubicBezTo>
                  <a:pt x="23780" y="51447"/>
                  <a:pt x="23823" y="51740"/>
                  <a:pt x="23856" y="52041"/>
                </a:cubicBezTo>
                <a:lnTo>
                  <a:pt x="23856" y="52041"/>
                </a:lnTo>
                <a:cubicBezTo>
                  <a:pt x="23853" y="52007"/>
                  <a:pt x="23850" y="51976"/>
                  <a:pt x="23848" y="51948"/>
                </a:cubicBezTo>
                <a:cubicBezTo>
                  <a:pt x="23848" y="51886"/>
                  <a:pt x="23855" y="51745"/>
                  <a:pt x="23873" y="51745"/>
                </a:cubicBezTo>
                <a:cubicBezTo>
                  <a:pt x="23874" y="51745"/>
                  <a:pt x="23874" y="51745"/>
                  <a:pt x="23875" y="51746"/>
                </a:cubicBezTo>
                <a:lnTo>
                  <a:pt x="23875" y="51746"/>
                </a:lnTo>
                <a:lnTo>
                  <a:pt x="23837" y="51638"/>
                </a:lnTo>
                <a:cubicBezTo>
                  <a:pt x="23717" y="50793"/>
                  <a:pt x="23717" y="50805"/>
                  <a:pt x="23598" y="49852"/>
                </a:cubicBezTo>
                <a:lnTo>
                  <a:pt x="23598" y="49924"/>
                </a:lnTo>
                <a:cubicBezTo>
                  <a:pt x="23551" y="49745"/>
                  <a:pt x="23503" y="49567"/>
                  <a:pt x="23539" y="49531"/>
                </a:cubicBezTo>
                <a:cubicBezTo>
                  <a:pt x="23444" y="48995"/>
                  <a:pt x="23360" y="48424"/>
                  <a:pt x="23336" y="48066"/>
                </a:cubicBezTo>
                <a:lnTo>
                  <a:pt x="23277" y="47995"/>
                </a:lnTo>
                <a:cubicBezTo>
                  <a:pt x="23265" y="47876"/>
                  <a:pt x="23301" y="47697"/>
                  <a:pt x="23217" y="47650"/>
                </a:cubicBezTo>
                <a:lnTo>
                  <a:pt x="23158" y="47412"/>
                </a:lnTo>
                <a:cubicBezTo>
                  <a:pt x="23134" y="47269"/>
                  <a:pt x="23086" y="47162"/>
                  <a:pt x="23086" y="46983"/>
                </a:cubicBezTo>
                <a:lnTo>
                  <a:pt x="23086" y="46947"/>
                </a:lnTo>
                <a:cubicBezTo>
                  <a:pt x="23027" y="46590"/>
                  <a:pt x="23063" y="46971"/>
                  <a:pt x="23003" y="46554"/>
                </a:cubicBezTo>
                <a:cubicBezTo>
                  <a:pt x="23003" y="46411"/>
                  <a:pt x="22920" y="46411"/>
                  <a:pt x="22896" y="46221"/>
                </a:cubicBezTo>
                <a:lnTo>
                  <a:pt x="22908" y="46019"/>
                </a:lnTo>
                <a:cubicBezTo>
                  <a:pt x="22860" y="45661"/>
                  <a:pt x="22801" y="45602"/>
                  <a:pt x="22682" y="45090"/>
                </a:cubicBezTo>
                <a:cubicBezTo>
                  <a:pt x="22665" y="44914"/>
                  <a:pt x="22672" y="44797"/>
                  <a:pt x="22706" y="44797"/>
                </a:cubicBezTo>
                <a:cubicBezTo>
                  <a:pt x="22721" y="44797"/>
                  <a:pt x="22740" y="44818"/>
                  <a:pt x="22765" y="44864"/>
                </a:cubicBezTo>
                <a:cubicBezTo>
                  <a:pt x="22658" y="44661"/>
                  <a:pt x="22705" y="44780"/>
                  <a:pt x="22610" y="44483"/>
                </a:cubicBezTo>
                <a:cubicBezTo>
                  <a:pt x="22614" y="44467"/>
                  <a:pt x="22619" y="44461"/>
                  <a:pt x="22625" y="44461"/>
                </a:cubicBezTo>
                <a:cubicBezTo>
                  <a:pt x="22637" y="44461"/>
                  <a:pt x="22654" y="44490"/>
                  <a:pt x="22670" y="44530"/>
                </a:cubicBezTo>
                <a:cubicBezTo>
                  <a:pt x="22646" y="44256"/>
                  <a:pt x="22610" y="44364"/>
                  <a:pt x="22586" y="44173"/>
                </a:cubicBezTo>
                <a:cubicBezTo>
                  <a:pt x="22527" y="44125"/>
                  <a:pt x="22443" y="44066"/>
                  <a:pt x="22432" y="44006"/>
                </a:cubicBezTo>
                <a:lnTo>
                  <a:pt x="22432" y="44078"/>
                </a:lnTo>
                <a:cubicBezTo>
                  <a:pt x="22360" y="43875"/>
                  <a:pt x="22301" y="43649"/>
                  <a:pt x="22265" y="43399"/>
                </a:cubicBezTo>
                <a:lnTo>
                  <a:pt x="22301" y="43399"/>
                </a:lnTo>
                <a:lnTo>
                  <a:pt x="22229" y="43137"/>
                </a:lnTo>
                <a:lnTo>
                  <a:pt x="22253" y="43125"/>
                </a:lnTo>
                <a:lnTo>
                  <a:pt x="22170" y="42756"/>
                </a:lnTo>
                <a:lnTo>
                  <a:pt x="22170" y="42816"/>
                </a:lnTo>
                <a:cubicBezTo>
                  <a:pt x="22134" y="42720"/>
                  <a:pt x="22074" y="42447"/>
                  <a:pt x="22051" y="42280"/>
                </a:cubicBezTo>
                <a:lnTo>
                  <a:pt x="22062" y="42280"/>
                </a:lnTo>
                <a:cubicBezTo>
                  <a:pt x="22003" y="41804"/>
                  <a:pt x="21848" y="41447"/>
                  <a:pt x="21729" y="40911"/>
                </a:cubicBezTo>
                <a:lnTo>
                  <a:pt x="21729" y="40911"/>
                </a:lnTo>
                <a:lnTo>
                  <a:pt x="21777" y="40970"/>
                </a:lnTo>
                <a:cubicBezTo>
                  <a:pt x="21765" y="40780"/>
                  <a:pt x="21717" y="40923"/>
                  <a:pt x="21693" y="40696"/>
                </a:cubicBezTo>
                <a:lnTo>
                  <a:pt x="21717" y="40685"/>
                </a:lnTo>
                <a:cubicBezTo>
                  <a:pt x="21634" y="40506"/>
                  <a:pt x="21670" y="40435"/>
                  <a:pt x="21658" y="40304"/>
                </a:cubicBezTo>
                <a:lnTo>
                  <a:pt x="21658" y="40304"/>
                </a:lnTo>
                <a:lnTo>
                  <a:pt x="21634" y="40375"/>
                </a:lnTo>
                <a:lnTo>
                  <a:pt x="21586" y="40125"/>
                </a:lnTo>
                <a:cubicBezTo>
                  <a:pt x="21560" y="39970"/>
                  <a:pt x="21566" y="39931"/>
                  <a:pt x="21584" y="39931"/>
                </a:cubicBezTo>
                <a:cubicBezTo>
                  <a:pt x="21600" y="39931"/>
                  <a:pt x="21624" y="39959"/>
                  <a:pt x="21646" y="39970"/>
                </a:cubicBezTo>
                <a:lnTo>
                  <a:pt x="21574" y="39792"/>
                </a:lnTo>
                <a:lnTo>
                  <a:pt x="21598" y="39744"/>
                </a:lnTo>
                <a:cubicBezTo>
                  <a:pt x="21527" y="39625"/>
                  <a:pt x="21574" y="39613"/>
                  <a:pt x="21491" y="39375"/>
                </a:cubicBezTo>
                <a:cubicBezTo>
                  <a:pt x="21496" y="39370"/>
                  <a:pt x="21500" y="39369"/>
                  <a:pt x="21503" y="39369"/>
                </a:cubicBezTo>
                <a:cubicBezTo>
                  <a:pt x="21510" y="39369"/>
                  <a:pt x="21515" y="39374"/>
                  <a:pt x="21519" y="39374"/>
                </a:cubicBezTo>
                <a:cubicBezTo>
                  <a:pt x="21524" y="39374"/>
                  <a:pt x="21527" y="39365"/>
                  <a:pt x="21527" y="39327"/>
                </a:cubicBezTo>
                <a:cubicBezTo>
                  <a:pt x="21527" y="39327"/>
                  <a:pt x="21479" y="39244"/>
                  <a:pt x="21455" y="39137"/>
                </a:cubicBezTo>
                <a:cubicBezTo>
                  <a:pt x="21434" y="39116"/>
                  <a:pt x="21413" y="39031"/>
                  <a:pt x="21384" y="38970"/>
                </a:cubicBezTo>
                <a:lnTo>
                  <a:pt x="21384" y="38970"/>
                </a:lnTo>
                <a:lnTo>
                  <a:pt x="21408" y="39053"/>
                </a:lnTo>
                <a:cubicBezTo>
                  <a:pt x="21431" y="39113"/>
                  <a:pt x="21455" y="39184"/>
                  <a:pt x="21455" y="39184"/>
                </a:cubicBezTo>
                <a:lnTo>
                  <a:pt x="21372" y="39172"/>
                </a:lnTo>
                <a:cubicBezTo>
                  <a:pt x="21348" y="39125"/>
                  <a:pt x="21336" y="39030"/>
                  <a:pt x="21300" y="38946"/>
                </a:cubicBezTo>
                <a:cubicBezTo>
                  <a:pt x="21289" y="38875"/>
                  <a:pt x="21277" y="38791"/>
                  <a:pt x="21253" y="38732"/>
                </a:cubicBezTo>
                <a:cubicBezTo>
                  <a:pt x="21232" y="38615"/>
                  <a:pt x="21220" y="38508"/>
                  <a:pt x="21184" y="38386"/>
                </a:cubicBezTo>
                <a:lnTo>
                  <a:pt x="21184" y="38386"/>
                </a:lnTo>
                <a:lnTo>
                  <a:pt x="21229" y="38530"/>
                </a:lnTo>
                <a:cubicBezTo>
                  <a:pt x="21098" y="38053"/>
                  <a:pt x="21110" y="37982"/>
                  <a:pt x="21050" y="37660"/>
                </a:cubicBezTo>
                <a:lnTo>
                  <a:pt x="21050" y="37660"/>
                </a:lnTo>
                <a:cubicBezTo>
                  <a:pt x="21059" y="37742"/>
                  <a:pt x="21067" y="37846"/>
                  <a:pt x="21060" y="37846"/>
                </a:cubicBezTo>
                <a:cubicBezTo>
                  <a:pt x="21056" y="37846"/>
                  <a:pt x="21050" y="37824"/>
                  <a:pt x="21039" y="37768"/>
                </a:cubicBezTo>
                <a:cubicBezTo>
                  <a:pt x="21003" y="37637"/>
                  <a:pt x="21039" y="37637"/>
                  <a:pt x="20991" y="37482"/>
                </a:cubicBezTo>
                <a:cubicBezTo>
                  <a:pt x="20988" y="37487"/>
                  <a:pt x="20984" y="37490"/>
                  <a:pt x="20979" y="37490"/>
                </a:cubicBezTo>
                <a:cubicBezTo>
                  <a:pt x="20940" y="37490"/>
                  <a:pt x="20866" y="37242"/>
                  <a:pt x="20812" y="36886"/>
                </a:cubicBezTo>
                <a:cubicBezTo>
                  <a:pt x="20812" y="36878"/>
                  <a:pt x="20812" y="36870"/>
                  <a:pt x="20817" y="36870"/>
                </a:cubicBezTo>
                <a:cubicBezTo>
                  <a:pt x="20818" y="36870"/>
                  <a:pt x="20821" y="36871"/>
                  <a:pt x="20824" y="36875"/>
                </a:cubicBezTo>
                <a:cubicBezTo>
                  <a:pt x="20812" y="36815"/>
                  <a:pt x="20800" y="36815"/>
                  <a:pt x="20765" y="36636"/>
                </a:cubicBezTo>
                <a:lnTo>
                  <a:pt x="20800" y="36553"/>
                </a:lnTo>
                <a:lnTo>
                  <a:pt x="20717" y="36434"/>
                </a:lnTo>
                <a:cubicBezTo>
                  <a:pt x="20705" y="36374"/>
                  <a:pt x="20705" y="36339"/>
                  <a:pt x="20693" y="36315"/>
                </a:cubicBezTo>
                <a:cubicBezTo>
                  <a:pt x="20681" y="36339"/>
                  <a:pt x="20681" y="36351"/>
                  <a:pt x="20658" y="36386"/>
                </a:cubicBezTo>
                <a:cubicBezTo>
                  <a:pt x="20646" y="36434"/>
                  <a:pt x="20646" y="36458"/>
                  <a:pt x="20634" y="36494"/>
                </a:cubicBezTo>
                <a:cubicBezTo>
                  <a:pt x="20627" y="36529"/>
                  <a:pt x="20615" y="36552"/>
                  <a:pt x="20607" y="36552"/>
                </a:cubicBezTo>
                <a:cubicBezTo>
                  <a:pt x="20602" y="36552"/>
                  <a:pt x="20598" y="36541"/>
                  <a:pt x="20598" y="36517"/>
                </a:cubicBezTo>
                <a:lnTo>
                  <a:pt x="20634" y="36386"/>
                </a:lnTo>
                <a:lnTo>
                  <a:pt x="20634" y="36386"/>
                </a:lnTo>
                <a:cubicBezTo>
                  <a:pt x="20634" y="36387"/>
                  <a:pt x="20538" y="36708"/>
                  <a:pt x="20443" y="37029"/>
                </a:cubicBezTo>
                <a:cubicBezTo>
                  <a:pt x="20336" y="37351"/>
                  <a:pt x="20241" y="37684"/>
                  <a:pt x="20241" y="37684"/>
                </a:cubicBezTo>
                <a:lnTo>
                  <a:pt x="20217" y="37625"/>
                </a:lnTo>
                <a:cubicBezTo>
                  <a:pt x="20217" y="37839"/>
                  <a:pt x="20003" y="38339"/>
                  <a:pt x="20062" y="38375"/>
                </a:cubicBezTo>
                <a:cubicBezTo>
                  <a:pt x="20027" y="38482"/>
                  <a:pt x="19967" y="38756"/>
                  <a:pt x="19919" y="38958"/>
                </a:cubicBezTo>
                <a:cubicBezTo>
                  <a:pt x="19907" y="39018"/>
                  <a:pt x="19907" y="39065"/>
                  <a:pt x="19884" y="39113"/>
                </a:cubicBezTo>
                <a:cubicBezTo>
                  <a:pt x="19872" y="39149"/>
                  <a:pt x="19872" y="39149"/>
                  <a:pt x="19872" y="39184"/>
                </a:cubicBezTo>
                <a:cubicBezTo>
                  <a:pt x="19864" y="39199"/>
                  <a:pt x="19857" y="39214"/>
                  <a:pt x="19852" y="39214"/>
                </a:cubicBezTo>
                <a:cubicBezTo>
                  <a:pt x="19850" y="39214"/>
                  <a:pt x="19848" y="39209"/>
                  <a:pt x="19848" y="39196"/>
                </a:cubicBezTo>
                <a:cubicBezTo>
                  <a:pt x="19741" y="39744"/>
                  <a:pt x="19765" y="40065"/>
                  <a:pt x="19681" y="40732"/>
                </a:cubicBezTo>
                <a:cubicBezTo>
                  <a:pt x="19586" y="40970"/>
                  <a:pt x="19574" y="41637"/>
                  <a:pt x="19562" y="42066"/>
                </a:cubicBezTo>
                <a:cubicBezTo>
                  <a:pt x="19574" y="42923"/>
                  <a:pt x="19622" y="43471"/>
                  <a:pt x="19693" y="44328"/>
                </a:cubicBezTo>
                <a:cubicBezTo>
                  <a:pt x="19634" y="44852"/>
                  <a:pt x="19824" y="45614"/>
                  <a:pt x="19848" y="46173"/>
                </a:cubicBezTo>
                <a:lnTo>
                  <a:pt x="19907" y="46328"/>
                </a:lnTo>
                <a:cubicBezTo>
                  <a:pt x="19884" y="46697"/>
                  <a:pt x="20038" y="47245"/>
                  <a:pt x="20050" y="47769"/>
                </a:cubicBezTo>
                <a:cubicBezTo>
                  <a:pt x="20086" y="47888"/>
                  <a:pt x="20098" y="47959"/>
                  <a:pt x="20110" y="47995"/>
                </a:cubicBezTo>
                <a:cubicBezTo>
                  <a:pt x="20110" y="47959"/>
                  <a:pt x="20110" y="47935"/>
                  <a:pt x="20122" y="47924"/>
                </a:cubicBezTo>
                <a:cubicBezTo>
                  <a:pt x="20122" y="48064"/>
                  <a:pt x="20202" y="48352"/>
                  <a:pt x="20149" y="48352"/>
                </a:cubicBezTo>
                <a:cubicBezTo>
                  <a:pt x="20148" y="48352"/>
                  <a:pt x="20147" y="48352"/>
                  <a:pt x="20146" y="48352"/>
                </a:cubicBezTo>
                <a:lnTo>
                  <a:pt x="20122" y="48316"/>
                </a:lnTo>
                <a:cubicBezTo>
                  <a:pt x="20121" y="48316"/>
                  <a:pt x="20121" y="48316"/>
                  <a:pt x="20120" y="48316"/>
                </a:cubicBezTo>
                <a:cubicBezTo>
                  <a:pt x="20089" y="48316"/>
                  <a:pt x="20217" y="48771"/>
                  <a:pt x="20205" y="48936"/>
                </a:cubicBezTo>
                <a:lnTo>
                  <a:pt x="20229" y="48840"/>
                </a:lnTo>
                <a:lnTo>
                  <a:pt x="20265" y="49126"/>
                </a:lnTo>
                <a:lnTo>
                  <a:pt x="20265" y="49126"/>
                </a:lnTo>
                <a:lnTo>
                  <a:pt x="20241" y="49055"/>
                </a:lnTo>
                <a:lnTo>
                  <a:pt x="20241" y="49055"/>
                </a:lnTo>
                <a:cubicBezTo>
                  <a:pt x="20527" y="50245"/>
                  <a:pt x="20467" y="50793"/>
                  <a:pt x="20705" y="51912"/>
                </a:cubicBezTo>
                <a:cubicBezTo>
                  <a:pt x="20693" y="51885"/>
                  <a:pt x="20687" y="51874"/>
                  <a:pt x="20684" y="51874"/>
                </a:cubicBezTo>
                <a:cubicBezTo>
                  <a:pt x="20673" y="51874"/>
                  <a:pt x="20754" y="52131"/>
                  <a:pt x="20705" y="52150"/>
                </a:cubicBezTo>
                <a:cubicBezTo>
                  <a:pt x="20681" y="52448"/>
                  <a:pt x="20777" y="52662"/>
                  <a:pt x="20824" y="52900"/>
                </a:cubicBezTo>
                <a:lnTo>
                  <a:pt x="20836" y="52924"/>
                </a:lnTo>
                <a:lnTo>
                  <a:pt x="20872" y="53317"/>
                </a:lnTo>
                <a:cubicBezTo>
                  <a:pt x="20854" y="53271"/>
                  <a:pt x="20845" y="53254"/>
                  <a:pt x="20843" y="53254"/>
                </a:cubicBezTo>
                <a:cubicBezTo>
                  <a:pt x="20837" y="53254"/>
                  <a:pt x="20901" y="53448"/>
                  <a:pt x="20894" y="53448"/>
                </a:cubicBezTo>
                <a:cubicBezTo>
                  <a:pt x="20892" y="53448"/>
                  <a:pt x="20886" y="53434"/>
                  <a:pt x="20872" y="53400"/>
                </a:cubicBezTo>
                <a:lnTo>
                  <a:pt x="20872" y="53400"/>
                </a:lnTo>
                <a:cubicBezTo>
                  <a:pt x="20919" y="54448"/>
                  <a:pt x="21062" y="55853"/>
                  <a:pt x="20979" y="57068"/>
                </a:cubicBezTo>
                <a:lnTo>
                  <a:pt x="20991" y="57008"/>
                </a:lnTo>
                <a:lnTo>
                  <a:pt x="20991" y="57008"/>
                </a:lnTo>
                <a:cubicBezTo>
                  <a:pt x="20979" y="57329"/>
                  <a:pt x="20979" y="57710"/>
                  <a:pt x="20919" y="57937"/>
                </a:cubicBezTo>
                <a:cubicBezTo>
                  <a:pt x="20872" y="58175"/>
                  <a:pt x="20919" y="58461"/>
                  <a:pt x="20896" y="58544"/>
                </a:cubicBezTo>
                <a:cubicBezTo>
                  <a:pt x="20896" y="58765"/>
                  <a:pt x="20842" y="58947"/>
                  <a:pt x="20827" y="58947"/>
                </a:cubicBezTo>
                <a:cubicBezTo>
                  <a:pt x="20823" y="58947"/>
                  <a:pt x="20822" y="58936"/>
                  <a:pt x="20824" y="58913"/>
                </a:cubicBezTo>
                <a:lnTo>
                  <a:pt x="20824" y="58913"/>
                </a:lnTo>
                <a:cubicBezTo>
                  <a:pt x="20777" y="59187"/>
                  <a:pt x="20812" y="59449"/>
                  <a:pt x="20705" y="59830"/>
                </a:cubicBezTo>
                <a:cubicBezTo>
                  <a:pt x="20658" y="59889"/>
                  <a:pt x="20622" y="60139"/>
                  <a:pt x="20574" y="60377"/>
                </a:cubicBezTo>
                <a:cubicBezTo>
                  <a:pt x="20527" y="60616"/>
                  <a:pt x="20467" y="60842"/>
                  <a:pt x="20443" y="60842"/>
                </a:cubicBezTo>
                <a:cubicBezTo>
                  <a:pt x="20241" y="61282"/>
                  <a:pt x="20157" y="61747"/>
                  <a:pt x="19848" y="62151"/>
                </a:cubicBezTo>
                <a:lnTo>
                  <a:pt x="19848" y="62116"/>
                </a:lnTo>
                <a:cubicBezTo>
                  <a:pt x="19848" y="62116"/>
                  <a:pt x="19753" y="62366"/>
                  <a:pt x="19622" y="62592"/>
                </a:cubicBezTo>
                <a:cubicBezTo>
                  <a:pt x="19550" y="62723"/>
                  <a:pt x="19467" y="62842"/>
                  <a:pt x="19407" y="62937"/>
                </a:cubicBezTo>
                <a:cubicBezTo>
                  <a:pt x="18967" y="63199"/>
                  <a:pt x="18479" y="63580"/>
                  <a:pt x="18026" y="63771"/>
                </a:cubicBezTo>
                <a:lnTo>
                  <a:pt x="17895" y="63890"/>
                </a:lnTo>
                <a:cubicBezTo>
                  <a:pt x="17502" y="64033"/>
                  <a:pt x="16990" y="64426"/>
                  <a:pt x="16431" y="64652"/>
                </a:cubicBezTo>
                <a:cubicBezTo>
                  <a:pt x="16312" y="64723"/>
                  <a:pt x="16252" y="64771"/>
                  <a:pt x="16228" y="64783"/>
                </a:cubicBezTo>
                <a:cubicBezTo>
                  <a:pt x="16245" y="64775"/>
                  <a:pt x="16267" y="64761"/>
                  <a:pt x="16287" y="64761"/>
                </a:cubicBezTo>
                <a:cubicBezTo>
                  <a:pt x="16296" y="64761"/>
                  <a:pt x="16304" y="64763"/>
                  <a:pt x="16312" y="64771"/>
                </a:cubicBezTo>
                <a:cubicBezTo>
                  <a:pt x="16185" y="64823"/>
                  <a:pt x="15938" y="64969"/>
                  <a:pt x="15882" y="64969"/>
                </a:cubicBezTo>
                <a:cubicBezTo>
                  <a:pt x="15875" y="64969"/>
                  <a:pt x="15871" y="64967"/>
                  <a:pt x="15871" y="64961"/>
                </a:cubicBezTo>
                <a:lnTo>
                  <a:pt x="15895" y="64926"/>
                </a:lnTo>
                <a:cubicBezTo>
                  <a:pt x="15895" y="64924"/>
                  <a:pt x="15894" y="64923"/>
                  <a:pt x="15891" y="64923"/>
                </a:cubicBezTo>
                <a:cubicBezTo>
                  <a:pt x="15848" y="64923"/>
                  <a:pt x="15456" y="65191"/>
                  <a:pt x="15276" y="65247"/>
                </a:cubicBezTo>
                <a:lnTo>
                  <a:pt x="15395" y="65247"/>
                </a:lnTo>
                <a:lnTo>
                  <a:pt x="15109" y="65378"/>
                </a:lnTo>
                <a:lnTo>
                  <a:pt x="15181" y="65330"/>
                </a:lnTo>
                <a:lnTo>
                  <a:pt x="15181" y="65330"/>
                </a:lnTo>
                <a:cubicBezTo>
                  <a:pt x="14812" y="65557"/>
                  <a:pt x="14502" y="65723"/>
                  <a:pt x="14204" y="65866"/>
                </a:cubicBezTo>
                <a:cubicBezTo>
                  <a:pt x="14026" y="65902"/>
                  <a:pt x="13859" y="65926"/>
                  <a:pt x="13788" y="65961"/>
                </a:cubicBezTo>
                <a:cubicBezTo>
                  <a:pt x="13788" y="65961"/>
                  <a:pt x="13895" y="65938"/>
                  <a:pt x="14050" y="65938"/>
                </a:cubicBezTo>
                <a:cubicBezTo>
                  <a:pt x="13478" y="66223"/>
                  <a:pt x="12954" y="66438"/>
                  <a:pt x="12240" y="66831"/>
                </a:cubicBezTo>
                <a:cubicBezTo>
                  <a:pt x="12268" y="66809"/>
                  <a:pt x="12277" y="66800"/>
                  <a:pt x="12274" y="66800"/>
                </a:cubicBezTo>
                <a:cubicBezTo>
                  <a:pt x="12264" y="66800"/>
                  <a:pt x="12152" y="66870"/>
                  <a:pt x="12073" y="66914"/>
                </a:cubicBezTo>
                <a:cubicBezTo>
                  <a:pt x="12121" y="66866"/>
                  <a:pt x="12168" y="66819"/>
                  <a:pt x="12228" y="66771"/>
                </a:cubicBezTo>
                <a:cubicBezTo>
                  <a:pt x="12442" y="66581"/>
                  <a:pt x="12764" y="66354"/>
                  <a:pt x="12835" y="66271"/>
                </a:cubicBezTo>
                <a:cubicBezTo>
                  <a:pt x="13002" y="66152"/>
                  <a:pt x="13133" y="65938"/>
                  <a:pt x="13311" y="65783"/>
                </a:cubicBezTo>
                <a:cubicBezTo>
                  <a:pt x="13573" y="65497"/>
                  <a:pt x="13478" y="65664"/>
                  <a:pt x="13621" y="65521"/>
                </a:cubicBezTo>
                <a:cubicBezTo>
                  <a:pt x="13680" y="65470"/>
                  <a:pt x="13693" y="65455"/>
                  <a:pt x="13688" y="65455"/>
                </a:cubicBezTo>
                <a:cubicBezTo>
                  <a:pt x="13680" y="65455"/>
                  <a:pt x="13634" y="65485"/>
                  <a:pt x="13622" y="65485"/>
                </a:cubicBezTo>
                <a:cubicBezTo>
                  <a:pt x="13617" y="65485"/>
                  <a:pt x="13618" y="65479"/>
                  <a:pt x="13633" y="65461"/>
                </a:cubicBezTo>
                <a:lnTo>
                  <a:pt x="13859" y="65271"/>
                </a:lnTo>
                <a:lnTo>
                  <a:pt x="13859" y="65271"/>
                </a:lnTo>
                <a:cubicBezTo>
                  <a:pt x="13805" y="65336"/>
                  <a:pt x="13794" y="65354"/>
                  <a:pt x="13800" y="65354"/>
                </a:cubicBezTo>
                <a:cubicBezTo>
                  <a:pt x="13805" y="65354"/>
                  <a:pt x="13829" y="65336"/>
                  <a:pt x="13847" y="65330"/>
                </a:cubicBezTo>
                <a:cubicBezTo>
                  <a:pt x="14026" y="65152"/>
                  <a:pt x="14312" y="64866"/>
                  <a:pt x="14323" y="64783"/>
                </a:cubicBezTo>
                <a:cubicBezTo>
                  <a:pt x="14487" y="64611"/>
                  <a:pt x="14544" y="64563"/>
                  <a:pt x="14598" y="64515"/>
                </a:cubicBezTo>
                <a:lnTo>
                  <a:pt x="14598" y="64515"/>
                </a:lnTo>
                <a:cubicBezTo>
                  <a:pt x="14584" y="64526"/>
                  <a:pt x="14572" y="64534"/>
                  <a:pt x="14565" y="64534"/>
                </a:cubicBezTo>
                <a:cubicBezTo>
                  <a:pt x="14564" y="64534"/>
                  <a:pt x="14562" y="64534"/>
                  <a:pt x="14562" y="64533"/>
                </a:cubicBezTo>
                <a:cubicBezTo>
                  <a:pt x="14613" y="64487"/>
                  <a:pt x="14626" y="64472"/>
                  <a:pt x="14620" y="64472"/>
                </a:cubicBezTo>
                <a:cubicBezTo>
                  <a:pt x="14615" y="64472"/>
                  <a:pt x="14586" y="64490"/>
                  <a:pt x="14562" y="64509"/>
                </a:cubicBezTo>
                <a:cubicBezTo>
                  <a:pt x="14681" y="64330"/>
                  <a:pt x="15300" y="63723"/>
                  <a:pt x="15276" y="63652"/>
                </a:cubicBezTo>
                <a:lnTo>
                  <a:pt x="15288" y="63652"/>
                </a:lnTo>
                <a:cubicBezTo>
                  <a:pt x="15288" y="63592"/>
                  <a:pt x="15204" y="63616"/>
                  <a:pt x="15276" y="63485"/>
                </a:cubicBezTo>
                <a:lnTo>
                  <a:pt x="15347" y="63414"/>
                </a:lnTo>
                <a:lnTo>
                  <a:pt x="15419" y="63283"/>
                </a:lnTo>
                <a:cubicBezTo>
                  <a:pt x="15458" y="63244"/>
                  <a:pt x="15471" y="63233"/>
                  <a:pt x="15475" y="63233"/>
                </a:cubicBezTo>
                <a:cubicBezTo>
                  <a:pt x="15479" y="63233"/>
                  <a:pt x="15472" y="63247"/>
                  <a:pt x="15478" y="63247"/>
                </a:cubicBezTo>
                <a:cubicBezTo>
                  <a:pt x="15597" y="63044"/>
                  <a:pt x="15812" y="62782"/>
                  <a:pt x="15978" y="62532"/>
                </a:cubicBezTo>
                <a:lnTo>
                  <a:pt x="15978" y="62532"/>
                </a:lnTo>
                <a:lnTo>
                  <a:pt x="15705" y="62723"/>
                </a:lnTo>
                <a:cubicBezTo>
                  <a:pt x="15859" y="62532"/>
                  <a:pt x="16133" y="62211"/>
                  <a:pt x="16133" y="62128"/>
                </a:cubicBezTo>
                <a:lnTo>
                  <a:pt x="16240" y="62032"/>
                </a:lnTo>
                <a:cubicBezTo>
                  <a:pt x="16550" y="61639"/>
                  <a:pt x="16395" y="61711"/>
                  <a:pt x="16514" y="61568"/>
                </a:cubicBezTo>
                <a:lnTo>
                  <a:pt x="16669" y="61378"/>
                </a:lnTo>
                <a:lnTo>
                  <a:pt x="16550" y="61580"/>
                </a:lnTo>
                <a:cubicBezTo>
                  <a:pt x="16669" y="61401"/>
                  <a:pt x="16728" y="61318"/>
                  <a:pt x="16871" y="61139"/>
                </a:cubicBezTo>
                <a:lnTo>
                  <a:pt x="16871" y="61139"/>
                </a:lnTo>
                <a:lnTo>
                  <a:pt x="16848" y="61151"/>
                </a:lnTo>
                <a:lnTo>
                  <a:pt x="16871" y="61116"/>
                </a:lnTo>
                <a:cubicBezTo>
                  <a:pt x="16871" y="61092"/>
                  <a:pt x="16907" y="60961"/>
                  <a:pt x="16990" y="60806"/>
                </a:cubicBezTo>
                <a:cubicBezTo>
                  <a:pt x="17109" y="60604"/>
                  <a:pt x="17145" y="60401"/>
                  <a:pt x="17360" y="60068"/>
                </a:cubicBezTo>
                <a:lnTo>
                  <a:pt x="17360" y="59961"/>
                </a:lnTo>
                <a:lnTo>
                  <a:pt x="17502" y="59711"/>
                </a:lnTo>
                <a:lnTo>
                  <a:pt x="17538" y="59723"/>
                </a:lnTo>
                <a:cubicBezTo>
                  <a:pt x="17419" y="59985"/>
                  <a:pt x="17229" y="60496"/>
                  <a:pt x="17050" y="60818"/>
                </a:cubicBezTo>
                <a:lnTo>
                  <a:pt x="17062" y="60842"/>
                </a:lnTo>
                <a:cubicBezTo>
                  <a:pt x="17169" y="60639"/>
                  <a:pt x="17252" y="60401"/>
                  <a:pt x="17312" y="60270"/>
                </a:cubicBezTo>
                <a:cubicBezTo>
                  <a:pt x="17338" y="60227"/>
                  <a:pt x="17407" y="60141"/>
                  <a:pt x="17425" y="60141"/>
                </a:cubicBezTo>
                <a:cubicBezTo>
                  <a:pt x="17426" y="60141"/>
                  <a:pt x="17426" y="60141"/>
                  <a:pt x="17427" y="60141"/>
                </a:cubicBezTo>
                <a:lnTo>
                  <a:pt x="17427" y="60141"/>
                </a:lnTo>
                <a:lnTo>
                  <a:pt x="17443" y="60044"/>
                </a:lnTo>
                <a:cubicBezTo>
                  <a:pt x="17598" y="59723"/>
                  <a:pt x="17657" y="59532"/>
                  <a:pt x="17729" y="59365"/>
                </a:cubicBezTo>
                <a:cubicBezTo>
                  <a:pt x="17800" y="59187"/>
                  <a:pt x="17895" y="59020"/>
                  <a:pt x="18026" y="58651"/>
                </a:cubicBezTo>
                <a:lnTo>
                  <a:pt x="18026" y="58651"/>
                </a:lnTo>
                <a:lnTo>
                  <a:pt x="18002" y="58711"/>
                </a:lnTo>
                <a:cubicBezTo>
                  <a:pt x="18026" y="58556"/>
                  <a:pt x="18074" y="58413"/>
                  <a:pt x="18122" y="58377"/>
                </a:cubicBezTo>
                <a:cubicBezTo>
                  <a:pt x="18264" y="57949"/>
                  <a:pt x="18383" y="57472"/>
                  <a:pt x="18503" y="57187"/>
                </a:cubicBezTo>
                <a:lnTo>
                  <a:pt x="18479" y="57115"/>
                </a:lnTo>
                <a:cubicBezTo>
                  <a:pt x="18491" y="57032"/>
                  <a:pt x="18574" y="56889"/>
                  <a:pt x="18538" y="56829"/>
                </a:cubicBezTo>
                <a:lnTo>
                  <a:pt x="18550" y="56627"/>
                </a:lnTo>
                <a:cubicBezTo>
                  <a:pt x="18574" y="56496"/>
                  <a:pt x="18562" y="56413"/>
                  <a:pt x="18622" y="56270"/>
                </a:cubicBezTo>
                <a:cubicBezTo>
                  <a:pt x="18622" y="56258"/>
                  <a:pt x="18622" y="56258"/>
                  <a:pt x="18633" y="56234"/>
                </a:cubicBezTo>
                <a:cubicBezTo>
                  <a:pt x="18693" y="55936"/>
                  <a:pt x="18610" y="56234"/>
                  <a:pt x="18669" y="55901"/>
                </a:cubicBezTo>
                <a:cubicBezTo>
                  <a:pt x="18717" y="55794"/>
                  <a:pt x="18633" y="55758"/>
                  <a:pt x="18657" y="55603"/>
                </a:cubicBezTo>
                <a:lnTo>
                  <a:pt x="18729" y="55436"/>
                </a:lnTo>
                <a:cubicBezTo>
                  <a:pt x="18788" y="55139"/>
                  <a:pt x="18729" y="55079"/>
                  <a:pt x="18753" y="54627"/>
                </a:cubicBezTo>
                <a:cubicBezTo>
                  <a:pt x="18776" y="54491"/>
                  <a:pt x="18811" y="54398"/>
                  <a:pt x="18838" y="54398"/>
                </a:cubicBezTo>
                <a:cubicBezTo>
                  <a:pt x="18850" y="54398"/>
                  <a:pt x="18860" y="54415"/>
                  <a:pt x="18868" y="54452"/>
                </a:cubicBezTo>
                <a:lnTo>
                  <a:pt x="18868" y="54452"/>
                </a:lnTo>
                <a:cubicBezTo>
                  <a:pt x="18837" y="54276"/>
                  <a:pt x="18847" y="54368"/>
                  <a:pt x="18836" y="54127"/>
                </a:cubicBezTo>
                <a:cubicBezTo>
                  <a:pt x="18844" y="54111"/>
                  <a:pt x="18849" y="54105"/>
                  <a:pt x="18853" y="54105"/>
                </a:cubicBezTo>
                <a:cubicBezTo>
                  <a:pt x="18861" y="54105"/>
                  <a:pt x="18864" y="54134"/>
                  <a:pt x="18872" y="54174"/>
                </a:cubicBezTo>
                <a:cubicBezTo>
                  <a:pt x="18907" y="53948"/>
                  <a:pt x="18860" y="54031"/>
                  <a:pt x="18860" y="53853"/>
                </a:cubicBezTo>
                <a:cubicBezTo>
                  <a:pt x="18812" y="53817"/>
                  <a:pt x="18753" y="53758"/>
                  <a:pt x="18753" y="53698"/>
                </a:cubicBezTo>
                <a:lnTo>
                  <a:pt x="18741" y="53758"/>
                </a:lnTo>
                <a:cubicBezTo>
                  <a:pt x="18729" y="53579"/>
                  <a:pt x="18717" y="53377"/>
                  <a:pt x="18729" y="53174"/>
                </a:cubicBezTo>
                <a:lnTo>
                  <a:pt x="18729" y="53174"/>
                </a:lnTo>
                <a:lnTo>
                  <a:pt x="18741" y="53186"/>
                </a:lnTo>
                <a:lnTo>
                  <a:pt x="18741" y="53186"/>
                </a:lnTo>
                <a:lnTo>
                  <a:pt x="18729" y="52960"/>
                </a:lnTo>
                <a:lnTo>
                  <a:pt x="18753" y="52948"/>
                </a:lnTo>
                <a:lnTo>
                  <a:pt x="18741" y="52638"/>
                </a:lnTo>
                <a:lnTo>
                  <a:pt x="18741" y="52686"/>
                </a:lnTo>
                <a:cubicBezTo>
                  <a:pt x="18741" y="52603"/>
                  <a:pt x="18729" y="52365"/>
                  <a:pt x="18729" y="52222"/>
                </a:cubicBezTo>
                <a:lnTo>
                  <a:pt x="18741" y="52222"/>
                </a:lnTo>
                <a:cubicBezTo>
                  <a:pt x="18788" y="51817"/>
                  <a:pt x="18717" y="51507"/>
                  <a:pt x="18693" y="51043"/>
                </a:cubicBezTo>
                <a:lnTo>
                  <a:pt x="18693" y="51043"/>
                </a:lnTo>
                <a:lnTo>
                  <a:pt x="18729" y="51102"/>
                </a:lnTo>
                <a:cubicBezTo>
                  <a:pt x="18753" y="50936"/>
                  <a:pt x="18681" y="51055"/>
                  <a:pt x="18681" y="50876"/>
                </a:cubicBezTo>
                <a:lnTo>
                  <a:pt x="18729" y="50864"/>
                </a:lnTo>
                <a:cubicBezTo>
                  <a:pt x="18669" y="50698"/>
                  <a:pt x="18729" y="50662"/>
                  <a:pt x="18741" y="50543"/>
                </a:cubicBezTo>
                <a:lnTo>
                  <a:pt x="18741" y="50543"/>
                </a:lnTo>
                <a:lnTo>
                  <a:pt x="18693" y="50602"/>
                </a:lnTo>
                <a:lnTo>
                  <a:pt x="18693" y="50388"/>
                </a:lnTo>
                <a:cubicBezTo>
                  <a:pt x="18705" y="50266"/>
                  <a:pt x="18720" y="50232"/>
                  <a:pt x="18737" y="50232"/>
                </a:cubicBezTo>
                <a:cubicBezTo>
                  <a:pt x="18753" y="50232"/>
                  <a:pt x="18771" y="50263"/>
                  <a:pt x="18788" y="50281"/>
                </a:cubicBezTo>
                <a:lnTo>
                  <a:pt x="18741" y="50126"/>
                </a:lnTo>
                <a:lnTo>
                  <a:pt x="18788" y="50090"/>
                </a:lnTo>
                <a:cubicBezTo>
                  <a:pt x="18729" y="49971"/>
                  <a:pt x="18788" y="49971"/>
                  <a:pt x="18753" y="49781"/>
                </a:cubicBezTo>
                <a:cubicBezTo>
                  <a:pt x="18757" y="49779"/>
                  <a:pt x="18760" y="49778"/>
                  <a:pt x="18763" y="49778"/>
                </a:cubicBezTo>
                <a:cubicBezTo>
                  <a:pt x="18770" y="49778"/>
                  <a:pt x="18775" y="49781"/>
                  <a:pt x="18779" y="49781"/>
                </a:cubicBezTo>
                <a:cubicBezTo>
                  <a:pt x="18785" y="49781"/>
                  <a:pt x="18788" y="49775"/>
                  <a:pt x="18788" y="49745"/>
                </a:cubicBezTo>
                <a:lnTo>
                  <a:pt x="18753" y="49567"/>
                </a:lnTo>
                <a:lnTo>
                  <a:pt x="18753" y="49614"/>
                </a:lnTo>
                <a:lnTo>
                  <a:pt x="18693" y="49590"/>
                </a:lnTo>
                <a:cubicBezTo>
                  <a:pt x="18633" y="49245"/>
                  <a:pt x="18717" y="49078"/>
                  <a:pt x="18693" y="48828"/>
                </a:cubicBezTo>
                <a:lnTo>
                  <a:pt x="18693" y="48828"/>
                </a:lnTo>
                <a:lnTo>
                  <a:pt x="18717" y="48995"/>
                </a:lnTo>
                <a:cubicBezTo>
                  <a:pt x="18717" y="48555"/>
                  <a:pt x="18729" y="48519"/>
                  <a:pt x="18753" y="48221"/>
                </a:cubicBezTo>
                <a:lnTo>
                  <a:pt x="18753" y="48221"/>
                </a:lnTo>
                <a:cubicBezTo>
                  <a:pt x="18744" y="48286"/>
                  <a:pt x="18736" y="48378"/>
                  <a:pt x="18728" y="48378"/>
                </a:cubicBezTo>
                <a:cubicBezTo>
                  <a:pt x="18724" y="48378"/>
                  <a:pt x="18721" y="48358"/>
                  <a:pt x="18717" y="48305"/>
                </a:cubicBezTo>
                <a:cubicBezTo>
                  <a:pt x="18717" y="48185"/>
                  <a:pt x="18741" y="48185"/>
                  <a:pt x="18753" y="48043"/>
                </a:cubicBezTo>
                <a:lnTo>
                  <a:pt x="18753" y="48043"/>
                </a:lnTo>
                <a:cubicBezTo>
                  <a:pt x="18750" y="48045"/>
                  <a:pt x="18748" y="48046"/>
                  <a:pt x="18746" y="48046"/>
                </a:cubicBezTo>
                <a:cubicBezTo>
                  <a:pt x="18714" y="48046"/>
                  <a:pt x="18696" y="47816"/>
                  <a:pt x="18741" y="47483"/>
                </a:cubicBezTo>
                <a:cubicBezTo>
                  <a:pt x="18741" y="47475"/>
                  <a:pt x="18747" y="47466"/>
                  <a:pt x="18750" y="47466"/>
                </a:cubicBezTo>
                <a:cubicBezTo>
                  <a:pt x="18752" y="47466"/>
                  <a:pt x="18753" y="47468"/>
                  <a:pt x="18753" y="47471"/>
                </a:cubicBezTo>
                <a:cubicBezTo>
                  <a:pt x="18753" y="47412"/>
                  <a:pt x="18741" y="47412"/>
                  <a:pt x="18753" y="47245"/>
                </a:cubicBezTo>
                <a:lnTo>
                  <a:pt x="18800" y="47162"/>
                </a:lnTo>
                <a:cubicBezTo>
                  <a:pt x="18800" y="47150"/>
                  <a:pt x="18758" y="47065"/>
                  <a:pt x="18753" y="47065"/>
                </a:cubicBezTo>
                <a:cubicBezTo>
                  <a:pt x="18753" y="47065"/>
                  <a:pt x="18753" y="47065"/>
                  <a:pt x="18753" y="47065"/>
                </a:cubicBezTo>
                <a:lnTo>
                  <a:pt x="18753" y="47065"/>
                </a:lnTo>
                <a:cubicBezTo>
                  <a:pt x="18788" y="46852"/>
                  <a:pt x="18753" y="46757"/>
                  <a:pt x="18788" y="46638"/>
                </a:cubicBezTo>
                <a:lnTo>
                  <a:pt x="18788" y="46697"/>
                </a:lnTo>
                <a:lnTo>
                  <a:pt x="18800" y="46459"/>
                </a:lnTo>
                <a:lnTo>
                  <a:pt x="18800" y="46459"/>
                </a:lnTo>
                <a:cubicBezTo>
                  <a:pt x="18776" y="46507"/>
                  <a:pt x="18753" y="46519"/>
                  <a:pt x="18717" y="46578"/>
                </a:cubicBezTo>
                <a:lnTo>
                  <a:pt x="18598" y="46769"/>
                </a:lnTo>
                <a:lnTo>
                  <a:pt x="18372" y="47173"/>
                </a:lnTo>
                <a:lnTo>
                  <a:pt x="18383" y="47066"/>
                </a:lnTo>
                <a:lnTo>
                  <a:pt x="18383" y="47066"/>
                </a:lnTo>
                <a:cubicBezTo>
                  <a:pt x="18312" y="47328"/>
                  <a:pt x="18074" y="47590"/>
                  <a:pt x="18086" y="47709"/>
                </a:cubicBezTo>
                <a:cubicBezTo>
                  <a:pt x="17994" y="47811"/>
                  <a:pt x="17781" y="48304"/>
                  <a:pt x="17736" y="48304"/>
                </a:cubicBezTo>
                <a:cubicBezTo>
                  <a:pt x="17728" y="48304"/>
                  <a:pt x="17725" y="48290"/>
                  <a:pt x="17729" y="48257"/>
                </a:cubicBezTo>
                <a:lnTo>
                  <a:pt x="17729" y="48257"/>
                </a:lnTo>
                <a:cubicBezTo>
                  <a:pt x="17550" y="48602"/>
                  <a:pt x="17443" y="48888"/>
                  <a:pt x="17312" y="49150"/>
                </a:cubicBezTo>
                <a:cubicBezTo>
                  <a:pt x="17288" y="49233"/>
                  <a:pt x="17252" y="49305"/>
                  <a:pt x="17229" y="49364"/>
                </a:cubicBezTo>
                <a:lnTo>
                  <a:pt x="17169" y="49531"/>
                </a:lnTo>
                <a:cubicBezTo>
                  <a:pt x="17121" y="49626"/>
                  <a:pt x="17074" y="49733"/>
                  <a:pt x="17014" y="49864"/>
                </a:cubicBezTo>
                <a:cubicBezTo>
                  <a:pt x="16883" y="50031"/>
                  <a:pt x="16693" y="50555"/>
                  <a:pt x="16574" y="50876"/>
                </a:cubicBezTo>
                <a:cubicBezTo>
                  <a:pt x="16347" y="51555"/>
                  <a:pt x="16240" y="51995"/>
                  <a:pt x="16050" y="52686"/>
                </a:cubicBezTo>
                <a:cubicBezTo>
                  <a:pt x="15836" y="53067"/>
                  <a:pt x="15776" y="53722"/>
                  <a:pt x="15597" y="54150"/>
                </a:cubicBezTo>
                <a:lnTo>
                  <a:pt x="15597" y="54293"/>
                </a:lnTo>
                <a:cubicBezTo>
                  <a:pt x="15466" y="54567"/>
                  <a:pt x="15407" y="55043"/>
                  <a:pt x="15264" y="55448"/>
                </a:cubicBezTo>
                <a:cubicBezTo>
                  <a:pt x="15248" y="55521"/>
                  <a:pt x="15243" y="55572"/>
                  <a:pt x="15237" y="55601"/>
                </a:cubicBezTo>
                <a:lnTo>
                  <a:pt x="15237" y="55601"/>
                </a:lnTo>
                <a:cubicBezTo>
                  <a:pt x="15245" y="55589"/>
                  <a:pt x="15257" y="55579"/>
                  <a:pt x="15276" y="55579"/>
                </a:cubicBezTo>
                <a:cubicBezTo>
                  <a:pt x="15231" y="55693"/>
                  <a:pt x="15185" y="55914"/>
                  <a:pt x="15160" y="55914"/>
                </a:cubicBezTo>
                <a:cubicBezTo>
                  <a:pt x="15159" y="55914"/>
                  <a:pt x="15158" y="55914"/>
                  <a:pt x="15157" y="55913"/>
                </a:cubicBezTo>
                <a:lnTo>
                  <a:pt x="15157" y="55877"/>
                </a:lnTo>
                <a:cubicBezTo>
                  <a:pt x="15155" y="55876"/>
                  <a:pt x="15154" y="55876"/>
                  <a:pt x="15153" y="55876"/>
                </a:cubicBezTo>
                <a:cubicBezTo>
                  <a:pt x="15108" y="55876"/>
                  <a:pt x="15083" y="56261"/>
                  <a:pt x="15002" y="56377"/>
                </a:cubicBezTo>
                <a:lnTo>
                  <a:pt x="15062" y="56317"/>
                </a:lnTo>
                <a:lnTo>
                  <a:pt x="15002" y="56532"/>
                </a:lnTo>
                <a:lnTo>
                  <a:pt x="15002" y="56472"/>
                </a:lnTo>
                <a:cubicBezTo>
                  <a:pt x="14859" y="57472"/>
                  <a:pt x="14609" y="57877"/>
                  <a:pt x="14442" y="58818"/>
                </a:cubicBezTo>
                <a:cubicBezTo>
                  <a:pt x="14440" y="58792"/>
                  <a:pt x="14438" y="58782"/>
                  <a:pt x="14435" y="58782"/>
                </a:cubicBezTo>
                <a:cubicBezTo>
                  <a:pt x="14422" y="58782"/>
                  <a:pt x="14401" y="58997"/>
                  <a:pt x="14373" y="58997"/>
                </a:cubicBezTo>
                <a:cubicBezTo>
                  <a:pt x="14372" y="58997"/>
                  <a:pt x="14372" y="58997"/>
                  <a:pt x="14371" y="58996"/>
                </a:cubicBezTo>
                <a:cubicBezTo>
                  <a:pt x="14228" y="59199"/>
                  <a:pt x="14264" y="59425"/>
                  <a:pt x="14216" y="59615"/>
                </a:cubicBezTo>
                <a:lnTo>
                  <a:pt x="14216" y="59627"/>
                </a:lnTo>
                <a:lnTo>
                  <a:pt x="14109" y="59961"/>
                </a:lnTo>
                <a:cubicBezTo>
                  <a:pt x="14107" y="59919"/>
                  <a:pt x="14105" y="59903"/>
                  <a:pt x="14103" y="59903"/>
                </a:cubicBezTo>
                <a:cubicBezTo>
                  <a:pt x="14099" y="59903"/>
                  <a:pt x="14097" y="60067"/>
                  <a:pt x="14097" y="60067"/>
                </a:cubicBezTo>
                <a:cubicBezTo>
                  <a:pt x="14097" y="60067"/>
                  <a:pt x="14097" y="60054"/>
                  <a:pt x="14097" y="60020"/>
                </a:cubicBezTo>
                <a:cubicBezTo>
                  <a:pt x="13788" y="60854"/>
                  <a:pt x="13478" y="61973"/>
                  <a:pt x="13038" y="62890"/>
                </a:cubicBezTo>
                <a:lnTo>
                  <a:pt x="13073" y="62866"/>
                </a:lnTo>
                <a:lnTo>
                  <a:pt x="13073" y="62866"/>
                </a:lnTo>
                <a:cubicBezTo>
                  <a:pt x="12966" y="63104"/>
                  <a:pt x="12847" y="63402"/>
                  <a:pt x="12740" y="63556"/>
                </a:cubicBezTo>
                <a:cubicBezTo>
                  <a:pt x="12645" y="63723"/>
                  <a:pt x="12597" y="63961"/>
                  <a:pt x="12561" y="64033"/>
                </a:cubicBezTo>
                <a:cubicBezTo>
                  <a:pt x="12514" y="64204"/>
                  <a:pt x="12406" y="64329"/>
                  <a:pt x="12394" y="64331"/>
                </a:cubicBezTo>
                <a:lnTo>
                  <a:pt x="12394" y="64331"/>
                </a:lnTo>
                <a:cubicBezTo>
                  <a:pt x="12398" y="64323"/>
                  <a:pt x="12402" y="64314"/>
                  <a:pt x="12407" y="64306"/>
                </a:cubicBezTo>
                <a:lnTo>
                  <a:pt x="12407" y="64306"/>
                </a:lnTo>
                <a:cubicBezTo>
                  <a:pt x="12395" y="64323"/>
                  <a:pt x="12391" y="64331"/>
                  <a:pt x="12394" y="64331"/>
                </a:cubicBezTo>
                <a:cubicBezTo>
                  <a:pt x="12394" y="64331"/>
                  <a:pt x="12394" y="64331"/>
                  <a:pt x="12394" y="64331"/>
                </a:cubicBezTo>
                <a:lnTo>
                  <a:pt x="12394" y="64331"/>
                </a:lnTo>
                <a:cubicBezTo>
                  <a:pt x="12296" y="64527"/>
                  <a:pt x="12256" y="64746"/>
                  <a:pt x="12073" y="65009"/>
                </a:cubicBezTo>
                <a:cubicBezTo>
                  <a:pt x="11969" y="65079"/>
                  <a:pt x="11683" y="65748"/>
                  <a:pt x="11614" y="65748"/>
                </a:cubicBezTo>
                <a:cubicBezTo>
                  <a:pt x="11612" y="65748"/>
                  <a:pt x="11610" y="65748"/>
                  <a:pt x="11609" y="65747"/>
                </a:cubicBezTo>
                <a:cubicBezTo>
                  <a:pt x="11347" y="66057"/>
                  <a:pt x="11192" y="66414"/>
                  <a:pt x="10883" y="66747"/>
                </a:cubicBezTo>
                <a:lnTo>
                  <a:pt x="10883" y="66712"/>
                </a:lnTo>
                <a:cubicBezTo>
                  <a:pt x="10883" y="66712"/>
                  <a:pt x="10799" y="66926"/>
                  <a:pt x="10680" y="67128"/>
                </a:cubicBezTo>
                <a:cubicBezTo>
                  <a:pt x="10573" y="67343"/>
                  <a:pt x="10454" y="67533"/>
                  <a:pt x="10454" y="67533"/>
                </a:cubicBezTo>
                <a:lnTo>
                  <a:pt x="10502" y="67533"/>
                </a:lnTo>
                <a:lnTo>
                  <a:pt x="10466" y="67569"/>
                </a:lnTo>
                <a:lnTo>
                  <a:pt x="10478" y="67605"/>
                </a:lnTo>
                <a:cubicBezTo>
                  <a:pt x="9382" y="68057"/>
                  <a:pt x="8025" y="68700"/>
                  <a:pt x="6775" y="69176"/>
                </a:cubicBezTo>
                <a:lnTo>
                  <a:pt x="6834" y="69176"/>
                </a:lnTo>
                <a:cubicBezTo>
                  <a:pt x="6513" y="69307"/>
                  <a:pt x="6096" y="69498"/>
                  <a:pt x="5834" y="69569"/>
                </a:cubicBezTo>
                <a:cubicBezTo>
                  <a:pt x="5572" y="69652"/>
                  <a:pt x="5298" y="69843"/>
                  <a:pt x="5203" y="69891"/>
                </a:cubicBezTo>
                <a:cubicBezTo>
                  <a:pt x="5011" y="69986"/>
                  <a:pt x="4820" y="70044"/>
                  <a:pt x="4765" y="70044"/>
                </a:cubicBezTo>
                <a:cubicBezTo>
                  <a:pt x="4751" y="70044"/>
                  <a:pt x="4746" y="70040"/>
                  <a:pt x="4751" y="70033"/>
                </a:cubicBezTo>
                <a:lnTo>
                  <a:pt x="4751" y="70033"/>
                </a:lnTo>
                <a:cubicBezTo>
                  <a:pt x="4465" y="70152"/>
                  <a:pt x="4215" y="70319"/>
                  <a:pt x="3810" y="70450"/>
                </a:cubicBezTo>
                <a:cubicBezTo>
                  <a:pt x="3664" y="70450"/>
                  <a:pt x="2816" y="70907"/>
                  <a:pt x="2683" y="70907"/>
                </a:cubicBezTo>
                <a:cubicBezTo>
                  <a:pt x="2675" y="70907"/>
                  <a:pt x="2670" y="70906"/>
                  <a:pt x="2667" y="70903"/>
                </a:cubicBezTo>
                <a:cubicBezTo>
                  <a:pt x="2129" y="71055"/>
                  <a:pt x="1672" y="71321"/>
                  <a:pt x="1092" y="71500"/>
                </a:cubicBezTo>
                <a:lnTo>
                  <a:pt x="1092" y="71500"/>
                </a:lnTo>
                <a:lnTo>
                  <a:pt x="1096" y="71498"/>
                </a:lnTo>
                <a:cubicBezTo>
                  <a:pt x="1072" y="71498"/>
                  <a:pt x="1060" y="71510"/>
                  <a:pt x="1060" y="71510"/>
                </a:cubicBezTo>
                <a:cubicBezTo>
                  <a:pt x="1071" y="71507"/>
                  <a:pt x="1081" y="71503"/>
                  <a:pt x="1092" y="71500"/>
                </a:cubicBezTo>
                <a:lnTo>
                  <a:pt x="1092" y="71500"/>
                </a:lnTo>
                <a:lnTo>
                  <a:pt x="0" y="72129"/>
                </a:lnTo>
                <a:lnTo>
                  <a:pt x="417" y="72212"/>
                </a:lnTo>
                <a:lnTo>
                  <a:pt x="1488" y="71986"/>
                </a:lnTo>
                <a:lnTo>
                  <a:pt x="4203" y="70879"/>
                </a:lnTo>
                <a:lnTo>
                  <a:pt x="6406" y="70081"/>
                </a:lnTo>
                <a:cubicBezTo>
                  <a:pt x="6406" y="70081"/>
                  <a:pt x="6727" y="69950"/>
                  <a:pt x="7227" y="69736"/>
                </a:cubicBezTo>
                <a:cubicBezTo>
                  <a:pt x="7715" y="69533"/>
                  <a:pt x="8370" y="69259"/>
                  <a:pt x="9025" y="68962"/>
                </a:cubicBezTo>
                <a:cubicBezTo>
                  <a:pt x="9049" y="68950"/>
                  <a:pt x="9085" y="68938"/>
                  <a:pt x="9108" y="68938"/>
                </a:cubicBezTo>
                <a:lnTo>
                  <a:pt x="8532" y="69319"/>
                </a:lnTo>
                <a:lnTo>
                  <a:pt x="8532" y="69319"/>
                </a:lnTo>
                <a:cubicBezTo>
                  <a:pt x="9065" y="68985"/>
                  <a:pt x="9717" y="68877"/>
                  <a:pt x="10359" y="68855"/>
                </a:cubicBezTo>
                <a:cubicBezTo>
                  <a:pt x="10644" y="68890"/>
                  <a:pt x="10990" y="68950"/>
                  <a:pt x="11109" y="68962"/>
                </a:cubicBezTo>
                <a:cubicBezTo>
                  <a:pt x="11287" y="69021"/>
                  <a:pt x="11514" y="68998"/>
                  <a:pt x="11752" y="69033"/>
                </a:cubicBezTo>
                <a:cubicBezTo>
                  <a:pt x="12109" y="69093"/>
                  <a:pt x="11930" y="69093"/>
                  <a:pt x="12109" y="69152"/>
                </a:cubicBezTo>
                <a:cubicBezTo>
                  <a:pt x="12161" y="69167"/>
                  <a:pt x="12185" y="69172"/>
                  <a:pt x="12192" y="69172"/>
                </a:cubicBezTo>
                <a:cubicBezTo>
                  <a:pt x="12215" y="69172"/>
                  <a:pt x="12102" y="69127"/>
                  <a:pt x="12133" y="69127"/>
                </a:cubicBezTo>
                <a:cubicBezTo>
                  <a:pt x="12136" y="69127"/>
                  <a:pt x="12140" y="69128"/>
                  <a:pt x="12145" y="69129"/>
                </a:cubicBezTo>
                <a:lnTo>
                  <a:pt x="12418" y="69212"/>
                </a:lnTo>
                <a:cubicBezTo>
                  <a:pt x="12373" y="69205"/>
                  <a:pt x="12348" y="69202"/>
                  <a:pt x="12336" y="69202"/>
                </a:cubicBezTo>
                <a:cubicBezTo>
                  <a:pt x="12307" y="69202"/>
                  <a:pt x="12354" y="69219"/>
                  <a:pt x="12371" y="69236"/>
                </a:cubicBezTo>
                <a:cubicBezTo>
                  <a:pt x="12575" y="69266"/>
                  <a:pt x="12859" y="69376"/>
                  <a:pt x="12988" y="69376"/>
                </a:cubicBezTo>
                <a:cubicBezTo>
                  <a:pt x="13009" y="69376"/>
                  <a:pt x="13026" y="69373"/>
                  <a:pt x="13038" y="69367"/>
                </a:cubicBezTo>
                <a:cubicBezTo>
                  <a:pt x="13335" y="69474"/>
                  <a:pt x="13335" y="69486"/>
                  <a:pt x="13478" y="69533"/>
                </a:cubicBezTo>
                <a:cubicBezTo>
                  <a:pt x="13430" y="69510"/>
                  <a:pt x="13335" y="69486"/>
                  <a:pt x="13359" y="69474"/>
                </a:cubicBezTo>
                <a:lnTo>
                  <a:pt x="13359" y="69474"/>
                </a:lnTo>
                <a:cubicBezTo>
                  <a:pt x="13400" y="69494"/>
                  <a:pt x="13420" y="69502"/>
                  <a:pt x="13426" y="69502"/>
                </a:cubicBezTo>
                <a:cubicBezTo>
                  <a:pt x="13439" y="69502"/>
                  <a:pt x="13402" y="69473"/>
                  <a:pt x="13371" y="69450"/>
                </a:cubicBezTo>
                <a:lnTo>
                  <a:pt x="13371" y="69450"/>
                </a:lnTo>
                <a:cubicBezTo>
                  <a:pt x="13555" y="69473"/>
                  <a:pt x="14260" y="69785"/>
                  <a:pt x="14362" y="69785"/>
                </a:cubicBezTo>
                <a:cubicBezTo>
                  <a:pt x="14366" y="69785"/>
                  <a:pt x="14369" y="69784"/>
                  <a:pt x="14371" y="69783"/>
                </a:cubicBezTo>
                <a:lnTo>
                  <a:pt x="14371" y="69795"/>
                </a:lnTo>
                <a:cubicBezTo>
                  <a:pt x="14425" y="69774"/>
                  <a:pt x="14381" y="69722"/>
                  <a:pt x="14471" y="69722"/>
                </a:cubicBezTo>
                <a:cubicBezTo>
                  <a:pt x="14480" y="69722"/>
                  <a:pt x="14490" y="69723"/>
                  <a:pt x="14502" y="69724"/>
                </a:cubicBezTo>
                <a:lnTo>
                  <a:pt x="14573" y="69771"/>
                </a:lnTo>
                <a:lnTo>
                  <a:pt x="14704" y="69795"/>
                </a:lnTo>
                <a:cubicBezTo>
                  <a:pt x="14800" y="69843"/>
                  <a:pt x="14740" y="69843"/>
                  <a:pt x="14740" y="69843"/>
                </a:cubicBezTo>
                <a:cubicBezTo>
                  <a:pt x="14966" y="69891"/>
                  <a:pt x="15240" y="70021"/>
                  <a:pt x="15502" y="70105"/>
                </a:cubicBezTo>
                <a:lnTo>
                  <a:pt x="15276" y="69902"/>
                </a:lnTo>
                <a:lnTo>
                  <a:pt x="15276" y="69902"/>
                </a:lnTo>
                <a:cubicBezTo>
                  <a:pt x="15472" y="70006"/>
                  <a:pt x="15837" y="70189"/>
                  <a:pt x="15891" y="70189"/>
                </a:cubicBezTo>
                <a:cubicBezTo>
                  <a:pt x="15893" y="70189"/>
                  <a:pt x="15894" y="70189"/>
                  <a:pt x="15895" y="70188"/>
                </a:cubicBezTo>
                <a:lnTo>
                  <a:pt x="16014" y="70272"/>
                </a:lnTo>
                <a:cubicBezTo>
                  <a:pt x="16252" y="70412"/>
                  <a:pt x="16321" y="70420"/>
                  <a:pt x="16370" y="70420"/>
                </a:cubicBezTo>
                <a:cubicBezTo>
                  <a:pt x="16376" y="70420"/>
                  <a:pt x="16382" y="70420"/>
                  <a:pt x="16388" y="70420"/>
                </a:cubicBezTo>
                <a:cubicBezTo>
                  <a:pt x="16414" y="70420"/>
                  <a:pt x="16439" y="70422"/>
                  <a:pt x="16490" y="70450"/>
                </a:cubicBezTo>
                <a:lnTo>
                  <a:pt x="16693" y="70569"/>
                </a:lnTo>
                <a:lnTo>
                  <a:pt x="16478" y="70486"/>
                </a:lnTo>
                <a:lnTo>
                  <a:pt x="16478" y="70486"/>
                </a:lnTo>
                <a:cubicBezTo>
                  <a:pt x="16684" y="70577"/>
                  <a:pt x="16758" y="70625"/>
                  <a:pt x="16910" y="70712"/>
                </a:cubicBezTo>
                <a:lnTo>
                  <a:pt x="16910" y="70712"/>
                </a:lnTo>
                <a:cubicBezTo>
                  <a:pt x="16907" y="70706"/>
                  <a:pt x="16907" y="70700"/>
                  <a:pt x="16907" y="70700"/>
                </a:cubicBezTo>
                <a:lnTo>
                  <a:pt x="16907" y="70700"/>
                </a:lnTo>
                <a:lnTo>
                  <a:pt x="16943" y="70724"/>
                </a:lnTo>
                <a:cubicBezTo>
                  <a:pt x="16948" y="70719"/>
                  <a:pt x="16957" y="70717"/>
                  <a:pt x="16970" y="70717"/>
                </a:cubicBezTo>
                <a:cubicBezTo>
                  <a:pt x="17018" y="70717"/>
                  <a:pt x="17118" y="70751"/>
                  <a:pt x="17240" y="70807"/>
                </a:cubicBezTo>
                <a:cubicBezTo>
                  <a:pt x="17443" y="70903"/>
                  <a:pt x="17621" y="70938"/>
                  <a:pt x="17955" y="71117"/>
                </a:cubicBezTo>
                <a:lnTo>
                  <a:pt x="18062" y="71117"/>
                </a:lnTo>
                <a:lnTo>
                  <a:pt x="18300" y="71260"/>
                </a:lnTo>
                <a:lnTo>
                  <a:pt x="18276" y="71284"/>
                </a:lnTo>
                <a:cubicBezTo>
                  <a:pt x="18026" y="71176"/>
                  <a:pt x="17550" y="70998"/>
                  <a:pt x="17240" y="70867"/>
                </a:cubicBezTo>
                <a:lnTo>
                  <a:pt x="17229" y="70879"/>
                </a:lnTo>
                <a:cubicBezTo>
                  <a:pt x="17419" y="70962"/>
                  <a:pt x="17645" y="71034"/>
                  <a:pt x="17764" y="71093"/>
                </a:cubicBezTo>
                <a:cubicBezTo>
                  <a:pt x="17817" y="71114"/>
                  <a:pt x="17933" y="71199"/>
                  <a:pt x="17872" y="71203"/>
                </a:cubicBezTo>
                <a:lnTo>
                  <a:pt x="17872" y="71203"/>
                </a:lnTo>
                <a:lnTo>
                  <a:pt x="17836" y="71200"/>
                </a:lnTo>
                <a:lnTo>
                  <a:pt x="17836" y="71200"/>
                </a:lnTo>
                <a:cubicBezTo>
                  <a:pt x="17849" y="71203"/>
                  <a:pt x="17859" y="71204"/>
                  <a:pt x="17867" y="71204"/>
                </a:cubicBezTo>
                <a:cubicBezTo>
                  <a:pt x="17869" y="71204"/>
                  <a:pt x="17870" y="71204"/>
                  <a:pt x="17872" y="71203"/>
                </a:cubicBezTo>
                <a:lnTo>
                  <a:pt x="17872" y="71203"/>
                </a:lnTo>
                <a:lnTo>
                  <a:pt x="17967" y="71212"/>
                </a:lnTo>
                <a:cubicBezTo>
                  <a:pt x="18610" y="71462"/>
                  <a:pt x="18610" y="71462"/>
                  <a:pt x="19265" y="71772"/>
                </a:cubicBezTo>
                <a:lnTo>
                  <a:pt x="19217" y="71736"/>
                </a:lnTo>
                <a:lnTo>
                  <a:pt x="19217" y="71736"/>
                </a:lnTo>
                <a:cubicBezTo>
                  <a:pt x="19348" y="71772"/>
                  <a:pt x="19491" y="71819"/>
                  <a:pt x="19515" y="71867"/>
                </a:cubicBezTo>
                <a:cubicBezTo>
                  <a:pt x="19919" y="72034"/>
                  <a:pt x="20324" y="72212"/>
                  <a:pt x="20574" y="72343"/>
                </a:cubicBezTo>
                <a:lnTo>
                  <a:pt x="20646" y="72331"/>
                </a:lnTo>
                <a:cubicBezTo>
                  <a:pt x="20727" y="72352"/>
                  <a:pt x="20809" y="72434"/>
                  <a:pt x="20869" y="72434"/>
                </a:cubicBezTo>
                <a:cubicBezTo>
                  <a:pt x="20878" y="72434"/>
                  <a:pt x="20887" y="72432"/>
                  <a:pt x="20896" y="72427"/>
                </a:cubicBezTo>
                <a:lnTo>
                  <a:pt x="21098" y="72474"/>
                </a:lnTo>
                <a:cubicBezTo>
                  <a:pt x="21217" y="72522"/>
                  <a:pt x="21289" y="72522"/>
                  <a:pt x="21420" y="72593"/>
                </a:cubicBezTo>
                <a:cubicBezTo>
                  <a:pt x="21431" y="72593"/>
                  <a:pt x="21431" y="72605"/>
                  <a:pt x="21455" y="72605"/>
                </a:cubicBezTo>
                <a:cubicBezTo>
                  <a:pt x="21547" y="72643"/>
                  <a:pt x="21576" y="72651"/>
                  <a:pt x="21588" y="72651"/>
                </a:cubicBezTo>
                <a:cubicBezTo>
                  <a:pt x="21597" y="72651"/>
                  <a:pt x="21595" y="72646"/>
                  <a:pt x="21605" y="72646"/>
                </a:cubicBezTo>
                <a:cubicBezTo>
                  <a:pt x="21618" y="72646"/>
                  <a:pt x="21653" y="72656"/>
                  <a:pt x="21765" y="72700"/>
                </a:cubicBezTo>
                <a:cubicBezTo>
                  <a:pt x="21794" y="72721"/>
                  <a:pt x="21817" y="72726"/>
                  <a:pt x="21841" y="72726"/>
                </a:cubicBezTo>
                <a:cubicBezTo>
                  <a:pt x="21862" y="72726"/>
                  <a:pt x="21883" y="72722"/>
                  <a:pt x="21910" y="72722"/>
                </a:cubicBezTo>
                <a:cubicBezTo>
                  <a:pt x="21940" y="72722"/>
                  <a:pt x="21977" y="72727"/>
                  <a:pt x="22027" y="72748"/>
                </a:cubicBezTo>
                <a:lnTo>
                  <a:pt x="22170" y="72843"/>
                </a:lnTo>
                <a:cubicBezTo>
                  <a:pt x="22432" y="72962"/>
                  <a:pt x="22491" y="72927"/>
                  <a:pt x="22896" y="73022"/>
                </a:cubicBezTo>
                <a:cubicBezTo>
                  <a:pt x="23086" y="73081"/>
                  <a:pt x="23158" y="73165"/>
                  <a:pt x="23027" y="73177"/>
                </a:cubicBezTo>
                <a:cubicBezTo>
                  <a:pt x="23106" y="73172"/>
                  <a:pt x="23136" y="73169"/>
                  <a:pt x="23161" y="73169"/>
                </a:cubicBezTo>
                <a:cubicBezTo>
                  <a:pt x="23196" y="73169"/>
                  <a:pt x="23221" y="73175"/>
                  <a:pt x="23360" y="73189"/>
                </a:cubicBezTo>
                <a:cubicBezTo>
                  <a:pt x="23384" y="73224"/>
                  <a:pt x="23360" y="73224"/>
                  <a:pt x="23313" y="73224"/>
                </a:cubicBezTo>
                <a:cubicBezTo>
                  <a:pt x="23396" y="73254"/>
                  <a:pt x="23433" y="73261"/>
                  <a:pt x="23459" y="73261"/>
                </a:cubicBezTo>
                <a:cubicBezTo>
                  <a:pt x="23484" y="73261"/>
                  <a:pt x="23500" y="73254"/>
                  <a:pt x="23538" y="73254"/>
                </a:cubicBezTo>
                <a:cubicBezTo>
                  <a:pt x="23556" y="73254"/>
                  <a:pt x="23579" y="73255"/>
                  <a:pt x="23610" y="73260"/>
                </a:cubicBezTo>
                <a:cubicBezTo>
                  <a:pt x="23664" y="73238"/>
                  <a:pt x="23719" y="73187"/>
                  <a:pt x="23773" y="73187"/>
                </a:cubicBezTo>
                <a:cubicBezTo>
                  <a:pt x="23778" y="73187"/>
                  <a:pt x="23784" y="73187"/>
                  <a:pt x="23789" y="73189"/>
                </a:cubicBezTo>
                <a:lnTo>
                  <a:pt x="23729" y="73165"/>
                </a:lnTo>
                <a:lnTo>
                  <a:pt x="23729" y="73165"/>
                </a:lnTo>
                <a:cubicBezTo>
                  <a:pt x="23908" y="73177"/>
                  <a:pt x="24087" y="73189"/>
                  <a:pt x="24277" y="73248"/>
                </a:cubicBezTo>
                <a:lnTo>
                  <a:pt x="24265" y="73260"/>
                </a:lnTo>
                <a:lnTo>
                  <a:pt x="24468" y="73296"/>
                </a:lnTo>
                <a:lnTo>
                  <a:pt x="24491" y="73319"/>
                </a:lnTo>
                <a:lnTo>
                  <a:pt x="24789" y="73355"/>
                </a:lnTo>
                <a:lnTo>
                  <a:pt x="24789" y="73355"/>
                </a:lnTo>
                <a:lnTo>
                  <a:pt x="24741" y="73343"/>
                </a:lnTo>
                <a:lnTo>
                  <a:pt x="24741" y="73343"/>
                </a:lnTo>
                <a:cubicBezTo>
                  <a:pt x="24813" y="73355"/>
                  <a:pt x="25051" y="73367"/>
                  <a:pt x="25182" y="73379"/>
                </a:cubicBezTo>
                <a:lnTo>
                  <a:pt x="25182" y="73403"/>
                </a:lnTo>
                <a:cubicBezTo>
                  <a:pt x="25345" y="73433"/>
                  <a:pt x="25498" y="73442"/>
                  <a:pt x="25654" y="73442"/>
                </a:cubicBezTo>
                <a:cubicBezTo>
                  <a:pt x="25863" y="73442"/>
                  <a:pt x="26078" y="73427"/>
                  <a:pt x="26337" y="73427"/>
                </a:cubicBezTo>
                <a:lnTo>
                  <a:pt x="26277" y="73462"/>
                </a:lnTo>
                <a:cubicBezTo>
                  <a:pt x="26298" y="73466"/>
                  <a:pt x="26313" y="73467"/>
                  <a:pt x="26325" y="73467"/>
                </a:cubicBezTo>
                <a:cubicBezTo>
                  <a:pt x="26389" y="73467"/>
                  <a:pt x="26348" y="73425"/>
                  <a:pt x="26455" y="73425"/>
                </a:cubicBezTo>
                <a:cubicBezTo>
                  <a:pt x="26465" y="73425"/>
                  <a:pt x="26478" y="73426"/>
                  <a:pt x="26492" y="73427"/>
                </a:cubicBezTo>
                <a:lnTo>
                  <a:pt x="26515" y="73474"/>
                </a:lnTo>
                <a:cubicBezTo>
                  <a:pt x="26565" y="73455"/>
                  <a:pt x="26604" y="73448"/>
                  <a:pt x="26637" y="73448"/>
                </a:cubicBezTo>
                <a:cubicBezTo>
                  <a:pt x="26707" y="73448"/>
                  <a:pt x="26752" y="73478"/>
                  <a:pt x="26825" y="73486"/>
                </a:cubicBezTo>
                <a:lnTo>
                  <a:pt x="26765" y="73439"/>
                </a:lnTo>
                <a:lnTo>
                  <a:pt x="26968" y="73439"/>
                </a:lnTo>
                <a:cubicBezTo>
                  <a:pt x="27194" y="73439"/>
                  <a:pt x="27123" y="73486"/>
                  <a:pt x="27087" y="73522"/>
                </a:cubicBezTo>
                <a:lnTo>
                  <a:pt x="27242" y="73462"/>
                </a:lnTo>
                <a:lnTo>
                  <a:pt x="27266" y="73498"/>
                </a:lnTo>
                <a:cubicBezTo>
                  <a:pt x="27319" y="73468"/>
                  <a:pt x="27349" y="73468"/>
                  <a:pt x="27391" y="73468"/>
                </a:cubicBezTo>
                <a:cubicBezTo>
                  <a:pt x="27432" y="73468"/>
                  <a:pt x="27486" y="73468"/>
                  <a:pt x="27587" y="73439"/>
                </a:cubicBezTo>
                <a:lnTo>
                  <a:pt x="27587" y="73439"/>
                </a:lnTo>
                <a:cubicBezTo>
                  <a:pt x="27599" y="73462"/>
                  <a:pt x="27551" y="73474"/>
                  <a:pt x="27623" y="73474"/>
                </a:cubicBezTo>
                <a:cubicBezTo>
                  <a:pt x="27623" y="73474"/>
                  <a:pt x="27706" y="73439"/>
                  <a:pt x="27789" y="73415"/>
                </a:cubicBezTo>
                <a:cubicBezTo>
                  <a:pt x="27810" y="73404"/>
                  <a:pt x="27833" y="73395"/>
                  <a:pt x="27856" y="73387"/>
                </a:cubicBezTo>
                <a:lnTo>
                  <a:pt x="27856" y="73387"/>
                </a:lnTo>
                <a:lnTo>
                  <a:pt x="27766" y="73415"/>
                </a:lnTo>
                <a:lnTo>
                  <a:pt x="27777" y="73343"/>
                </a:lnTo>
                <a:cubicBezTo>
                  <a:pt x="27968" y="73248"/>
                  <a:pt x="28063" y="73296"/>
                  <a:pt x="28206" y="73236"/>
                </a:cubicBezTo>
                <a:lnTo>
                  <a:pt x="28206" y="73236"/>
                </a:lnTo>
                <a:lnTo>
                  <a:pt x="28099" y="73284"/>
                </a:lnTo>
                <a:cubicBezTo>
                  <a:pt x="28337" y="73200"/>
                  <a:pt x="28361" y="73224"/>
                  <a:pt x="28504" y="73189"/>
                </a:cubicBezTo>
                <a:cubicBezTo>
                  <a:pt x="28456" y="73189"/>
                  <a:pt x="28385" y="73189"/>
                  <a:pt x="28492" y="73165"/>
                </a:cubicBezTo>
                <a:cubicBezTo>
                  <a:pt x="28514" y="73154"/>
                  <a:pt x="28527" y="73151"/>
                  <a:pt x="28537" y="73151"/>
                </a:cubicBezTo>
                <a:cubicBezTo>
                  <a:pt x="28548" y="73151"/>
                  <a:pt x="28555" y="73155"/>
                  <a:pt x="28566" y="73155"/>
                </a:cubicBezTo>
                <a:cubicBezTo>
                  <a:pt x="28576" y="73155"/>
                  <a:pt x="28589" y="73152"/>
                  <a:pt x="28611" y="73141"/>
                </a:cubicBezTo>
                <a:cubicBezTo>
                  <a:pt x="28576" y="73117"/>
                  <a:pt x="28830" y="73001"/>
                  <a:pt x="29065" y="72895"/>
                </a:cubicBezTo>
                <a:lnTo>
                  <a:pt x="29065" y="72895"/>
                </a:lnTo>
                <a:cubicBezTo>
                  <a:pt x="29107" y="72872"/>
                  <a:pt x="29143" y="72840"/>
                  <a:pt x="29218" y="72808"/>
                </a:cubicBezTo>
                <a:lnTo>
                  <a:pt x="29218" y="72867"/>
                </a:lnTo>
                <a:lnTo>
                  <a:pt x="29337" y="72724"/>
                </a:lnTo>
                <a:cubicBezTo>
                  <a:pt x="29455" y="72660"/>
                  <a:pt x="29545" y="72566"/>
                  <a:pt x="29596" y="72566"/>
                </a:cubicBezTo>
                <a:cubicBezTo>
                  <a:pt x="29601" y="72566"/>
                  <a:pt x="29606" y="72567"/>
                  <a:pt x="29611" y="72569"/>
                </a:cubicBezTo>
                <a:lnTo>
                  <a:pt x="29563" y="72605"/>
                </a:lnTo>
                <a:cubicBezTo>
                  <a:pt x="29563" y="72605"/>
                  <a:pt x="29766" y="72462"/>
                  <a:pt x="29992" y="72307"/>
                </a:cubicBezTo>
                <a:cubicBezTo>
                  <a:pt x="29921" y="72248"/>
                  <a:pt x="29790" y="72212"/>
                  <a:pt x="29706" y="72165"/>
                </a:cubicBezTo>
                <a:cubicBezTo>
                  <a:pt x="29623" y="72117"/>
                  <a:pt x="29575" y="72093"/>
                  <a:pt x="29575" y="72093"/>
                </a:cubicBezTo>
                <a:lnTo>
                  <a:pt x="29623" y="72069"/>
                </a:lnTo>
                <a:cubicBezTo>
                  <a:pt x="29475" y="72059"/>
                  <a:pt x="29204" y="71869"/>
                  <a:pt x="29112" y="71869"/>
                </a:cubicBezTo>
                <a:cubicBezTo>
                  <a:pt x="29101" y="71869"/>
                  <a:pt x="29092" y="71872"/>
                  <a:pt x="29087" y="71879"/>
                </a:cubicBezTo>
                <a:cubicBezTo>
                  <a:pt x="29040" y="71855"/>
                  <a:pt x="28968" y="71819"/>
                  <a:pt x="28873" y="71796"/>
                </a:cubicBezTo>
                <a:lnTo>
                  <a:pt x="28659" y="71700"/>
                </a:lnTo>
                <a:cubicBezTo>
                  <a:pt x="28563" y="71676"/>
                  <a:pt x="28504" y="71641"/>
                  <a:pt x="28551" y="71617"/>
                </a:cubicBezTo>
                <a:cubicBezTo>
                  <a:pt x="28158" y="71450"/>
                  <a:pt x="27908" y="71415"/>
                  <a:pt x="27444" y="71164"/>
                </a:cubicBezTo>
                <a:cubicBezTo>
                  <a:pt x="27301" y="71034"/>
                  <a:pt x="26837" y="70843"/>
                  <a:pt x="26527" y="70688"/>
                </a:cubicBezTo>
                <a:cubicBezTo>
                  <a:pt x="25920" y="70438"/>
                  <a:pt x="25527" y="70272"/>
                  <a:pt x="24920" y="70010"/>
                </a:cubicBezTo>
                <a:cubicBezTo>
                  <a:pt x="24587" y="69748"/>
                  <a:pt x="23991" y="69605"/>
                  <a:pt x="23622" y="69367"/>
                </a:cubicBezTo>
                <a:lnTo>
                  <a:pt x="23503" y="69355"/>
                </a:lnTo>
                <a:cubicBezTo>
                  <a:pt x="23265" y="69176"/>
                  <a:pt x="22836" y="69057"/>
                  <a:pt x="22479" y="68843"/>
                </a:cubicBezTo>
                <a:cubicBezTo>
                  <a:pt x="22372" y="68819"/>
                  <a:pt x="22324" y="68795"/>
                  <a:pt x="22313" y="68795"/>
                </a:cubicBezTo>
                <a:cubicBezTo>
                  <a:pt x="22324" y="68819"/>
                  <a:pt x="22360" y="68831"/>
                  <a:pt x="22360" y="68843"/>
                </a:cubicBezTo>
                <a:cubicBezTo>
                  <a:pt x="22253" y="68783"/>
                  <a:pt x="22027" y="68712"/>
                  <a:pt x="22062" y="68676"/>
                </a:cubicBezTo>
                <a:lnTo>
                  <a:pt x="22062" y="68676"/>
                </a:lnTo>
                <a:lnTo>
                  <a:pt x="22086" y="68700"/>
                </a:lnTo>
                <a:cubicBezTo>
                  <a:pt x="22122" y="68664"/>
                  <a:pt x="21753" y="68581"/>
                  <a:pt x="21646" y="68486"/>
                </a:cubicBezTo>
                <a:lnTo>
                  <a:pt x="21646" y="68486"/>
                </a:lnTo>
                <a:lnTo>
                  <a:pt x="21693" y="68557"/>
                </a:lnTo>
                <a:lnTo>
                  <a:pt x="21479" y="68474"/>
                </a:lnTo>
                <a:lnTo>
                  <a:pt x="21539" y="68486"/>
                </a:lnTo>
                <a:cubicBezTo>
                  <a:pt x="20598" y="68224"/>
                  <a:pt x="20241" y="67938"/>
                  <a:pt x="19348" y="67759"/>
                </a:cubicBezTo>
                <a:cubicBezTo>
                  <a:pt x="19491" y="67747"/>
                  <a:pt x="19169" y="67724"/>
                  <a:pt x="19169" y="67664"/>
                </a:cubicBezTo>
                <a:cubicBezTo>
                  <a:pt x="18979" y="67533"/>
                  <a:pt x="18753" y="67569"/>
                  <a:pt x="18574" y="67533"/>
                </a:cubicBezTo>
                <a:lnTo>
                  <a:pt x="18562" y="67533"/>
                </a:lnTo>
                <a:cubicBezTo>
                  <a:pt x="18562" y="67533"/>
                  <a:pt x="18491" y="67509"/>
                  <a:pt x="18395" y="67485"/>
                </a:cubicBezTo>
                <a:cubicBezTo>
                  <a:pt x="18324" y="67474"/>
                  <a:pt x="18241" y="67450"/>
                  <a:pt x="18241" y="67450"/>
                </a:cubicBezTo>
                <a:cubicBezTo>
                  <a:pt x="18319" y="67436"/>
                  <a:pt x="18301" y="67433"/>
                  <a:pt x="18260" y="67433"/>
                </a:cubicBezTo>
                <a:cubicBezTo>
                  <a:pt x="18226" y="67433"/>
                  <a:pt x="18177" y="67435"/>
                  <a:pt x="18153" y="67435"/>
                </a:cubicBezTo>
                <a:cubicBezTo>
                  <a:pt x="18130" y="67435"/>
                  <a:pt x="18128" y="67433"/>
                  <a:pt x="18181" y="67426"/>
                </a:cubicBezTo>
                <a:cubicBezTo>
                  <a:pt x="17360" y="67176"/>
                  <a:pt x="16228" y="67045"/>
                  <a:pt x="15228" y="66985"/>
                </a:cubicBezTo>
                <a:lnTo>
                  <a:pt x="15228" y="66985"/>
                </a:lnTo>
                <a:lnTo>
                  <a:pt x="15276" y="66997"/>
                </a:lnTo>
                <a:cubicBezTo>
                  <a:pt x="15213" y="66994"/>
                  <a:pt x="15146" y="66994"/>
                  <a:pt x="15078" y="66994"/>
                </a:cubicBezTo>
                <a:cubicBezTo>
                  <a:pt x="15010" y="66994"/>
                  <a:pt x="14940" y="66994"/>
                  <a:pt x="14873" y="66994"/>
                </a:cubicBezTo>
                <a:cubicBezTo>
                  <a:pt x="14737" y="66994"/>
                  <a:pt x="14609" y="66991"/>
                  <a:pt x="14514" y="66973"/>
                </a:cubicBezTo>
                <a:cubicBezTo>
                  <a:pt x="14490" y="66971"/>
                  <a:pt x="14466" y="66969"/>
                  <a:pt x="14442" y="66969"/>
                </a:cubicBezTo>
                <a:cubicBezTo>
                  <a:pt x="14270" y="66969"/>
                  <a:pt x="14088" y="67034"/>
                  <a:pt x="14026" y="67045"/>
                </a:cubicBezTo>
                <a:cubicBezTo>
                  <a:pt x="13954" y="67053"/>
                  <a:pt x="13886" y="67056"/>
                  <a:pt x="13829" y="67056"/>
                </a:cubicBezTo>
                <a:cubicBezTo>
                  <a:pt x="13757" y="67056"/>
                  <a:pt x="13705" y="67051"/>
                  <a:pt x="13693" y="67048"/>
                </a:cubicBezTo>
                <a:lnTo>
                  <a:pt x="13693" y="67048"/>
                </a:lnTo>
                <a:cubicBezTo>
                  <a:pt x="13522" y="67073"/>
                  <a:pt x="13350" y="67118"/>
                  <a:pt x="13145" y="67152"/>
                </a:cubicBezTo>
                <a:cubicBezTo>
                  <a:pt x="13895" y="66795"/>
                  <a:pt x="14669" y="66390"/>
                  <a:pt x="15383" y="66057"/>
                </a:cubicBezTo>
                <a:cubicBezTo>
                  <a:pt x="15859" y="66057"/>
                  <a:pt x="16312" y="66092"/>
                  <a:pt x="16788" y="66152"/>
                </a:cubicBezTo>
                <a:cubicBezTo>
                  <a:pt x="16871" y="66164"/>
                  <a:pt x="16955" y="66176"/>
                  <a:pt x="17026" y="66211"/>
                </a:cubicBezTo>
                <a:cubicBezTo>
                  <a:pt x="17360" y="66283"/>
                  <a:pt x="17681" y="66402"/>
                  <a:pt x="17800" y="66438"/>
                </a:cubicBezTo>
                <a:cubicBezTo>
                  <a:pt x="18062" y="66533"/>
                  <a:pt x="18383" y="66557"/>
                  <a:pt x="18717" y="66628"/>
                </a:cubicBezTo>
                <a:cubicBezTo>
                  <a:pt x="19229" y="66700"/>
                  <a:pt x="18967" y="66700"/>
                  <a:pt x="19229" y="66759"/>
                </a:cubicBezTo>
                <a:cubicBezTo>
                  <a:pt x="19303" y="66772"/>
                  <a:pt x="19341" y="66777"/>
                  <a:pt x="19357" y="66777"/>
                </a:cubicBezTo>
                <a:cubicBezTo>
                  <a:pt x="19406" y="66777"/>
                  <a:pt x="19253" y="66732"/>
                  <a:pt x="19284" y="66732"/>
                </a:cubicBezTo>
                <a:cubicBezTo>
                  <a:pt x="19288" y="66732"/>
                  <a:pt x="19297" y="66733"/>
                  <a:pt x="19312" y="66735"/>
                </a:cubicBezTo>
                <a:lnTo>
                  <a:pt x="19693" y="66807"/>
                </a:lnTo>
                <a:cubicBezTo>
                  <a:pt x="19650" y="66805"/>
                  <a:pt x="19619" y="66804"/>
                  <a:pt x="19598" y="66804"/>
                </a:cubicBezTo>
                <a:cubicBezTo>
                  <a:pt x="19510" y="66804"/>
                  <a:pt x="19595" y="66821"/>
                  <a:pt x="19634" y="66831"/>
                </a:cubicBezTo>
                <a:cubicBezTo>
                  <a:pt x="19918" y="66870"/>
                  <a:pt x="20325" y="66950"/>
                  <a:pt x="20512" y="66950"/>
                </a:cubicBezTo>
                <a:cubicBezTo>
                  <a:pt x="20552" y="66950"/>
                  <a:pt x="20581" y="66946"/>
                  <a:pt x="20598" y="66938"/>
                </a:cubicBezTo>
                <a:cubicBezTo>
                  <a:pt x="21050" y="67033"/>
                  <a:pt x="21050" y="67045"/>
                  <a:pt x="21241" y="67069"/>
                </a:cubicBezTo>
                <a:cubicBezTo>
                  <a:pt x="21181" y="67057"/>
                  <a:pt x="21050" y="67033"/>
                  <a:pt x="21050" y="67009"/>
                </a:cubicBezTo>
                <a:lnTo>
                  <a:pt x="21050" y="67009"/>
                </a:lnTo>
                <a:cubicBezTo>
                  <a:pt x="21108" y="67024"/>
                  <a:pt x="21137" y="67030"/>
                  <a:pt x="21148" y="67030"/>
                </a:cubicBezTo>
                <a:cubicBezTo>
                  <a:pt x="21170" y="67030"/>
                  <a:pt x="21111" y="67005"/>
                  <a:pt x="21062" y="66997"/>
                </a:cubicBezTo>
                <a:lnTo>
                  <a:pt x="21062" y="66997"/>
                </a:lnTo>
                <a:cubicBezTo>
                  <a:pt x="21329" y="67008"/>
                  <a:pt x="22332" y="67300"/>
                  <a:pt x="22513" y="67300"/>
                </a:cubicBezTo>
                <a:cubicBezTo>
                  <a:pt x="22526" y="67300"/>
                  <a:pt x="22535" y="67298"/>
                  <a:pt x="22539" y="67295"/>
                </a:cubicBezTo>
                <a:lnTo>
                  <a:pt x="22539" y="67307"/>
                </a:lnTo>
                <a:cubicBezTo>
                  <a:pt x="22604" y="67285"/>
                  <a:pt x="22540" y="67234"/>
                  <a:pt x="22673" y="67234"/>
                </a:cubicBezTo>
                <a:cubicBezTo>
                  <a:pt x="22685" y="67234"/>
                  <a:pt x="22700" y="67234"/>
                  <a:pt x="22717" y="67235"/>
                </a:cubicBezTo>
                <a:lnTo>
                  <a:pt x="22836" y="67283"/>
                </a:lnTo>
                <a:lnTo>
                  <a:pt x="23027" y="67295"/>
                </a:lnTo>
                <a:cubicBezTo>
                  <a:pt x="23146" y="67343"/>
                  <a:pt x="23086" y="67343"/>
                  <a:pt x="23086" y="67343"/>
                </a:cubicBezTo>
                <a:cubicBezTo>
                  <a:pt x="23396" y="67390"/>
                  <a:pt x="23837" y="67509"/>
                  <a:pt x="24206" y="67605"/>
                </a:cubicBezTo>
                <a:lnTo>
                  <a:pt x="23837" y="67402"/>
                </a:lnTo>
                <a:lnTo>
                  <a:pt x="23837" y="67402"/>
                </a:lnTo>
                <a:cubicBezTo>
                  <a:pt x="24120" y="67500"/>
                  <a:pt x="24614" y="67668"/>
                  <a:pt x="24740" y="67668"/>
                </a:cubicBezTo>
                <a:cubicBezTo>
                  <a:pt x="24752" y="67668"/>
                  <a:pt x="24760" y="67667"/>
                  <a:pt x="24765" y="67664"/>
                </a:cubicBezTo>
                <a:lnTo>
                  <a:pt x="24944" y="67759"/>
                </a:lnTo>
                <a:cubicBezTo>
                  <a:pt x="25288" y="67892"/>
                  <a:pt x="25389" y="67903"/>
                  <a:pt x="25454" y="67903"/>
                </a:cubicBezTo>
                <a:cubicBezTo>
                  <a:pt x="25467" y="67903"/>
                  <a:pt x="25479" y="67902"/>
                  <a:pt x="25491" y="67902"/>
                </a:cubicBezTo>
                <a:cubicBezTo>
                  <a:pt x="25526" y="67902"/>
                  <a:pt x="25563" y="67906"/>
                  <a:pt x="25646" y="67938"/>
                </a:cubicBezTo>
                <a:lnTo>
                  <a:pt x="25956" y="68069"/>
                </a:lnTo>
                <a:lnTo>
                  <a:pt x="25646" y="67986"/>
                </a:lnTo>
                <a:lnTo>
                  <a:pt x="25646" y="67986"/>
                </a:lnTo>
                <a:cubicBezTo>
                  <a:pt x="25948" y="68078"/>
                  <a:pt x="26069" y="68126"/>
                  <a:pt x="26318" y="68228"/>
                </a:cubicBezTo>
                <a:lnTo>
                  <a:pt x="26318" y="68228"/>
                </a:lnTo>
                <a:lnTo>
                  <a:pt x="26301" y="68224"/>
                </a:lnTo>
                <a:lnTo>
                  <a:pt x="26301" y="68224"/>
                </a:lnTo>
                <a:cubicBezTo>
                  <a:pt x="26301" y="68224"/>
                  <a:pt x="26313" y="68236"/>
                  <a:pt x="26337" y="68236"/>
                </a:cubicBezTo>
                <a:cubicBezTo>
                  <a:pt x="26330" y="68233"/>
                  <a:pt x="26324" y="68230"/>
                  <a:pt x="26318" y="68228"/>
                </a:cubicBezTo>
                <a:lnTo>
                  <a:pt x="26318" y="68228"/>
                </a:lnTo>
                <a:lnTo>
                  <a:pt x="26349" y="68236"/>
                </a:lnTo>
                <a:cubicBezTo>
                  <a:pt x="26356" y="68234"/>
                  <a:pt x="26367" y="68233"/>
                  <a:pt x="26380" y="68233"/>
                </a:cubicBezTo>
                <a:cubicBezTo>
                  <a:pt x="26448" y="68233"/>
                  <a:pt x="26588" y="68259"/>
                  <a:pt x="26777" y="68319"/>
                </a:cubicBezTo>
                <a:cubicBezTo>
                  <a:pt x="27087" y="68414"/>
                  <a:pt x="27349" y="68462"/>
                  <a:pt x="27837" y="68652"/>
                </a:cubicBezTo>
                <a:lnTo>
                  <a:pt x="27968" y="68652"/>
                </a:lnTo>
                <a:lnTo>
                  <a:pt x="28337" y="68783"/>
                </a:lnTo>
                <a:lnTo>
                  <a:pt x="28325" y="68819"/>
                </a:lnTo>
                <a:cubicBezTo>
                  <a:pt x="27956" y="68712"/>
                  <a:pt x="27254" y="68521"/>
                  <a:pt x="26777" y="68378"/>
                </a:cubicBezTo>
                <a:lnTo>
                  <a:pt x="26765" y="68402"/>
                </a:lnTo>
                <a:cubicBezTo>
                  <a:pt x="27051" y="68474"/>
                  <a:pt x="27373" y="68545"/>
                  <a:pt x="27551" y="68605"/>
                </a:cubicBezTo>
                <a:cubicBezTo>
                  <a:pt x="27633" y="68635"/>
                  <a:pt x="27804" y="68710"/>
                  <a:pt x="27735" y="68715"/>
                </a:cubicBezTo>
                <a:lnTo>
                  <a:pt x="27735" y="68715"/>
                </a:lnTo>
                <a:lnTo>
                  <a:pt x="27682" y="68712"/>
                </a:lnTo>
                <a:lnTo>
                  <a:pt x="27682" y="68712"/>
                </a:lnTo>
                <a:cubicBezTo>
                  <a:pt x="27702" y="68714"/>
                  <a:pt x="27716" y="68716"/>
                  <a:pt x="27727" y="68716"/>
                </a:cubicBezTo>
                <a:cubicBezTo>
                  <a:pt x="27730" y="68716"/>
                  <a:pt x="27733" y="68715"/>
                  <a:pt x="27735" y="68715"/>
                </a:cubicBezTo>
                <a:lnTo>
                  <a:pt x="27735" y="68715"/>
                </a:lnTo>
                <a:lnTo>
                  <a:pt x="27861" y="68724"/>
                </a:lnTo>
                <a:cubicBezTo>
                  <a:pt x="28801" y="68998"/>
                  <a:pt x="28813" y="68998"/>
                  <a:pt x="29790" y="69319"/>
                </a:cubicBezTo>
                <a:lnTo>
                  <a:pt x="29706" y="69271"/>
                </a:lnTo>
                <a:lnTo>
                  <a:pt x="29706" y="69271"/>
                </a:lnTo>
                <a:cubicBezTo>
                  <a:pt x="29909" y="69319"/>
                  <a:pt x="30111" y="69367"/>
                  <a:pt x="30159" y="69414"/>
                </a:cubicBezTo>
                <a:cubicBezTo>
                  <a:pt x="30754" y="69593"/>
                  <a:pt x="31361" y="69783"/>
                  <a:pt x="31730" y="69926"/>
                </a:cubicBezTo>
                <a:lnTo>
                  <a:pt x="31826" y="69914"/>
                </a:lnTo>
                <a:cubicBezTo>
                  <a:pt x="31925" y="69944"/>
                  <a:pt x="32067" y="70033"/>
                  <a:pt x="32152" y="70033"/>
                </a:cubicBezTo>
                <a:cubicBezTo>
                  <a:pt x="32169" y="70033"/>
                  <a:pt x="32183" y="70029"/>
                  <a:pt x="32195" y="70021"/>
                </a:cubicBezTo>
                <a:lnTo>
                  <a:pt x="32469" y="70081"/>
                </a:lnTo>
                <a:cubicBezTo>
                  <a:pt x="32647" y="70129"/>
                  <a:pt x="32742" y="70129"/>
                  <a:pt x="32945" y="70200"/>
                </a:cubicBezTo>
                <a:cubicBezTo>
                  <a:pt x="32957" y="70200"/>
                  <a:pt x="32969" y="70212"/>
                  <a:pt x="32969" y="70212"/>
                </a:cubicBezTo>
                <a:cubicBezTo>
                  <a:pt x="33106" y="70254"/>
                  <a:pt x="33147" y="70263"/>
                  <a:pt x="33162" y="70263"/>
                </a:cubicBezTo>
                <a:cubicBezTo>
                  <a:pt x="33175" y="70263"/>
                  <a:pt x="33168" y="70256"/>
                  <a:pt x="33187" y="70256"/>
                </a:cubicBezTo>
                <a:cubicBezTo>
                  <a:pt x="33208" y="70256"/>
                  <a:pt x="33263" y="70266"/>
                  <a:pt x="33421" y="70307"/>
                </a:cubicBezTo>
                <a:cubicBezTo>
                  <a:pt x="33460" y="70325"/>
                  <a:pt x="33491" y="70330"/>
                  <a:pt x="33522" y="70330"/>
                </a:cubicBezTo>
                <a:cubicBezTo>
                  <a:pt x="33563" y="70330"/>
                  <a:pt x="33603" y="70320"/>
                  <a:pt x="33657" y="70320"/>
                </a:cubicBezTo>
                <a:cubicBezTo>
                  <a:pt x="33696" y="70320"/>
                  <a:pt x="33742" y="70325"/>
                  <a:pt x="33802" y="70343"/>
                </a:cubicBezTo>
                <a:lnTo>
                  <a:pt x="34016" y="70450"/>
                </a:lnTo>
                <a:cubicBezTo>
                  <a:pt x="34397" y="70569"/>
                  <a:pt x="34493" y="70545"/>
                  <a:pt x="35064" y="70641"/>
                </a:cubicBezTo>
                <a:cubicBezTo>
                  <a:pt x="35338" y="70724"/>
                  <a:pt x="35469" y="70795"/>
                  <a:pt x="35278" y="70807"/>
                </a:cubicBezTo>
                <a:cubicBezTo>
                  <a:pt x="35366" y="70807"/>
                  <a:pt x="35408" y="70806"/>
                  <a:pt x="35438" y="70806"/>
                </a:cubicBezTo>
                <a:cubicBezTo>
                  <a:pt x="35499" y="70806"/>
                  <a:pt x="35513" y="70811"/>
                  <a:pt x="35743" y="70843"/>
                </a:cubicBezTo>
                <a:cubicBezTo>
                  <a:pt x="35778" y="70867"/>
                  <a:pt x="35755" y="70867"/>
                  <a:pt x="35659" y="70867"/>
                </a:cubicBezTo>
                <a:cubicBezTo>
                  <a:pt x="35808" y="70903"/>
                  <a:pt x="35859" y="70906"/>
                  <a:pt x="35899" y="70906"/>
                </a:cubicBezTo>
                <a:cubicBezTo>
                  <a:pt x="35907" y="70906"/>
                  <a:pt x="35915" y="70905"/>
                  <a:pt x="35923" y="70905"/>
                </a:cubicBezTo>
                <a:cubicBezTo>
                  <a:pt x="35954" y="70905"/>
                  <a:pt x="35990" y="70907"/>
                  <a:pt x="36076" y="70926"/>
                </a:cubicBezTo>
                <a:cubicBezTo>
                  <a:pt x="36152" y="70905"/>
                  <a:pt x="36228" y="70853"/>
                  <a:pt x="36295" y="70853"/>
                </a:cubicBezTo>
                <a:cubicBezTo>
                  <a:pt x="36301" y="70853"/>
                  <a:pt x="36308" y="70854"/>
                  <a:pt x="36314" y="70855"/>
                </a:cubicBezTo>
                <a:lnTo>
                  <a:pt x="36231" y="70819"/>
                </a:lnTo>
                <a:lnTo>
                  <a:pt x="36231" y="70819"/>
                </a:lnTo>
                <a:cubicBezTo>
                  <a:pt x="36469" y="70843"/>
                  <a:pt x="36731" y="70867"/>
                  <a:pt x="37017" y="70926"/>
                </a:cubicBezTo>
                <a:lnTo>
                  <a:pt x="37005" y="70938"/>
                </a:lnTo>
                <a:lnTo>
                  <a:pt x="37302" y="70974"/>
                </a:lnTo>
                <a:lnTo>
                  <a:pt x="37314" y="70998"/>
                </a:lnTo>
                <a:lnTo>
                  <a:pt x="37743" y="71045"/>
                </a:lnTo>
                <a:lnTo>
                  <a:pt x="37683" y="71034"/>
                </a:lnTo>
                <a:lnTo>
                  <a:pt x="37683" y="71034"/>
                </a:lnTo>
                <a:cubicBezTo>
                  <a:pt x="37791" y="71045"/>
                  <a:pt x="38124" y="71057"/>
                  <a:pt x="38315" y="71093"/>
                </a:cubicBezTo>
                <a:lnTo>
                  <a:pt x="38303" y="71105"/>
                </a:lnTo>
                <a:cubicBezTo>
                  <a:pt x="38609" y="71159"/>
                  <a:pt x="38884" y="71171"/>
                  <a:pt x="39181" y="71171"/>
                </a:cubicBezTo>
                <a:cubicBezTo>
                  <a:pt x="39404" y="71171"/>
                  <a:pt x="39639" y="71164"/>
                  <a:pt x="39910" y="71164"/>
                </a:cubicBezTo>
                <a:lnTo>
                  <a:pt x="39815" y="71200"/>
                </a:lnTo>
                <a:cubicBezTo>
                  <a:pt x="39846" y="71204"/>
                  <a:pt x="39869" y="71205"/>
                  <a:pt x="39887" y="71205"/>
                </a:cubicBezTo>
                <a:cubicBezTo>
                  <a:pt x="39983" y="71205"/>
                  <a:pt x="39924" y="71163"/>
                  <a:pt x="40073" y="71163"/>
                </a:cubicBezTo>
                <a:cubicBezTo>
                  <a:pt x="40088" y="71163"/>
                  <a:pt x="40105" y="71164"/>
                  <a:pt x="40124" y="71164"/>
                </a:cubicBezTo>
                <a:lnTo>
                  <a:pt x="40148" y="71212"/>
                </a:lnTo>
                <a:cubicBezTo>
                  <a:pt x="40208" y="71199"/>
                  <a:pt x="40257" y="71194"/>
                  <a:pt x="40301" y="71194"/>
                </a:cubicBezTo>
                <a:cubicBezTo>
                  <a:pt x="40413" y="71194"/>
                  <a:pt x="40485" y="71227"/>
                  <a:pt x="40589" y="71236"/>
                </a:cubicBezTo>
                <a:lnTo>
                  <a:pt x="40517" y="71200"/>
                </a:lnTo>
                <a:lnTo>
                  <a:pt x="40815" y="71200"/>
                </a:lnTo>
                <a:cubicBezTo>
                  <a:pt x="41136" y="71200"/>
                  <a:pt x="41005" y="71260"/>
                  <a:pt x="40958" y="71284"/>
                </a:cubicBezTo>
                <a:lnTo>
                  <a:pt x="41184" y="71236"/>
                </a:lnTo>
                <a:lnTo>
                  <a:pt x="41232" y="71284"/>
                </a:lnTo>
                <a:cubicBezTo>
                  <a:pt x="41300" y="71259"/>
                  <a:pt x="41340" y="71255"/>
                  <a:pt x="41382" y="71255"/>
                </a:cubicBezTo>
                <a:cubicBezTo>
                  <a:pt x="41407" y="71255"/>
                  <a:pt x="41432" y="71256"/>
                  <a:pt x="41464" y="71256"/>
                </a:cubicBezTo>
                <a:cubicBezTo>
                  <a:pt x="41512" y="71256"/>
                  <a:pt x="41575" y="71253"/>
                  <a:pt x="41672" y="71236"/>
                </a:cubicBezTo>
                <a:lnTo>
                  <a:pt x="41672" y="71236"/>
                </a:lnTo>
                <a:cubicBezTo>
                  <a:pt x="41708" y="71260"/>
                  <a:pt x="41636" y="71272"/>
                  <a:pt x="41732" y="71272"/>
                </a:cubicBezTo>
                <a:lnTo>
                  <a:pt x="41935" y="71221"/>
                </a:lnTo>
                <a:lnTo>
                  <a:pt x="41935" y="71221"/>
                </a:lnTo>
                <a:lnTo>
                  <a:pt x="41958" y="71153"/>
                </a:lnTo>
                <a:cubicBezTo>
                  <a:pt x="42255" y="71057"/>
                  <a:pt x="42363" y="71093"/>
                  <a:pt x="42565" y="71034"/>
                </a:cubicBezTo>
                <a:lnTo>
                  <a:pt x="42565" y="71034"/>
                </a:lnTo>
                <a:lnTo>
                  <a:pt x="42422" y="71093"/>
                </a:lnTo>
                <a:cubicBezTo>
                  <a:pt x="42741" y="70994"/>
                  <a:pt x="42786" y="70997"/>
                  <a:pt x="42959" y="70970"/>
                </a:cubicBezTo>
                <a:lnTo>
                  <a:pt x="42959" y="70970"/>
                </a:lnTo>
                <a:cubicBezTo>
                  <a:pt x="42948" y="70971"/>
                  <a:pt x="42937" y="70972"/>
                  <a:pt x="42928" y="70972"/>
                </a:cubicBezTo>
                <a:cubicBezTo>
                  <a:pt x="42898" y="70972"/>
                  <a:pt x="42892" y="70962"/>
                  <a:pt x="42970" y="70926"/>
                </a:cubicBezTo>
                <a:cubicBezTo>
                  <a:pt x="43008" y="70909"/>
                  <a:pt x="43025" y="70906"/>
                  <a:pt x="43037" y="70906"/>
                </a:cubicBezTo>
                <a:cubicBezTo>
                  <a:pt x="43045" y="70906"/>
                  <a:pt x="43051" y="70907"/>
                  <a:pt x="43059" y="70907"/>
                </a:cubicBezTo>
                <a:cubicBezTo>
                  <a:pt x="43073" y="70907"/>
                  <a:pt x="43095" y="70903"/>
                  <a:pt x="43148" y="70879"/>
                </a:cubicBezTo>
                <a:cubicBezTo>
                  <a:pt x="43160" y="70819"/>
                  <a:pt x="43506" y="70641"/>
                  <a:pt x="43756" y="70438"/>
                </a:cubicBezTo>
                <a:lnTo>
                  <a:pt x="43756" y="70462"/>
                </a:lnTo>
                <a:cubicBezTo>
                  <a:pt x="43803" y="70402"/>
                  <a:pt x="43815" y="70379"/>
                  <a:pt x="43934" y="70283"/>
                </a:cubicBezTo>
                <a:lnTo>
                  <a:pt x="43934" y="70343"/>
                </a:lnTo>
                <a:lnTo>
                  <a:pt x="44077" y="70152"/>
                </a:lnTo>
                <a:cubicBezTo>
                  <a:pt x="44113" y="70129"/>
                  <a:pt x="44149" y="70081"/>
                  <a:pt x="44172" y="70045"/>
                </a:cubicBezTo>
                <a:cubicBezTo>
                  <a:pt x="44208" y="70021"/>
                  <a:pt x="44280" y="69974"/>
                  <a:pt x="44196" y="69962"/>
                </a:cubicBezTo>
                <a:cubicBezTo>
                  <a:pt x="44101" y="69926"/>
                  <a:pt x="44041" y="69914"/>
                  <a:pt x="44089" y="69914"/>
                </a:cubicBezTo>
                <a:lnTo>
                  <a:pt x="44208" y="69950"/>
                </a:lnTo>
                <a:cubicBezTo>
                  <a:pt x="44208" y="69950"/>
                  <a:pt x="43875" y="69807"/>
                  <a:pt x="43541" y="69688"/>
                </a:cubicBezTo>
                <a:cubicBezTo>
                  <a:pt x="43363" y="69629"/>
                  <a:pt x="43208" y="69557"/>
                  <a:pt x="43041" y="69510"/>
                </a:cubicBezTo>
                <a:cubicBezTo>
                  <a:pt x="42958" y="69486"/>
                  <a:pt x="42898" y="69474"/>
                  <a:pt x="42898" y="69474"/>
                </a:cubicBezTo>
                <a:lnTo>
                  <a:pt x="42898" y="69426"/>
                </a:lnTo>
                <a:cubicBezTo>
                  <a:pt x="42895" y="69427"/>
                  <a:pt x="42892" y="69427"/>
                  <a:pt x="42888" y="69427"/>
                </a:cubicBezTo>
                <a:cubicBezTo>
                  <a:pt x="42789" y="69427"/>
                  <a:pt x="42530" y="69303"/>
                  <a:pt x="42455" y="69303"/>
                </a:cubicBezTo>
                <a:cubicBezTo>
                  <a:pt x="42440" y="69303"/>
                  <a:pt x="42432" y="69308"/>
                  <a:pt x="42434" y="69319"/>
                </a:cubicBezTo>
                <a:cubicBezTo>
                  <a:pt x="42291" y="69236"/>
                  <a:pt x="41779" y="69117"/>
                  <a:pt x="41898" y="69081"/>
                </a:cubicBezTo>
                <a:cubicBezTo>
                  <a:pt x="41339" y="68855"/>
                  <a:pt x="40993" y="68819"/>
                  <a:pt x="40327" y="68486"/>
                </a:cubicBezTo>
                <a:cubicBezTo>
                  <a:pt x="40100" y="68319"/>
                  <a:pt x="39434" y="68057"/>
                  <a:pt x="38993" y="67843"/>
                </a:cubicBezTo>
                <a:cubicBezTo>
                  <a:pt x="38136" y="67474"/>
                  <a:pt x="37553" y="67235"/>
                  <a:pt x="36695" y="66866"/>
                </a:cubicBezTo>
                <a:cubicBezTo>
                  <a:pt x="36195" y="66533"/>
                  <a:pt x="35350" y="66295"/>
                  <a:pt x="34802" y="66021"/>
                </a:cubicBezTo>
                <a:lnTo>
                  <a:pt x="34624" y="65985"/>
                </a:lnTo>
                <a:cubicBezTo>
                  <a:pt x="34254" y="65783"/>
                  <a:pt x="33635" y="65604"/>
                  <a:pt x="33100" y="65366"/>
                </a:cubicBezTo>
                <a:cubicBezTo>
                  <a:pt x="32969" y="65330"/>
                  <a:pt x="32897" y="65307"/>
                  <a:pt x="32850" y="65307"/>
                </a:cubicBezTo>
                <a:cubicBezTo>
                  <a:pt x="32885" y="65319"/>
                  <a:pt x="32909" y="65330"/>
                  <a:pt x="32909" y="65366"/>
                </a:cubicBezTo>
                <a:cubicBezTo>
                  <a:pt x="32766" y="65283"/>
                  <a:pt x="32433" y="65199"/>
                  <a:pt x="32469" y="65164"/>
                </a:cubicBezTo>
                <a:lnTo>
                  <a:pt x="32469" y="65164"/>
                </a:lnTo>
                <a:lnTo>
                  <a:pt x="32504" y="65188"/>
                </a:lnTo>
                <a:cubicBezTo>
                  <a:pt x="32540" y="65152"/>
                  <a:pt x="32016" y="65045"/>
                  <a:pt x="31849" y="64961"/>
                </a:cubicBezTo>
                <a:lnTo>
                  <a:pt x="31849" y="64961"/>
                </a:lnTo>
                <a:lnTo>
                  <a:pt x="31945" y="65033"/>
                </a:lnTo>
                <a:lnTo>
                  <a:pt x="31945" y="65033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702" y="64944"/>
                  <a:pt x="31716" y="64946"/>
                  <a:pt x="31730" y="64949"/>
                </a:cubicBezTo>
                <a:lnTo>
                  <a:pt x="31647" y="64926"/>
                </a:lnTo>
                <a:lnTo>
                  <a:pt x="31689" y="64941"/>
                </a:lnTo>
                <a:lnTo>
                  <a:pt x="31689" y="64941"/>
                </a:lnTo>
                <a:cubicBezTo>
                  <a:pt x="31032" y="64801"/>
                  <a:pt x="30566" y="64661"/>
                  <a:pt x="30099" y="64557"/>
                </a:cubicBezTo>
                <a:cubicBezTo>
                  <a:pt x="29623" y="64426"/>
                  <a:pt x="29147" y="64330"/>
                  <a:pt x="28504" y="64271"/>
                </a:cubicBezTo>
                <a:cubicBezTo>
                  <a:pt x="28682" y="64247"/>
                  <a:pt x="28254" y="64259"/>
                  <a:pt x="28242" y="64199"/>
                </a:cubicBezTo>
                <a:cubicBezTo>
                  <a:pt x="28055" y="64130"/>
                  <a:pt x="27877" y="64121"/>
                  <a:pt x="27711" y="64121"/>
                </a:cubicBezTo>
                <a:cubicBezTo>
                  <a:pt x="27653" y="64121"/>
                  <a:pt x="27596" y="64122"/>
                  <a:pt x="27542" y="64122"/>
                </a:cubicBezTo>
                <a:cubicBezTo>
                  <a:pt x="27483" y="64122"/>
                  <a:pt x="27427" y="64121"/>
                  <a:pt x="27373" y="64116"/>
                </a:cubicBezTo>
                <a:lnTo>
                  <a:pt x="27361" y="64128"/>
                </a:lnTo>
                <a:lnTo>
                  <a:pt x="26896" y="64080"/>
                </a:lnTo>
                <a:cubicBezTo>
                  <a:pt x="26965" y="64069"/>
                  <a:pt x="26981" y="64065"/>
                  <a:pt x="26969" y="64065"/>
                </a:cubicBezTo>
                <a:cubicBezTo>
                  <a:pt x="26944" y="64065"/>
                  <a:pt x="26787" y="64084"/>
                  <a:pt x="26759" y="64084"/>
                </a:cubicBezTo>
                <a:cubicBezTo>
                  <a:pt x="26746" y="64084"/>
                  <a:pt x="26760" y="64080"/>
                  <a:pt x="26825" y="64068"/>
                </a:cubicBezTo>
                <a:cubicBezTo>
                  <a:pt x="26119" y="63963"/>
                  <a:pt x="25273" y="63924"/>
                  <a:pt x="24408" y="63924"/>
                </a:cubicBezTo>
                <a:cubicBezTo>
                  <a:pt x="23800" y="63924"/>
                  <a:pt x="23183" y="63944"/>
                  <a:pt x="22598" y="63973"/>
                </a:cubicBezTo>
                <a:lnTo>
                  <a:pt x="22658" y="63997"/>
                </a:lnTo>
                <a:cubicBezTo>
                  <a:pt x="22301" y="64021"/>
                  <a:pt x="21848" y="64068"/>
                  <a:pt x="21586" y="64068"/>
                </a:cubicBezTo>
                <a:cubicBezTo>
                  <a:pt x="21312" y="64068"/>
                  <a:pt x="21003" y="64187"/>
                  <a:pt x="20896" y="64199"/>
                </a:cubicBezTo>
                <a:cubicBezTo>
                  <a:pt x="20713" y="64236"/>
                  <a:pt x="20544" y="64250"/>
                  <a:pt x="20468" y="64250"/>
                </a:cubicBezTo>
                <a:cubicBezTo>
                  <a:pt x="20420" y="64250"/>
                  <a:pt x="20409" y="64244"/>
                  <a:pt x="20455" y="64235"/>
                </a:cubicBezTo>
                <a:lnTo>
                  <a:pt x="20455" y="64235"/>
                </a:lnTo>
                <a:cubicBezTo>
                  <a:pt x="20146" y="64295"/>
                  <a:pt x="19860" y="64390"/>
                  <a:pt x="19407" y="64449"/>
                </a:cubicBezTo>
                <a:cubicBezTo>
                  <a:pt x="19402" y="64449"/>
                  <a:pt x="19395" y="64448"/>
                  <a:pt x="19388" y="64448"/>
                </a:cubicBezTo>
                <a:cubicBezTo>
                  <a:pt x="19193" y="64448"/>
                  <a:pt x="18351" y="64714"/>
                  <a:pt x="18230" y="64714"/>
                </a:cubicBezTo>
                <a:cubicBezTo>
                  <a:pt x="18223" y="64714"/>
                  <a:pt x="18219" y="64713"/>
                  <a:pt x="18217" y="64711"/>
                </a:cubicBezTo>
                <a:cubicBezTo>
                  <a:pt x="18062" y="64735"/>
                  <a:pt x="17907" y="64771"/>
                  <a:pt x="17764" y="64807"/>
                </a:cubicBezTo>
                <a:cubicBezTo>
                  <a:pt x="19074" y="64068"/>
                  <a:pt x="20336" y="63283"/>
                  <a:pt x="21539" y="62485"/>
                </a:cubicBezTo>
                <a:cubicBezTo>
                  <a:pt x="22313" y="62342"/>
                  <a:pt x="23098" y="62235"/>
                  <a:pt x="23872" y="62163"/>
                </a:cubicBezTo>
                <a:cubicBezTo>
                  <a:pt x="24011" y="62159"/>
                  <a:pt x="24163" y="62158"/>
                  <a:pt x="24311" y="62158"/>
                </a:cubicBezTo>
                <a:cubicBezTo>
                  <a:pt x="24605" y="62158"/>
                  <a:pt x="24880" y="62163"/>
                  <a:pt x="24991" y="62163"/>
                </a:cubicBezTo>
                <a:cubicBezTo>
                  <a:pt x="25024" y="62165"/>
                  <a:pt x="25058" y="62165"/>
                  <a:pt x="25092" y="62165"/>
                </a:cubicBezTo>
                <a:cubicBezTo>
                  <a:pt x="25295" y="62165"/>
                  <a:pt x="25523" y="62145"/>
                  <a:pt x="25762" y="62145"/>
                </a:cubicBezTo>
                <a:cubicBezTo>
                  <a:pt x="25833" y="62145"/>
                  <a:pt x="25906" y="62147"/>
                  <a:pt x="25980" y="62151"/>
                </a:cubicBezTo>
                <a:cubicBezTo>
                  <a:pt x="26539" y="62151"/>
                  <a:pt x="26253" y="62175"/>
                  <a:pt x="26539" y="62211"/>
                </a:cubicBezTo>
                <a:cubicBezTo>
                  <a:pt x="26597" y="62215"/>
                  <a:pt x="26633" y="62217"/>
                  <a:pt x="26654" y="62217"/>
                </a:cubicBezTo>
                <a:cubicBezTo>
                  <a:pt x="26761" y="62217"/>
                  <a:pt x="26492" y="62175"/>
                  <a:pt x="26611" y="62175"/>
                </a:cubicBezTo>
                <a:lnTo>
                  <a:pt x="27027" y="62223"/>
                </a:lnTo>
                <a:cubicBezTo>
                  <a:pt x="26789" y="62223"/>
                  <a:pt x="26908" y="62235"/>
                  <a:pt x="26956" y="62247"/>
                </a:cubicBezTo>
                <a:cubicBezTo>
                  <a:pt x="27234" y="62247"/>
                  <a:pt x="27641" y="62297"/>
                  <a:pt x="27865" y="62297"/>
                </a:cubicBezTo>
                <a:cubicBezTo>
                  <a:pt x="27928" y="62297"/>
                  <a:pt x="27977" y="62293"/>
                  <a:pt x="28004" y="62282"/>
                </a:cubicBezTo>
                <a:cubicBezTo>
                  <a:pt x="28492" y="62330"/>
                  <a:pt x="28492" y="62354"/>
                  <a:pt x="28694" y="62366"/>
                </a:cubicBezTo>
                <a:cubicBezTo>
                  <a:pt x="28623" y="62354"/>
                  <a:pt x="28492" y="62342"/>
                  <a:pt x="28492" y="62330"/>
                </a:cubicBezTo>
                <a:lnTo>
                  <a:pt x="28492" y="62330"/>
                </a:lnTo>
                <a:cubicBezTo>
                  <a:pt x="28548" y="62337"/>
                  <a:pt x="28578" y="62340"/>
                  <a:pt x="28591" y="62340"/>
                </a:cubicBezTo>
                <a:cubicBezTo>
                  <a:pt x="28623" y="62340"/>
                  <a:pt x="28554" y="62323"/>
                  <a:pt x="28504" y="62306"/>
                </a:cubicBezTo>
                <a:cubicBezTo>
                  <a:pt x="28511" y="62306"/>
                  <a:pt x="28520" y="62306"/>
                  <a:pt x="28529" y="62306"/>
                </a:cubicBezTo>
                <a:cubicBezTo>
                  <a:pt x="28831" y="62306"/>
                  <a:pt x="29819" y="62480"/>
                  <a:pt x="30061" y="62480"/>
                </a:cubicBezTo>
                <a:cubicBezTo>
                  <a:pt x="30087" y="62480"/>
                  <a:pt x="30104" y="62477"/>
                  <a:pt x="30111" y="62473"/>
                </a:cubicBezTo>
                <a:lnTo>
                  <a:pt x="30111" y="62485"/>
                </a:lnTo>
                <a:cubicBezTo>
                  <a:pt x="30183" y="62461"/>
                  <a:pt x="30087" y="62401"/>
                  <a:pt x="30290" y="62401"/>
                </a:cubicBezTo>
                <a:lnTo>
                  <a:pt x="30421" y="62425"/>
                </a:lnTo>
                <a:lnTo>
                  <a:pt x="30635" y="62425"/>
                </a:lnTo>
                <a:cubicBezTo>
                  <a:pt x="30766" y="62461"/>
                  <a:pt x="30706" y="62461"/>
                  <a:pt x="30706" y="62473"/>
                </a:cubicBezTo>
                <a:cubicBezTo>
                  <a:pt x="31052" y="62485"/>
                  <a:pt x="31528" y="62568"/>
                  <a:pt x="31933" y="62628"/>
                </a:cubicBezTo>
                <a:lnTo>
                  <a:pt x="31516" y="62461"/>
                </a:lnTo>
                <a:lnTo>
                  <a:pt x="31516" y="62461"/>
                </a:lnTo>
                <a:cubicBezTo>
                  <a:pt x="31822" y="62527"/>
                  <a:pt x="32380" y="62642"/>
                  <a:pt x="32524" y="62642"/>
                </a:cubicBezTo>
                <a:cubicBezTo>
                  <a:pt x="32537" y="62642"/>
                  <a:pt x="32546" y="62642"/>
                  <a:pt x="32552" y="62640"/>
                </a:cubicBezTo>
                <a:lnTo>
                  <a:pt x="32766" y="62711"/>
                </a:lnTo>
                <a:cubicBezTo>
                  <a:pt x="33062" y="62784"/>
                  <a:pt x="33192" y="62800"/>
                  <a:pt x="33268" y="62800"/>
                </a:cubicBezTo>
                <a:cubicBezTo>
                  <a:pt x="33328" y="62800"/>
                  <a:pt x="33352" y="62789"/>
                  <a:pt x="33397" y="62789"/>
                </a:cubicBezTo>
                <a:cubicBezTo>
                  <a:pt x="33424" y="62789"/>
                  <a:pt x="33460" y="62793"/>
                  <a:pt x="33516" y="62806"/>
                </a:cubicBezTo>
                <a:lnTo>
                  <a:pt x="33862" y="62890"/>
                </a:lnTo>
                <a:lnTo>
                  <a:pt x="33516" y="62842"/>
                </a:lnTo>
                <a:lnTo>
                  <a:pt x="33516" y="62842"/>
                </a:lnTo>
                <a:cubicBezTo>
                  <a:pt x="33857" y="62924"/>
                  <a:pt x="33989" y="62949"/>
                  <a:pt x="34268" y="63018"/>
                </a:cubicBezTo>
                <a:lnTo>
                  <a:pt x="34268" y="63018"/>
                </a:lnTo>
                <a:cubicBezTo>
                  <a:pt x="34260" y="63014"/>
                  <a:pt x="34254" y="63009"/>
                  <a:pt x="34254" y="63009"/>
                </a:cubicBezTo>
                <a:lnTo>
                  <a:pt x="34290" y="63009"/>
                </a:lnTo>
                <a:cubicBezTo>
                  <a:pt x="34302" y="63006"/>
                  <a:pt x="34322" y="63004"/>
                  <a:pt x="34350" y="63004"/>
                </a:cubicBezTo>
                <a:cubicBezTo>
                  <a:pt x="34432" y="63004"/>
                  <a:pt x="34579" y="63018"/>
                  <a:pt x="34766" y="63044"/>
                </a:cubicBezTo>
                <a:cubicBezTo>
                  <a:pt x="35112" y="63104"/>
                  <a:pt x="35397" y="63116"/>
                  <a:pt x="35945" y="63235"/>
                </a:cubicBezTo>
                <a:lnTo>
                  <a:pt x="36100" y="63223"/>
                </a:lnTo>
                <a:lnTo>
                  <a:pt x="36517" y="63306"/>
                </a:lnTo>
                <a:lnTo>
                  <a:pt x="36517" y="63342"/>
                </a:lnTo>
                <a:cubicBezTo>
                  <a:pt x="36112" y="63283"/>
                  <a:pt x="35338" y="63163"/>
                  <a:pt x="34814" y="63080"/>
                </a:cubicBezTo>
                <a:lnTo>
                  <a:pt x="34802" y="63104"/>
                </a:lnTo>
                <a:cubicBezTo>
                  <a:pt x="35112" y="63140"/>
                  <a:pt x="35469" y="63187"/>
                  <a:pt x="35683" y="63223"/>
                </a:cubicBezTo>
                <a:cubicBezTo>
                  <a:pt x="35764" y="63243"/>
                  <a:pt x="35946" y="63297"/>
                  <a:pt x="35893" y="63306"/>
                </a:cubicBezTo>
                <a:lnTo>
                  <a:pt x="36040" y="63306"/>
                </a:lnTo>
                <a:cubicBezTo>
                  <a:pt x="37076" y="63473"/>
                  <a:pt x="37076" y="63473"/>
                  <a:pt x="38160" y="63664"/>
                </a:cubicBezTo>
                <a:lnTo>
                  <a:pt x="38076" y="63640"/>
                </a:lnTo>
                <a:lnTo>
                  <a:pt x="38076" y="63640"/>
                </a:lnTo>
                <a:cubicBezTo>
                  <a:pt x="38303" y="63652"/>
                  <a:pt x="38505" y="63675"/>
                  <a:pt x="38565" y="63711"/>
                </a:cubicBezTo>
                <a:cubicBezTo>
                  <a:pt x="39219" y="63818"/>
                  <a:pt x="39898" y="63914"/>
                  <a:pt x="40303" y="64021"/>
                </a:cubicBezTo>
                <a:lnTo>
                  <a:pt x="40410" y="63997"/>
                </a:lnTo>
                <a:cubicBezTo>
                  <a:pt x="40518" y="64007"/>
                  <a:pt x="40683" y="64065"/>
                  <a:pt x="40778" y="64065"/>
                </a:cubicBezTo>
                <a:cubicBezTo>
                  <a:pt x="40797" y="64065"/>
                  <a:pt x="40814" y="64063"/>
                  <a:pt x="40827" y="64056"/>
                </a:cubicBezTo>
                <a:lnTo>
                  <a:pt x="41124" y="64068"/>
                </a:lnTo>
                <a:cubicBezTo>
                  <a:pt x="41327" y="64092"/>
                  <a:pt x="41434" y="64080"/>
                  <a:pt x="41648" y="64128"/>
                </a:cubicBezTo>
                <a:cubicBezTo>
                  <a:pt x="41660" y="64128"/>
                  <a:pt x="41672" y="64128"/>
                  <a:pt x="41696" y="64140"/>
                </a:cubicBezTo>
                <a:cubicBezTo>
                  <a:pt x="41823" y="64157"/>
                  <a:pt x="41874" y="64163"/>
                  <a:pt x="41897" y="64163"/>
                </a:cubicBezTo>
                <a:cubicBezTo>
                  <a:pt x="41928" y="64163"/>
                  <a:pt x="41904" y="64153"/>
                  <a:pt x="41946" y="64153"/>
                </a:cubicBezTo>
                <a:cubicBezTo>
                  <a:pt x="41975" y="64153"/>
                  <a:pt x="42040" y="64158"/>
                  <a:pt x="42184" y="64176"/>
                </a:cubicBezTo>
                <a:cubicBezTo>
                  <a:pt x="42217" y="64183"/>
                  <a:pt x="42244" y="64186"/>
                  <a:pt x="42268" y="64186"/>
                </a:cubicBezTo>
                <a:cubicBezTo>
                  <a:pt x="42334" y="64186"/>
                  <a:pt x="42381" y="64165"/>
                  <a:pt x="42475" y="64165"/>
                </a:cubicBezTo>
                <a:cubicBezTo>
                  <a:pt x="42510" y="64165"/>
                  <a:pt x="42550" y="64168"/>
                  <a:pt x="42601" y="64176"/>
                </a:cubicBezTo>
                <a:lnTo>
                  <a:pt x="42839" y="64247"/>
                </a:lnTo>
                <a:cubicBezTo>
                  <a:pt x="43268" y="64306"/>
                  <a:pt x="43351" y="64259"/>
                  <a:pt x="43982" y="64306"/>
                </a:cubicBezTo>
                <a:cubicBezTo>
                  <a:pt x="44280" y="64354"/>
                  <a:pt x="44434" y="64390"/>
                  <a:pt x="44220" y="64437"/>
                </a:cubicBezTo>
                <a:cubicBezTo>
                  <a:pt x="44363" y="64414"/>
                  <a:pt x="44399" y="64408"/>
                  <a:pt x="44443" y="64408"/>
                </a:cubicBezTo>
                <a:cubicBezTo>
                  <a:pt x="44488" y="64408"/>
                  <a:pt x="44541" y="64414"/>
                  <a:pt x="44720" y="64414"/>
                </a:cubicBezTo>
                <a:cubicBezTo>
                  <a:pt x="44780" y="64437"/>
                  <a:pt x="44732" y="64437"/>
                  <a:pt x="44661" y="64449"/>
                </a:cubicBezTo>
                <a:cubicBezTo>
                  <a:pt x="44751" y="64459"/>
                  <a:pt x="44807" y="64463"/>
                  <a:pt x="44846" y="64463"/>
                </a:cubicBezTo>
                <a:cubicBezTo>
                  <a:pt x="44927" y="64463"/>
                  <a:pt x="44932" y="64447"/>
                  <a:pt x="45031" y="64447"/>
                </a:cubicBezTo>
                <a:cubicBezTo>
                  <a:pt x="45051" y="64447"/>
                  <a:pt x="45073" y="64448"/>
                  <a:pt x="45101" y="64449"/>
                </a:cubicBezTo>
                <a:cubicBezTo>
                  <a:pt x="45173" y="64414"/>
                  <a:pt x="45268" y="64354"/>
                  <a:pt x="45339" y="64354"/>
                </a:cubicBezTo>
                <a:lnTo>
                  <a:pt x="45256" y="64330"/>
                </a:lnTo>
                <a:cubicBezTo>
                  <a:pt x="45387" y="64324"/>
                  <a:pt x="45524" y="64321"/>
                  <a:pt x="45665" y="64321"/>
                </a:cubicBezTo>
                <a:cubicBezTo>
                  <a:pt x="45807" y="64321"/>
                  <a:pt x="45952" y="64324"/>
                  <a:pt x="46101" y="64330"/>
                </a:cubicBezTo>
                <a:lnTo>
                  <a:pt x="46089" y="64354"/>
                </a:lnTo>
                <a:lnTo>
                  <a:pt x="46411" y="64330"/>
                </a:lnTo>
                <a:lnTo>
                  <a:pt x="46423" y="64366"/>
                </a:lnTo>
                <a:lnTo>
                  <a:pt x="46649" y="64366"/>
                </a:lnTo>
                <a:cubicBezTo>
                  <a:pt x="46768" y="64366"/>
                  <a:pt x="46875" y="64354"/>
                  <a:pt x="46875" y="64354"/>
                </a:cubicBezTo>
                <a:lnTo>
                  <a:pt x="46816" y="64354"/>
                </a:lnTo>
                <a:cubicBezTo>
                  <a:pt x="46907" y="64354"/>
                  <a:pt x="47183" y="64328"/>
                  <a:pt x="47387" y="64328"/>
                </a:cubicBezTo>
                <a:cubicBezTo>
                  <a:pt x="47421" y="64328"/>
                  <a:pt x="47453" y="64329"/>
                  <a:pt x="47482" y="64330"/>
                </a:cubicBezTo>
                <a:lnTo>
                  <a:pt x="47482" y="64354"/>
                </a:lnTo>
                <a:cubicBezTo>
                  <a:pt x="47516" y="64355"/>
                  <a:pt x="47549" y="64355"/>
                  <a:pt x="47582" y="64355"/>
                </a:cubicBezTo>
                <a:cubicBezTo>
                  <a:pt x="48120" y="64355"/>
                  <a:pt x="48568" y="64267"/>
                  <a:pt x="49197" y="64199"/>
                </a:cubicBezTo>
                <a:lnTo>
                  <a:pt x="49197" y="64199"/>
                </a:lnTo>
                <a:lnTo>
                  <a:pt x="49102" y="64247"/>
                </a:lnTo>
                <a:cubicBezTo>
                  <a:pt x="49340" y="64247"/>
                  <a:pt x="49161" y="64187"/>
                  <a:pt x="49435" y="64187"/>
                </a:cubicBezTo>
                <a:lnTo>
                  <a:pt x="49447" y="64211"/>
                </a:lnTo>
                <a:cubicBezTo>
                  <a:pt x="49555" y="64179"/>
                  <a:pt x="49629" y="64171"/>
                  <a:pt x="49693" y="64171"/>
                </a:cubicBezTo>
                <a:cubicBezTo>
                  <a:pt x="49753" y="64171"/>
                  <a:pt x="49804" y="64178"/>
                  <a:pt x="49866" y="64178"/>
                </a:cubicBezTo>
                <a:cubicBezTo>
                  <a:pt x="49884" y="64178"/>
                  <a:pt x="49903" y="64177"/>
                  <a:pt x="49923" y="64176"/>
                </a:cubicBezTo>
                <a:lnTo>
                  <a:pt x="49840" y="64128"/>
                </a:lnTo>
                <a:lnTo>
                  <a:pt x="50149" y="64092"/>
                </a:lnTo>
                <a:cubicBezTo>
                  <a:pt x="50205" y="64088"/>
                  <a:pt x="50249" y="64087"/>
                  <a:pt x="50283" y="64087"/>
                </a:cubicBezTo>
                <a:cubicBezTo>
                  <a:pt x="50458" y="64087"/>
                  <a:pt x="50368" y="64132"/>
                  <a:pt x="50328" y="64152"/>
                </a:cubicBezTo>
                <a:lnTo>
                  <a:pt x="50447" y="64128"/>
                </a:lnTo>
                <a:cubicBezTo>
                  <a:pt x="50507" y="64116"/>
                  <a:pt x="50566" y="64080"/>
                  <a:pt x="50566" y="64080"/>
                </a:cubicBezTo>
                <a:lnTo>
                  <a:pt x="50626" y="64116"/>
                </a:lnTo>
                <a:cubicBezTo>
                  <a:pt x="50792" y="64033"/>
                  <a:pt x="50792" y="64080"/>
                  <a:pt x="51090" y="64009"/>
                </a:cubicBezTo>
                <a:lnTo>
                  <a:pt x="51090" y="64009"/>
                </a:lnTo>
                <a:cubicBezTo>
                  <a:pt x="51114" y="64021"/>
                  <a:pt x="51042" y="64033"/>
                  <a:pt x="51149" y="64033"/>
                </a:cubicBezTo>
                <a:cubicBezTo>
                  <a:pt x="51149" y="64033"/>
                  <a:pt x="51269" y="63997"/>
                  <a:pt x="51388" y="63961"/>
                </a:cubicBezTo>
                <a:lnTo>
                  <a:pt x="51626" y="63878"/>
                </a:lnTo>
                <a:lnTo>
                  <a:pt x="51626" y="63878"/>
                </a:lnTo>
                <a:cubicBezTo>
                  <a:pt x="51626" y="63878"/>
                  <a:pt x="51542" y="63902"/>
                  <a:pt x="51471" y="63914"/>
                </a:cubicBezTo>
                <a:cubicBezTo>
                  <a:pt x="51399" y="63937"/>
                  <a:pt x="51328" y="63961"/>
                  <a:pt x="51328" y="63961"/>
                </a:cubicBezTo>
                <a:lnTo>
                  <a:pt x="51352" y="63890"/>
                </a:lnTo>
                <a:cubicBezTo>
                  <a:pt x="51650" y="63771"/>
                  <a:pt x="51780" y="63795"/>
                  <a:pt x="51995" y="63711"/>
                </a:cubicBezTo>
                <a:lnTo>
                  <a:pt x="51995" y="63711"/>
                </a:lnTo>
                <a:lnTo>
                  <a:pt x="51840" y="63783"/>
                </a:lnTo>
                <a:cubicBezTo>
                  <a:pt x="52197" y="63652"/>
                  <a:pt x="52233" y="63664"/>
                  <a:pt x="52435" y="63580"/>
                </a:cubicBezTo>
                <a:lnTo>
                  <a:pt x="52435" y="63580"/>
                </a:lnTo>
                <a:cubicBezTo>
                  <a:pt x="52402" y="63586"/>
                  <a:pt x="52362" y="63594"/>
                  <a:pt x="52343" y="63594"/>
                </a:cubicBezTo>
                <a:cubicBezTo>
                  <a:pt x="52321" y="63594"/>
                  <a:pt x="52328" y="63583"/>
                  <a:pt x="52412" y="63544"/>
                </a:cubicBezTo>
                <a:cubicBezTo>
                  <a:pt x="52519" y="63485"/>
                  <a:pt x="52483" y="63533"/>
                  <a:pt x="52590" y="63485"/>
                </a:cubicBezTo>
                <a:cubicBezTo>
                  <a:pt x="52590" y="63461"/>
                  <a:pt x="52650" y="63414"/>
                  <a:pt x="52733" y="63342"/>
                </a:cubicBezTo>
                <a:cubicBezTo>
                  <a:pt x="52793" y="63294"/>
                  <a:pt x="52840" y="63259"/>
                  <a:pt x="52888" y="63223"/>
                </a:cubicBezTo>
                <a:cubicBezTo>
                  <a:pt x="52912" y="63199"/>
                  <a:pt x="52935" y="63175"/>
                  <a:pt x="52959" y="63140"/>
                </a:cubicBezTo>
                <a:lnTo>
                  <a:pt x="53066" y="63044"/>
                </a:lnTo>
                <a:lnTo>
                  <a:pt x="53066" y="63044"/>
                </a:lnTo>
                <a:cubicBezTo>
                  <a:pt x="53066" y="63044"/>
                  <a:pt x="53066" y="63052"/>
                  <a:pt x="53060" y="63061"/>
                </a:cubicBezTo>
                <a:lnTo>
                  <a:pt x="53060" y="63061"/>
                </a:lnTo>
                <a:cubicBezTo>
                  <a:pt x="53115" y="62993"/>
                  <a:pt x="53130" y="62945"/>
                  <a:pt x="53233" y="62818"/>
                </a:cubicBezTo>
                <a:lnTo>
                  <a:pt x="53233" y="62818"/>
                </a:lnTo>
                <a:lnTo>
                  <a:pt x="53209" y="62925"/>
                </a:lnTo>
                <a:cubicBezTo>
                  <a:pt x="53233" y="62925"/>
                  <a:pt x="53328" y="62628"/>
                  <a:pt x="53316" y="62628"/>
                </a:cubicBezTo>
                <a:cubicBezTo>
                  <a:pt x="53364" y="62532"/>
                  <a:pt x="53388" y="62413"/>
                  <a:pt x="53424" y="62330"/>
                </a:cubicBezTo>
                <a:cubicBezTo>
                  <a:pt x="53424" y="62294"/>
                  <a:pt x="53435" y="62282"/>
                  <a:pt x="53435" y="62271"/>
                </a:cubicBezTo>
                <a:cubicBezTo>
                  <a:pt x="53447" y="62247"/>
                  <a:pt x="53447" y="62235"/>
                  <a:pt x="53424" y="62235"/>
                </a:cubicBezTo>
                <a:cubicBezTo>
                  <a:pt x="53388" y="62223"/>
                  <a:pt x="53388" y="62223"/>
                  <a:pt x="53400" y="62223"/>
                </a:cubicBezTo>
                <a:cubicBezTo>
                  <a:pt x="53400" y="62223"/>
                  <a:pt x="53423" y="62223"/>
                  <a:pt x="53444" y="62229"/>
                </a:cubicBezTo>
                <a:lnTo>
                  <a:pt x="53444" y="62229"/>
                </a:lnTo>
                <a:cubicBezTo>
                  <a:pt x="53408" y="62214"/>
                  <a:pt x="53356" y="62186"/>
                  <a:pt x="53304" y="62175"/>
                </a:cubicBezTo>
                <a:cubicBezTo>
                  <a:pt x="53162" y="62116"/>
                  <a:pt x="52971" y="62056"/>
                  <a:pt x="52781" y="61985"/>
                </a:cubicBezTo>
                <a:cubicBezTo>
                  <a:pt x="52507" y="61913"/>
                  <a:pt x="52233" y="61830"/>
                  <a:pt x="52233" y="61830"/>
                </a:cubicBezTo>
                <a:lnTo>
                  <a:pt x="52233" y="61794"/>
                </a:lnTo>
                <a:cubicBezTo>
                  <a:pt x="52226" y="61796"/>
                  <a:pt x="52218" y="61796"/>
                  <a:pt x="52209" y="61796"/>
                </a:cubicBezTo>
                <a:cubicBezTo>
                  <a:pt x="52098" y="61796"/>
                  <a:pt x="51825" y="61694"/>
                  <a:pt x="51737" y="61694"/>
                </a:cubicBezTo>
                <a:cubicBezTo>
                  <a:pt x="51718" y="61694"/>
                  <a:pt x="51707" y="61699"/>
                  <a:pt x="51709" y="61711"/>
                </a:cubicBezTo>
                <a:cubicBezTo>
                  <a:pt x="51530" y="61639"/>
                  <a:pt x="50959" y="61592"/>
                  <a:pt x="51078" y="61556"/>
                </a:cubicBezTo>
                <a:cubicBezTo>
                  <a:pt x="50423" y="61437"/>
                  <a:pt x="50054" y="61461"/>
                  <a:pt x="49256" y="61330"/>
                </a:cubicBezTo>
                <a:cubicBezTo>
                  <a:pt x="48971" y="61223"/>
                  <a:pt x="48197" y="61163"/>
                  <a:pt x="47685" y="61104"/>
                </a:cubicBezTo>
                <a:cubicBezTo>
                  <a:pt x="46697" y="61020"/>
                  <a:pt x="46054" y="60961"/>
                  <a:pt x="45053" y="60782"/>
                </a:cubicBezTo>
                <a:cubicBezTo>
                  <a:pt x="44470" y="60568"/>
                  <a:pt x="43553" y="60461"/>
                  <a:pt x="42922" y="60246"/>
                </a:cubicBezTo>
                <a:lnTo>
                  <a:pt x="42744" y="60223"/>
                </a:lnTo>
                <a:cubicBezTo>
                  <a:pt x="42327" y="60068"/>
                  <a:pt x="41672" y="59925"/>
                  <a:pt x="41077" y="59711"/>
                </a:cubicBezTo>
                <a:cubicBezTo>
                  <a:pt x="40934" y="59675"/>
                  <a:pt x="40862" y="59663"/>
                  <a:pt x="40815" y="59651"/>
                </a:cubicBezTo>
                <a:lnTo>
                  <a:pt x="40815" y="59651"/>
                </a:lnTo>
                <a:cubicBezTo>
                  <a:pt x="40839" y="59663"/>
                  <a:pt x="40874" y="59675"/>
                  <a:pt x="40886" y="59711"/>
                </a:cubicBezTo>
                <a:cubicBezTo>
                  <a:pt x="40720" y="59651"/>
                  <a:pt x="40362" y="59556"/>
                  <a:pt x="40410" y="59532"/>
                </a:cubicBezTo>
                <a:lnTo>
                  <a:pt x="40410" y="59532"/>
                </a:lnTo>
                <a:lnTo>
                  <a:pt x="40458" y="59544"/>
                </a:lnTo>
                <a:cubicBezTo>
                  <a:pt x="40505" y="59508"/>
                  <a:pt x="39934" y="59413"/>
                  <a:pt x="39755" y="59318"/>
                </a:cubicBezTo>
                <a:lnTo>
                  <a:pt x="39755" y="59318"/>
                </a:lnTo>
                <a:lnTo>
                  <a:pt x="39850" y="59389"/>
                </a:lnTo>
                <a:lnTo>
                  <a:pt x="39517" y="59294"/>
                </a:lnTo>
                <a:lnTo>
                  <a:pt x="39612" y="59306"/>
                </a:lnTo>
                <a:cubicBezTo>
                  <a:pt x="38172" y="59020"/>
                  <a:pt x="37553" y="58711"/>
                  <a:pt x="36159" y="58580"/>
                </a:cubicBezTo>
                <a:cubicBezTo>
                  <a:pt x="36350" y="58544"/>
                  <a:pt x="35886" y="58556"/>
                  <a:pt x="35874" y="58496"/>
                </a:cubicBezTo>
                <a:cubicBezTo>
                  <a:pt x="35682" y="58430"/>
                  <a:pt x="35501" y="58415"/>
                  <a:pt x="35329" y="58415"/>
                </a:cubicBezTo>
                <a:cubicBezTo>
                  <a:pt x="35192" y="58415"/>
                  <a:pt x="35060" y="58425"/>
                  <a:pt x="34933" y="58425"/>
                </a:cubicBezTo>
                <a:lnTo>
                  <a:pt x="34921" y="58437"/>
                </a:lnTo>
                <a:lnTo>
                  <a:pt x="34421" y="58401"/>
                </a:lnTo>
                <a:cubicBezTo>
                  <a:pt x="34503" y="58388"/>
                  <a:pt x="34511" y="58384"/>
                  <a:pt x="34485" y="58384"/>
                </a:cubicBezTo>
                <a:cubicBezTo>
                  <a:pt x="34443" y="58384"/>
                  <a:pt x="34313" y="58394"/>
                  <a:pt x="34269" y="58394"/>
                </a:cubicBezTo>
                <a:cubicBezTo>
                  <a:pt x="34242" y="58394"/>
                  <a:pt x="34247" y="58390"/>
                  <a:pt x="34326" y="58377"/>
                </a:cubicBezTo>
                <a:cubicBezTo>
                  <a:pt x="33952" y="58340"/>
                  <a:pt x="33546" y="58323"/>
                  <a:pt x="33121" y="58323"/>
                </a:cubicBezTo>
                <a:cubicBezTo>
                  <a:pt x="32056" y="58323"/>
                  <a:pt x="30874" y="58430"/>
                  <a:pt x="29802" y="58591"/>
                </a:cubicBezTo>
                <a:lnTo>
                  <a:pt x="29873" y="58591"/>
                </a:lnTo>
                <a:cubicBezTo>
                  <a:pt x="29504" y="58663"/>
                  <a:pt x="29028" y="58758"/>
                  <a:pt x="28742" y="58794"/>
                </a:cubicBezTo>
                <a:cubicBezTo>
                  <a:pt x="28444" y="58830"/>
                  <a:pt x="28135" y="58972"/>
                  <a:pt x="28028" y="59020"/>
                </a:cubicBezTo>
                <a:cubicBezTo>
                  <a:pt x="27826" y="59107"/>
                  <a:pt x="27609" y="59131"/>
                  <a:pt x="27551" y="59131"/>
                </a:cubicBezTo>
                <a:cubicBezTo>
                  <a:pt x="27537" y="59131"/>
                  <a:pt x="27532" y="59130"/>
                  <a:pt x="27539" y="59127"/>
                </a:cubicBezTo>
                <a:lnTo>
                  <a:pt x="27539" y="59127"/>
                </a:lnTo>
                <a:cubicBezTo>
                  <a:pt x="27230" y="59211"/>
                  <a:pt x="26944" y="59377"/>
                  <a:pt x="26492" y="59496"/>
                </a:cubicBezTo>
                <a:cubicBezTo>
                  <a:pt x="26321" y="59496"/>
                  <a:pt x="25389" y="59964"/>
                  <a:pt x="25286" y="59964"/>
                </a:cubicBezTo>
                <a:cubicBezTo>
                  <a:pt x="25281" y="59964"/>
                  <a:pt x="25278" y="59963"/>
                  <a:pt x="25277" y="59961"/>
                </a:cubicBezTo>
                <a:cubicBezTo>
                  <a:pt x="25241" y="59973"/>
                  <a:pt x="25206" y="59985"/>
                  <a:pt x="25170" y="60008"/>
                </a:cubicBezTo>
                <a:cubicBezTo>
                  <a:pt x="25837" y="59425"/>
                  <a:pt x="26432" y="58901"/>
                  <a:pt x="27027" y="58401"/>
                </a:cubicBezTo>
                <a:lnTo>
                  <a:pt x="27027" y="58401"/>
                </a:lnTo>
                <a:lnTo>
                  <a:pt x="27004" y="58425"/>
                </a:lnTo>
                <a:lnTo>
                  <a:pt x="27313" y="58127"/>
                </a:lnTo>
                <a:cubicBezTo>
                  <a:pt x="27319" y="58121"/>
                  <a:pt x="27322" y="58118"/>
                  <a:pt x="27324" y="58118"/>
                </a:cubicBezTo>
                <a:cubicBezTo>
                  <a:pt x="27325" y="58118"/>
                  <a:pt x="27325" y="58121"/>
                  <a:pt x="27325" y="58127"/>
                </a:cubicBezTo>
                <a:cubicBezTo>
                  <a:pt x="27563" y="57877"/>
                  <a:pt x="27920" y="57544"/>
                  <a:pt x="28289" y="57234"/>
                </a:cubicBezTo>
                <a:cubicBezTo>
                  <a:pt x="28730" y="57032"/>
                  <a:pt x="29194" y="56853"/>
                  <a:pt x="29659" y="56687"/>
                </a:cubicBezTo>
                <a:cubicBezTo>
                  <a:pt x="29694" y="56675"/>
                  <a:pt x="29742" y="56651"/>
                  <a:pt x="29790" y="56651"/>
                </a:cubicBezTo>
                <a:cubicBezTo>
                  <a:pt x="30183" y="56556"/>
                  <a:pt x="30623" y="56460"/>
                  <a:pt x="30766" y="56413"/>
                </a:cubicBezTo>
                <a:cubicBezTo>
                  <a:pt x="31099" y="56353"/>
                  <a:pt x="31480" y="56222"/>
                  <a:pt x="31885" y="56163"/>
                </a:cubicBezTo>
                <a:cubicBezTo>
                  <a:pt x="32155" y="56113"/>
                  <a:pt x="32255" y="56100"/>
                  <a:pt x="32305" y="56100"/>
                </a:cubicBezTo>
                <a:cubicBezTo>
                  <a:pt x="32352" y="56100"/>
                  <a:pt x="32354" y="56112"/>
                  <a:pt x="32415" y="56112"/>
                </a:cubicBezTo>
                <a:cubicBezTo>
                  <a:pt x="32442" y="56112"/>
                  <a:pt x="32481" y="56109"/>
                  <a:pt x="32540" y="56103"/>
                </a:cubicBezTo>
                <a:cubicBezTo>
                  <a:pt x="32742" y="56073"/>
                  <a:pt x="32722" y="56070"/>
                  <a:pt x="32669" y="56070"/>
                </a:cubicBezTo>
                <a:cubicBezTo>
                  <a:pt x="32656" y="56070"/>
                  <a:pt x="32641" y="56071"/>
                  <a:pt x="32628" y="56071"/>
                </a:cubicBezTo>
                <a:cubicBezTo>
                  <a:pt x="32586" y="56071"/>
                  <a:pt x="32553" y="56069"/>
                  <a:pt x="32611" y="56055"/>
                </a:cubicBezTo>
                <a:lnTo>
                  <a:pt x="33111" y="56020"/>
                </a:lnTo>
                <a:lnTo>
                  <a:pt x="33111" y="56020"/>
                </a:lnTo>
                <a:cubicBezTo>
                  <a:pt x="32826" y="56055"/>
                  <a:pt x="32992" y="56055"/>
                  <a:pt x="33028" y="56055"/>
                </a:cubicBezTo>
                <a:cubicBezTo>
                  <a:pt x="33445" y="55996"/>
                  <a:pt x="34124" y="55960"/>
                  <a:pt x="34243" y="55901"/>
                </a:cubicBezTo>
                <a:cubicBezTo>
                  <a:pt x="34802" y="55865"/>
                  <a:pt x="34802" y="55877"/>
                  <a:pt x="35052" y="55865"/>
                </a:cubicBezTo>
                <a:lnTo>
                  <a:pt x="34802" y="55865"/>
                </a:lnTo>
                <a:cubicBezTo>
                  <a:pt x="35028" y="55865"/>
                  <a:pt x="34909" y="55853"/>
                  <a:pt x="34814" y="55853"/>
                </a:cubicBezTo>
                <a:cubicBezTo>
                  <a:pt x="35159" y="55794"/>
                  <a:pt x="36636" y="55805"/>
                  <a:pt x="36695" y="55746"/>
                </a:cubicBezTo>
                <a:lnTo>
                  <a:pt x="36695" y="55758"/>
                </a:lnTo>
                <a:cubicBezTo>
                  <a:pt x="36767" y="55722"/>
                  <a:pt x="36636" y="55674"/>
                  <a:pt x="36886" y="55639"/>
                </a:cubicBezTo>
                <a:lnTo>
                  <a:pt x="37052" y="55663"/>
                </a:lnTo>
                <a:lnTo>
                  <a:pt x="37291" y="55627"/>
                </a:lnTo>
                <a:cubicBezTo>
                  <a:pt x="37457" y="55627"/>
                  <a:pt x="37374" y="55639"/>
                  <a:pt x="37374" y="55663"/>
                </a:cubicBezTo>
                <a:cubicBezTo>
                  <a:pt x="37779" y="55615"/>
                  <a:pt x="38326" y="55627"/>
                  <a:pt x="38815" y="55615"/>
                </a:cubicBezTo>
                <a:lnTo>
                  <a:pt x="38303" y="55508"/>
                </a:lnTo>
                <a:lnTo>
                  <a:pt x="38303" y="55508"/>
                </a:lnTo>
                <a:cubicBezTo>
                  <a:pt x="38562" y="55515"/>
                  <a:pt x="38942" y="55532"/>
                  <a:pt x="39214" y="55532"/>
                </a:cubicBezTo>
                <a:cubicBezTo>
                  <a:pt x="39379" y="55532"/>
                  <a:pt x="39505" y="55526"/>
                  <a:pt x="39541" y="55508"/>
                </a:cubicBezTo>
                <a:lnTo>
                  <a:pt x="39791" y="55544"/>
                </a:lnTo>
                <a:cubicBezTo>
                  <a:pt x="39920" y="55549"/>
                  <a:pt x="40022" y="55552"/>
                  <a:pt x="40104" y="55552"/>
                </a:cubicBezTo>
                <a:cubicBezTo>
                  <a:pt x="40505" y="55552"/>
                  <a:pt x="40419" y="55495"/>
                  <a:pt x="40630" y="55495"/>
                </a:cubicBezTo>
                <a:cubicBezTo>
                  <a:pt x="40646" y="55495"/>
                  <a:pt x="40664" y="55495"/>
                  <a:pt x="40684" y="55496"/>
                </a:cubicBezTo>
                <a:lnTo>
                  <a:pt x="41101" y="55520"/>
                </a:lnTo>
                <a:lnTo>
                  <a:pt x="40684" y="55544"/>
                </a:lnTo>
                <a:cubicBezTo>
                  <a:pt x="41065" y="55544"/>
                  <a:pt x="41232" y="55555"/>
                  <a:pt x="41589" y="55555"/>
                </a:cubicBezTo>
                <a:lnTo>
                  <a:pt x="41601" y="55555"/>
                </a:lnTo>
                <a:cubicBezTo>
                  <a:pt x="41648" y="55520"/>
                  <a:pt x="41874" y="55508"/>
                  <a:pt x="42148" y="55484"/>
                </a:cubicBezTo>
                <a:cubicBezTo>
                  <a:pt x="42565" y="55448"/>
                  <a:pt x="42887" y="55401"/>
                  <a:pt x="43541" y="55377"/>
                </a:cubicBezTo>
                <a:lnTo>
                  <a:pt x="43708" y="55317"/>
                </a:lnTo>
                <a:lnTo>
                  <a:pt x="44196" y="55282"/>
                </a:lnTo>
                <a:lnTo>
                  <a:pt x="44196" y="55317"/>
                </a:lnTo>
                <a:cubicBezTo>
                  <a:pt x="43720" y="55377"/>
                  <a:pt x="42815" y="55484"/>
                  <a:pt x="42184" y="55520"/>
                </a:cubicBezTo>
                <a:lnTo>
                  <a:pt x="42172" y="55544"/>
                </a:lnTo>
                <a:cubicBezTo>
                  <a:pt x="42541" y="55508"/>
                  <a:pt x="42958" y="55460"/>
                  <a:pt x="43196" y="55436"/>
                </a:cubicBezTo>
                <a:cubicBezTo>
                  <a:pt x="43300" y="55436"/>
                  <a:pt x="43547" y="55436"/>
                  <a:pt x="43469" y="55468"/>
                </a:cubicBezTo>
                <a:lnTo>
                  <a:pt x="43469" y="55468"/>
                </a:lnTo>
                <a:lnTo>
                  <a:pt x="43625" y="55424"/>
                </a:lnTo>
                <a:cubicBezTo>
                  <a:pt x="44851" y="55270"/>
                  <a:pt x="44863" y="55270"/>
                  <a:pt x="46137" y="55067"/>
                </a:cubicBezTo>
                <a:lnTo>
                  <a:pt x="46018" y="55067"/>
                </a:lnTo>
                <a:cubicBezTo>
                  <a:pt x="46280" y="55008"/>
                  <a:pt x="46518" y="54948"/>
                  <a:pt x="46601" y="54948"/>
                </a:cubicBezTo>
                <a:cubicBezTo>
                  <a:pt x="47304" y="54782"/>
                  <a:pt x="48030" y="54615"/>
                  <a:pt x="48637" y="54472"/>
                </a:cubicBezTo>
                <a:lnTo>
                  <a:pt x="48732" y="54389"/>
                </a:lnTo>
                <a:cubicBezTo>
                  <a:pt x="48899" y="54353"/>
                  <a:pt x="49149" y="54329"/>
                  <a:pt x="49209" y="54246"/>
                </a:cubicBezTo>
                <a:cubicBezTo>
                  <a:pt x="49209" y="54246"/>
                  <a:pt x="49280" y="54210"/>
                  <a:pt x="49375" y="54186"/>
                </a:cubicBezTo>
                <a:cubicBezTo>
                  <a:pt x="49447" y="54150"/>
                  <a:pt x="49530" y="54115"/>
                  <a:pt x="49530" y="54115"/>
                </a:cubicBezTo>
                <a:cubicBezTo>
                  <a:pt x="49745" y="54031"/>
                  <a:pt x="49864" y="53960"/>
                  <a:pt x="50114" y="53900"/>
                </a:cubicBezTo>
                <a:cubicBezTo>
                  <a:pt x="50126" y="53900"/>
                  <a:pt x="50149" y="53889"/>
                  <a:pt x="50161" y="53889"/>
                </a:cubicBezTo>
                <a:cubicBezTo>
                  <a:pt x="50637" y="53710"/>
                  <a:pt x="50149" y="53853"/>
                  <a:pt x="50697" y="53662"/>
                </a:cubicBezTo>
                <a:cubicBezTo>
                  <a:pt x="50876" y="53615"/>
                  <a:pt x="50876" y="53543"/>
                  <a:pt x="51126" y="53436"/>
                </a:cubicBezTo>
                <a:lnTo>
                  <a:pt x="51411" y="53377"/>
                </a:lnTo>
                <a:cubicBezTo>
                  <a:pt x="51900" y="53198"/>
                  <a:pt x="51947" y="53115"/>
                  <a:pt x="52614" y="52781"/>
                </a:cubicBezTo>
                <a:cubicBezTo>
                  <a:pt x="52797" y="52703"/>
                  <a:pt x="52933" y="52657"/>
                  <a:pt x="52988" y="52657"/>
                </a:cubicBezTo>
                <a:cubicBezTo>
                  <a:pt x="53031" y="52657"/>
                  <a:pt x="53022" y="52686"/>
                  <a:pt x="52941" y="52753"/>
                </a:cubicBezTo>
                <a:lnTo>
                  <a:pt x="52941" y="52753"/>
                </a:lnTo>
                <a:cubicBezTo>
                  <a:pt x="53195" y="52545"/>
                  <a:pt x="53057" y="52649"/>
                  <a:pt x="53400" y="52424"/>
                </a:cubicBezTo>
                <a:cubicBezTo>
                  <a:pt x="53410" y="52423"/>
                  <a:pt x="53419" y="52422"/>
                  <a:pt x="53426" y="52422"/>
                </a:cubicBezTo>
                <a:cubicBezTo>
                  <a:pt x="53470" y="52422"/>
                  <a:pt x="53426" y="52456"/>
                  <a:pt x="53364" y="52507"/>
                </a:cubicBezTo>
                <a:cubicBezTo>
                  <a:pt x="53721" y="52341"/>
                  <a:pt x="53555" y="52365"/>
                  <a:pt x="53805" y="52234"/>
                </a:cubicBezTo>
                <a:cubicBezTo>
                  <a:pt x="53852" y="52162"/>
                  <a:pt x="53912" y="52055"/>
                  <a:pt x="53983" y="51995"/>
                </a:cubicBezTo>
                <a:lnTo>
                  <a:pt x="53983" y="51995"/>
                </a:lnTo>
                <a:lnTo>
                  <a:pt x="53888" y="52043"/>
                </a:lnTo>
                <a:cubicBezTo>
                  <a:pt x="54138" y="51876"/>
                  <a:pt x="54424" y="51686"/>
                  <a:pt x="54733" y="51519"/>
                </a:cubicBezTo>
                <a:lnTo>
                  <a:pt x="54733" y="51555"/>
                </a:lnTo>
                <a:lnTo>
                  <a:pt x="55043" y="51341"/>
                </a:lnTo>
                <a:lnTo>
                  <a:pt x="55079" y="51353"/>
                </a:lnTo>
                <a:lnTo>
                  <a:pt x="55519" y="51043"/>
                </a:lnTo>
                <a:lnTo>
                  <a:pt x="55519" y="51043"/>
                </a:lnTo>
                <a:lnTo>
                  <a:pt x="55460" y="51079"/>
                </a:lnTo>
                <a:cubicBezTo>
                  <a:pt x="55567" y="50995"/>
                  <a:pt x="55876" y="50781"/>
                  <a:pt x="56102" y="50626"/>
                </a:cubicBezTo>
                <a:lnTo>
                  <a:pt x="56102" y="50638"/>
                </a:lnTo>
                <a:cubicBezTo>
                  <a:pt x="56662" y="50281"/>
                  <a:pt x="57079" y="49900"/>
                  <a:pt x="57662" y="49376"/>
                </a:cubicBezTo>
                <a:lnTo>
                  <a:pt x="57662" y="49376"/>
                </a:lnTo>
                <a:lnTo>
                  <a:pt x="57603" y="49471"/>
                </a:lnTo>
                <a:cubicBezTo>
                  <a:pt x="57829" y="49317"/>
                  <a:pt x="57638" y="49376"/>
                  <a:pt x="57888" y="49186"/>
                </a:cubicBezTo>
                <a:lnTo>
                  <a:pt x="57912" y="49197"/>
                </a:lnTo>
                <a:cubicBezTo>
                  <a:pt x="58091" y="48971"/>
                  <a:pt x="58198" y="48959"/>
                  <a:pt x="58353" y="48852"/>
                </a:cubicBezTo>
                <a:lnTo>
                  <a:pt x="58353" y="48852"/>
                </a:lnTo>
                <a:lnTo>
                  <a:pt x="58246" y="48888"/>
                </a:lnTo>
                <a:lnTo>
                  <a:pt x="58519" y="48650"/>
                </a:lnTo>
                <a:cubicBezTo>
                  <a:pt x="58652" y="48538"/>
                  <a:pt x="58712" y="48502"/>
                  <a:pt x="58734" y="48502"/>
                </a:cubicBezTo>
                <a:cubicBezTo>
                  <a:pt x="58763" y="48502"/>
                  <a:pt x="58735" y="48557"/>
                  <a:pt x="58722" y="48590"/>
                </a:cubicBezTo>
                <a:lnTo>
                  <a:pt x="58900" y="48376"/>
                </a:lnTo>
                <a:lnTo>
                  <a:pt x="58972" y="48376"/>
                </a:lnTo>
                <a:cubicBezTo>
                  <a:pt x="59079" y="48197"/>
                  <a:pt x="59115" y="48245"/>
                  <a:pt x="59365" y="47995"/>
                </a:cubicBezTo>
                <a:cubicBezTo>
                  <a:pt x="59380" y="47995"/>
                  <a:pt x="59362" y="48018"/>
                  <a:pt x="59367" y="48018"/>
                </a:cubicBezTo>
                <a:cubicBezTo>
                  <a:pt x="59370" y="48018"/>
                  <a:pt x="59381" y="48010"/>
                  <a:pt x="59412" y="47983"/>
                </a:cubicBezTo>
                <a:lnTo>
                  <a:pt x="59793" y="47543"/>
                </a:lnTo>
                <a:lnTo>
                  <a:pt x="59555" y="47804"/>
                </a:lnTo>
                <a:lnTo>
                  <a:pt x="59531" y="47721"/>
                </a:lnTo>
                <a:cubicBezTo>
                  <a:pt x="59758" y="47447"/>
                  <a:pt x="59889" y="47400"/>
                  <a:pt x="60067" y="47221"/>
                </a:cubicBezTo>
                <a:lnTo>
                  <a:pt x="60067" y="47221"/>
                </a:lnTo>
                <a:lnTo>
                  <a:pt x="59948" y="47352"/>
                </a:lnTo>
                <a:cubicBezTo>
                  <a:pt x="60228" y="47073"/>
                  <a:pt x="60276" y="47066"/>
                  <a:pt x="60439" y="46948"/>
                </a:cubicBezTo>
                <a:lnTo>
                  <a:pt x="60439" y="46948"/>
                </a:lnTo>
                <a:cubicBezTo>
                  <a:pt x="60412" y="46966"/>
                  <a:pt x="60386" y="46981"/>
                  <a:pt x="60379" y="46981"/>
                </a:cubicBezTo>
                <a:cubicBezTo>
                  <a:pt x="60371" y="46981"/>
                  <a:pt x="60386" y="46963"/>
                  <a:pt x="60448" y="46911"/>
                </a:cubicBezTo>
                <a:cubicBezTo>
                  <a:pt x="60532" y="46816"/>
                  <a:pt x="60508" y="46876"/>
                  <a:pt x="60603" y="46816"/>
                </a:cubicBezTo>
                <a:cubicBezTo>
                  <a:pt x="60603" y="46769"/>
                  <a:pt x="60817" y="46566"/>
                  <a:pt x="61044" y="46400"/>
                </a:cubicBezTo>
                <a:lnTo>
                  <a:pt x="61044" y="46400"/>
                </a:lnTo>
                <a:cubicBezTo>
                  <a:pt x="61044" y="46400"/>
                  <a:pt x="61044" y="46411"/>
                  <a:pt x="61020" y="46435"/>
                </a:cubicBezTo>
                <a:cubicBezTo>
                  <a:pt x="61079" y="46376"/>
                  <a:pt x="61067" y="46376"/>
                  <a:pt x="61246" y="46233"/>
                </a:cubicBezTo>
                <a:lnTo>
                  <a:pt x="61246" y="46233"/>
                </a:lnTo>
                <a:lnTo>
                  <a:pt x="61186" y="46340"/>
                </a:lnTo>
                <a:lnTo>
                  <a:pt x="61341" y="46197"/>
                </a:lnTo>
                <a:cubicBezTo>
                  <a:pt x="61413" y="46138"/>
                  <a:pt x="61484" y="46066"/>
                  <a:pt x="61484" y="46066"/>
                </a:cubicBezTo>
                <a:cubicBezTo>
                  <a:pt x="61705" y="45904"/>
                  <a:pt x="62004" y="45685"/>
                  <a:pt x="62052" y="45685"/>
                </a:cubicBezTo>
                <a:cubicBezTo>
                  <a:pt x="62053" y="45685"/>
                  <a:pt x="62054" y="45685"/>
                  <a:pt x="62055" y="45685"/>
                </a:cubicBezTo>
                <a:lnTo>
                  <a:pt x="62055" y="45685"/>
                </a:lnTo>
                <a:lnTo>
                  <a:pt x="63437" y="44673"/>
                </a:lnTo>
                <a:lnTo>
                  <a:pt x="63270" y="44673"/>
                </a:lnTo>
                <a:lnTo>
                  <a:pt x="63056" y="44697"/>
                </a:lnTo>
                <a:lnTo>
                  <a:pt x="63139" y="44649"/>
                </a:lnTo>
                <a:lnTo>
                  <a:pt x="63139" y="44649"/>
                </a:lnTo>
                <a:cubicBezTo>
                  <a:pt x="62949" y="44697"/>
                  <a:pt x="62675" y="44709"/>
                  <a:pt x="62437" y="44721"/>
                </a:cubicBezTo>
                <a:cubicBezTo>
                  <a:pt x="62187" y="44733"/>
                  <a:pt x="61984" y="44756"/>
                  <a:pt x="61948" y="44792"/>
                </a:cubicBezTo>
                <a:cubicBezTo>
                  <a:pt x="61687" y="44792"/>
                  <a:pt x="60942" y="44888"/>
                  <a:pt x="60698" y="44888"/>
                </a:cubicBezTo>
                <a:cubicBezTo>
                  <a:pt x="60619" y="44888"/>
                  <a:pt x="60593" y="44878"/>
                  <a:pt x="60651" y="44852"/>
                </a:cubicBezTo>
                <a:lnTo>
                  <a:pt x="60651" y="44852"/>
                </a:lnTo>
                <a:cubicBezTo>
                  <a:pt x="60532" y="44876"/>
                  <a:pt x="60436" y="44876"/>
                  <a:pt x="60317" y="44887"/>
                </a:cubicBezTo>
                <a:cubicBezTo>
                  <a:pt x="60222" y="44899"/>
                  <a:pt x="60151" y="44899"/>
                  <a:pt x="60055" y="44911"/>
                </a:cubicBezTo>
                <a:lnTo>
                  <a:pt x="59579" y="44995"/>
                </a:lnTo>
                <a:cubicBezTo>
                  <a:pt x="59270" y="45030"/>
                  <a:pt x="58924" y="45078"/>
                  <a:pt x="58448" y="45126"/>
                </a:cubicBezTo>
                <a:cubicBezTo>
                  <a:pt x="58435" y="45125"/>
                  <a:pt x="58421" y="45125"/>
                  <a:pt x="58406" y="45125"/>
                </a:cubicBezTo>
                <a:cubicBezTo>
                  <a:pt x="58043" y="45125"/>
                  <a:pt x="57174" y="45261"/>
                  <a:pt x="56591" y="45376"/>
                </a:cubicBezTo>
                <a:cubicBezTo>
                  <a:pt x="55436" y="45649"/>
                  <a:pt x="54674" y="45840"/>
                  <a:pt x="53531" y="46269"/>
                </a:cubicBezTo>
                <a:cubicBezTo>
                  <a:pt x="52793" y="46435"/>
                  <a:pt x="51828" y="46995"/>
                  <a:pt x="51126" y="47340"/>
                </a:cubicBezTo>
                <a:lnTo>
                  <a:pt x="50947" y="47471"/>
                </a:lnTo>
                <a:cubicBezTo>
                  <a:pt x="50459" y="47685"/>
                  <a:pt x="49804" y="48126"/>
                  <a:pt x="49161" y="48459"/>
                </a:cubicBezTo>
                <a:cubicBezTo>
                  <a:pt x="48994" y="48566"/>
                  <a:pt x="48935" y="48602"/>
                  <a:pt x="48911" y="48638"/>
                </a:cubicBezTo>
                <a:cubicBezTo>
                  <a:pt x="48935" y="48626"/>
                  <a:pt x="48983" y="48602"/>
                  <a:pt x="49018" y="48602"/>
                </a:cubicBezTo>
                <a:cubicBezTo>
                  <a:pt x="48835" y="48689"/>
                  <a:pt x="48544" y="48883"/>
                  <a:pt x="48491" y="48883"/>
                </a:cubicBezTo>
                <a:cubicBezTo>
                  <a:pt x="48485" y="48883"/>
                  <a:pt x="48482" y="48880"/>
                  <a:pt x="48482" y="48876"/>
                </a:cubicBezTo>
                <a:lnTo>
                  <a:pt x="48518" y="48840"/>
                </a:lnTo>
                <a:cubicBezTo>
                  <a:pt x="48518" y="48839"/>
                  <a:pt x="48517" y="48838"/>
                  <a:pt x="48515" y="48838"/>
                </a:cubicBezTo>
                <a:cubicBezTo>
                  <a:pt x="48470" y="48838"/>
                  <a:pt x="47973" y="49177"/>
                  <a:pt x="47768" y="49245"/>
                </a:cubicBezTo>
                <a:lnTo>
                  <a:pt x="47899" y="49233"/>
                </a:lnTo>
                <a:lnTo>
                  <a:pt x="47554" y="49412"/>
                </a:lnTo>
                <a:lnTo>
                  <a:pt x="47649" y="49352"/>
                </a:lnTo>
                <a:lnTo>
                  <a:pt x="47649" y="49352"/>
                </a:lnTo>
                <a:cubicBezTo>
                  <a:pt x="46935" y="49793"/>
                  <a:pt x="46363" y="50031"/>
                  <a:pt x="45815" y="50245"/>
                </a:cubicBezTo>
                <a:cubicBezTo>
                  <a:pt x="45244" y="50448"/>
                  <a:pt x="44696" y="50614"/>
                  <a:pt x="43958" y="50852"/>
                </a:cubicBezTo>
                <a:cubicBezTo>
                  <a:pt x="43997" y="50830"/>
                  <a:pt x="44008" y="50822"/>
                  <a:pt x="43999" y="50822"/>
                </a:cubicBezTo>
                <a:cubicBezTo>
                  <a:pt x="43972" y="50822"/>
                  <a:pt x="43745" y="50911"/>
                  <a:pt x="43657" y="50911"/>
                </a:cubicBezTo>
                <a:cubicBezTo>
                  <a:pt x="43641" y="50911"/>
                  <a:pt x="43629" y="50908"/>
                  <a:pt x="43625" y="50900"/>
                </a:cubicBezTo>
                <a:cubicBezTo>
                  <a:pt x="43220" y="50924"/>
                  <a:pt x="42910" y="51079"/>
                  <a:pt x="42589" y="51150"/>
                </a:cubicBezTo>
                <a:lnTo>
                  <a:pt x="42565" y="51162"/>
                </a:lnTo>
                <a:lnTo>
                  <a:pt x="42005" y="51269"/>
                </a:lnTo>
                <a:cubicBezTo>
                  <a:pt x="42073" y="51242"/>
                  <a:pt x="42094" y="51231"/>
                  <a:pt x="42089" y="51231"/>
                </a:cubicBezTo>
                <a:cubicBezTo>
                  <a:pt x="42072" y="51231"/>
                  <a:pt x="41839" y="51313"/>
                  <a:pt x="41826" y="51313"/>
                </a:cubicBezTo>
                <a:cubicBezTo>
                  <a:pt x="41821" y="51313"/>
                  <a:pt x="41840" y="51304"/>
                  <a:pt x="41898" y="51281"/>
                </a:cubicBezTo>
                <a:lnTo>
                  <a:pt x="41898" y="51281"/>
                </a:lnTo>
                <a:cubicBezTo>
                  <a:pt x="40410" y="51495"/>
                  <a:pt x="38457" y="51745"/>
                  <a:pt x="36719" y="52031"/>
                </a:cubicBezTo>
                <a:lnTo>
                  <a:pt x="36791" y="52031"/>
                </a:lnTo>
                <a:cubicBezTo>
                  <a:pt x="36350" y="52103"/>
                  <a:pt x="35814" y="52234"/>
                  <a:pt x="35469" y="52281"/>
                </a:cubicBezTo>
                <a:cubicBezTo>
                  <a:pt x="35124" y="52329"/>
                  <a:pt x="34755" y="52507"/>
                  <a:pt x="34635" y="52531"/>
                </a:cubicBezTo>
                <a:cubicBezTo>
                  <a:pt x="34368" y="52628"/>
                  <a:pt x="34100" y="52676"/>
                  <a:pt x="34057" y="52676"/>
                </a:cubicBezTo>
                <a:cubicBezTo>
                  <a:pt x="34053" y="52676"/>
                  <a:pt x="34051" y="52675"/>
                  <a:pt x="34052" y="52674"/>
                </a:cubicBezTo>
                <a:lnTo>
                  <a:pt x="34052" y="52674"/>
                </a:lnTo>
                <a:cubicBezTo>
                  <a:pt x="33683" y="52793"/>
                  <a:pt x="33362" y="52972"/>
                  <a:pt x="32850" y="53127"/>
                </a:cubicBezTo>
                <a:cubicBezTo>
                  <a:pt x="32742" y="53150"/>
                  <a:pt x="32409" y="53281"/>
                  <a:pt x="32076" y="53448"/>
                </a:cubicBezTo>
                <a:cubicBezTo>
                  <a:pt x="31774" y="53582"/>
                  <a:pt x="31503" y="53748"/>
                  <a:pt x="31442" y="53748"/>
                </a:cubicBezTo>
                <a:cubicBezTo>
                  <a:pt x="31438" y="53748"/>
                  <a:pt x="31435" y="53747"/>
                  <a:pt x="31433" y="53746"/>
                </a:cubicBezTo>
                <a:lnTo>
                  <a:pt x="31433" y="53758"/>
                </a:lnTo>
                <a:cubicBezTo>
                  <a:pt x="31361" y="53781"/>
                  <a:pt x="31290" y="53829"/>
                  <a:pt x="31218" y="53877"/>
                </a:cubicBezTo>
                <a:cubicBezTo>
                  <a:pt x="31659" y="53341"/>
                  <a:pt x="32088" y="52793"/>
                  <a:pt x="32504" y="52234"/>
                </a:cubicBezTo>
                <a:cubicBezTo>
                  <a:pt x="32969" y="51972"/>
                  <a:pt x="33433" y="51698"/>
                  <a:pt x="33909" y="51460"/>
                </a:cubicBezTo>
                <a:cubicBezTo>
                  <a:pt x="34266" y="51317"/>
                  <a:pt x="34695" y="51162"/>
                  <a:pt x="34850" y="51102"/>
                </a:cubicBezTo>
                <a:cubicBezTo>
                  <a:pt x="35100" y="51031"/>
                  <a:pt x="35362" y="50864"/>
                  <a:pt x="35683" y="50745"/>
                </a:cubicBezTo>
                <a:cubicBezTo>
                  <a:pt x="35921" y="50650"/>
                  <a:pt x="35984" y="50635"/>
                  <a:pt x="36018" y="50635"/>
                </a:cubicBezTo>
                <a:cubicBezTo>
                  <a:pt x="36034" y="50635"/>
                  <a:pt x="36043" y="50638"/>
                  <a:pt x="36061" y="50638"/>
                </a:cubicBezTo>
                <a:cubicBezTo>
                  <a:pt x="36082" y="50638"/>
                  <a:pt x="36115" y="50634"/>
                  <a:pt x="36183" y="50614"/>
                </a:cubicBezTo>
                <a:cubicBezTo>
                  <a:pt x="36299" y="50574"/>
                  <a:pt x="36318" y="50564"/>
                  <a:pt x="36303" y="50564"/>
                </a:cubicBezTo>
                <a:cubicBezTo>
                  <a:pt x="36288" y="50564"/>
                  <a:pt x="36238" y="50574"/>
                  <a:pt x="36217" y="50574"/>
                </a:cubicBezTo>
                <a:cubicBezTo>
                  <a:pt x="36203" y="50574"/>
                  <a:pt x="36201" y="50570"/>
                  <a:pt x="36231" y="50555"/>
                </a:cubicBezTo>
                <a:lnTo>
                  <a:pt x="36600" y="50448"/>
                </a:lnTo>
                <a:lnTo>
                  <a:pt x="36600" y="50448"/>
                </a:lnTo>
                <a:cubicBezTo>
                  <a:pt x="36493" y="50498"/>
                  <a:pt x="36476" y="50512"/>
                  <a:pt x="36489" y="50512"/>
                </a:cubicBezTo>
                <a:cubicBezTo>
                  <a:pt x="36500" y="50512"/>
                  <a:pt x="36536" y="50501"/>
                  <a:pt x="36552" y="50495"/>
                </a:cubicBezTo>
                <a:cubicBezTo>
                  <a:pt x="36874" y="50376"/>
                  <a:pt x="37374" y="50245"/>
                  <a:pt x="37469" y="50150"/>
                </a:cubicBezTo>
                <a:cubicBezTo>
                  <a:pt x="37898" y="50019"/>
                  <a:pt x="37910" y="50055"/>
                  <a:pt x="38088" y="49971"/>
                </a:cubicBezTo>
                <a:lnTo>
                  <a:pt x="38088" y="49971"/>
                </a:lnTo>
                <a:cubicBezTo>
                  <a:pt x="38029" y="49995"/>
                  <a:pt x="37898" y="50019"/>
                  <a:pt x="37898" y="50019"/>
                </a:cubicBezTo>
                <a:cubicBezTo>
                  <a:pt x="37979" y="49997"/>
                  <a:pt x="38001" y="49991"/>
                  <a:pt x="37996" y="49991"/>
                </a:cubicBezTo>
                <a:cubicBezTo>
                  <a:pt x="37989" y="49991"/>
                  <a:pt x="37942" y="50001"/>
                  <a:pt x="37910" y="50007"/>
                </a:cubicBezTo>
                <a:cubicBezTo>
                  <a:pt x="38160" y="49888"/>
                  <a:pt x="39291" y="49614"/>
                  <a:pt x="39327" y="49543"/>
                </a:cubicBezTo>
                <a:lnTo>
                  <a:pt x="39327" y="49555"/>
                </a:lnTo>
                <a:cubicBezTo>
                  <a:pt x="39374" y="49495"/>
                  <a:pt x="39267" y="49483"/>
                  <a:pt x="39434" y="49412"/>
                </a:cubicBezTo>
                <a:lnTo>
                  <a:pt x="39565" y="49376"/>
                </a:lnTo>
                <a:lnTo>
                  <a:pt x="39743" y="49305"/>
                </a:lnTo>
                <a:cubicBezTo>
                  <a:pt x="39784" y="49297"/>
                  <a:pt x="39806" y="49294"/>
                  <a:pt x="39818" y="49294"/>
                </a:cubicBezTo>
                <a:cubicBezTo>
                  <a:pt x="39843" y="49294"/>
                  <a:pt x="39815" y="49308"/>
                  <a:pt x="39815" y="49317"/>
                </a:cubicBezTo>
                <a:cubicBezTo>
                  <a:pt x="40112" y="49197"/>
                  <a:pt x="40529" y="49078"/>
                  <a:pt x="40886" y="48959"/>
                </a:cubicBezTo>
                <a:lnTo>
                  <a:pt x="40886" y="48959"/>
                </a:lnTo>
                <a:lnTo>
                  <a:pt x="40470" y="48983"/>
                </a:lnTo>
                <a:cubicBezTo>
                  <a:pt x="40779" y="48900"/>
                  <a:pt x="41351" y="48757"/>
                  <a:pt x="41398" y="48697"/>
                </a:cubicBezTo>
                <a:lnTo>
                  <a:pt x="41589" y="48662"/>
                </a:lnTo>
                <a:cubicBezTo>
                  <a:pt x="42232" y="48519"/>
                  <a:pt x="42005" y="48483"/>
                  <a:pt x="42255" y="48412"/>
                </a:cubicBezTo>
                <a:lnTo>
                  <a:pt x="42565" y="48340"/>
                </a:lnTo>
                <a:lnTo>
                  <a:pt x="42565" y="48340"/>
                </a:lnTo>
                <a:lnTo>
                  <a:pt x="42267" y="48459"/>
                </a:lnTo>
                <a:cubicBezTo>
                  <a:pt x="42589" y="48364"/>
                  <a:pt x="42708" y="48340"/>
                  <a:pt x="42958" y="48269"/>
                </a:cubicBezTo>
                <a:lnTo>
                  <a:pt x="42922" y="48269"/>
                </a:lnTo>
                <a:lnTo>
                  <a:pt x="42970" y="48245"/>
                </a:lnTo>
                <a:cubicBezTo>
                  <a:pt x="43006" y="48221"/>
                  <a:pt x="43148" y="48150"/>
                  <a:pt x="43363" y="48054"/>
                </a:cubicBezTo>
                <a:cubicBezTo>
                  <a:pt x="43660" y="47935"/>
                  <a:pt x="43875" y="47816"/>
                  <a:pt x="44387" y="47650"/>
                </a:cubicBezTo>
                <a:lnTo>
                  <a:pt x="44494" y="47566"/>
                </a:lnTo>
                <a:lnTo>
                  <a:pt x="44863" y="47435"/>
                </a:lnTo>
                <a:lnTo>
                  <a:pt x="44875" y="47459"/>
                </a:lnTo>
                <a:cubicBezTo>
                  <a:pt x="44530" y="47626"/>
                  <a:pt x="43875" y="47924"/>
                  <a:pt x="43422" y="48102"/>
                </a:cubicBezTo>
                <a:lnTo>
                  <a:pt x="43422" y="48114"/>
                </a:lnTo>
                <a:cubicBezTo>
                  <a:pt x="43684" y="48007"/>
                  <a:pt x="43982" y="47864"/>
                  <a:pt x="44160" y="47793"/>
                </a:cubicBezTo>
                <a:cubicBezTo>
                  <a:pt x="44218" y="47771"/>
                  <a:pt x="44326" y="47741"/>
                  <a:pt x="44370" y="47741"/>
                </a:cubicBezTo>
                <a:cubicBezTo>
                  <a:pt x="44392" y="47741"/>
                  <a:pt x="44398" y="47748"/>
                  <a:pt x="44376" y="47767"/>
                </a:cubicBezTo>
                <a:lnTo>
                  <a:pt x="44376" y="47767"/>
                </a:lnTo>
                <a:lnTo>
                  <a:pt x="44494" y="47685"/>
                </a:lnTo>
                <a:cubicBezTo>
                  <a:pt x="45351" y="47292"/>
                  <a:pt x="45339" y="47292"/>
                  <a:pt x="46304" y="46852"/>
                </a:cubicBezTo>
                <a:lnTo>
                  <a:pt x="46304" y="46852"/>
                </a:lnTo>
                <a:lnTo>
                  <a:pt x="46220" y="46876"/>
                </a:lnTo>
                <a:cubicBezTo>
                  <a:pt x="46399" y="46781"/>
                  <a:pt x="46554" y="46673"/>
                  <a:pt x="46637" y="46673"/>
                </a:cubicBezTo>
                <a:cubicBezTo>
                  <a:pt x="47173" y="46388"/>
                  <a:pt x="47732" y="46090"/>
                  <a:pt x="48090" y="45911"/>
                </a:cubicBezTo>
                <a:lnTo>
                  <a:pt x="48149" y="45840"/>
                </a:lnTo>
                <a:cubicBezTo>
                  <a:pt x="48256" y="45780"/>
                  <a:pt x="48459" y="45721"/>
                  <a:pt x="48482" y="45649"/>
                </a:cubicBezTo>
                <a:lnTo>
                  <a:pt x="48697" y="45483"/>
                </a:lnTo>
                <a:cubicBezTo>
                  <a:pt x="48852" y="45387"/>
                  <a:pt x="48923" y="45304"/>
                  <a:pt x="49102" y="45209"/>
                </a:cubicBezTo>
                <a:cubicBezTo>
                  <a:pt x="49113" y="45209"/>
                  <a:pt x="49113" y="45197"/>
                  <a:pt x="49137" y="45197"/>
                </a:cubicBezTo>
                <a:cubicBezTo>
                  <a:pt x="49471" y="44995"/>
                  <a:pt x="49102" y="45173"/>
                  <a:pt x="49506" y="44935"/>
                </a:cubicBezTo>
                <a:cubicBezTo>
                  <a:pt x="49637" y="44876"/>
                  <a:pt x="49614" y="44792"/>
                  <a:pt x="49792" y="44661"/>
                </a:cubicBezTo>
                <a:lnTo>
                  <a:pt x="50006" y="44578"/>
                </a:lnTo>
                <a:cubicBezTo>
                  <a:pt x="50352" y="44352"/>
                  <a:pt x="50387" y="44280"/>
                  <a:pt x="50828" y="43899"/>
                </a:cubicBezTo>
                <a:cubicBezTo>
                  <a:pt x="50968" y="43808"/>
                  <a:pt x="51071" y="43754"/>
                  <a:pt x="51108" y="43754"/>
                </a:cubicBezTo>
                <a:cubicBezTo>
                  <a:pt x="51133" y="43754"/>
                  <a:pt x="51128" y="43779"/>
                  <a:pt x="51083" y="43834"/>
                </a:cubicBezTo>
                <a:lnTo>
                  <a:pt x="51083" y="43834"/>
                </a:lnTo>
                <a:cubicBezTo>
                  <a:pt x="51243" y="43639"/>
                  <a:pt x="51164" y="43742"/>
                  <a:pt x="51399" y="43506"/>
                </a:cubicBezTo>
                <a:cubicBezTo>
                  <a:pt x="51412" y="43501"/>
                  <a:pt x="51421" y="43499"/>
                  <a:pt x="51425" y="43499"/>
                </a:cubicBezTo>
                <a:cubicBezTo>
                  <a:pt x="51443" y="43499"/>
                  <a:pt x="51413" y="43531"/>
                  <a:pt x="51376" y="43578"/>
                </a:cubicBezTo>
                <a:cubicBezTo>
                  <a:pt x="51614" y="43399"/>
                  <a:pt x="51519" y="43447"/>
                  <a:pt x="51673" y="43292"/>
                </a:cubicBezTo>
                <a:cubicBezTo>
                  <a:pt x="51697" y="43221"/>
                  <a:pt x="51709" y="43113"/>
                  <a:pt x="51769" y="43066"/>
                </a:cubicBezTo>
                <a:lnTo>
                  <a:pt x="51769" y="43066"/>
                </a:lnTo>
                <a:lnTo>
                  <a:pt x="51697" y="43113"/>
                </a:lnTo>
                <a:cubicBezTo>
                  <a:pt x="51852" y="42935"/>
                  <a:pt x="52031" y="42756"/>
                  <a:pt x="52257" y="42566"/>
                </a:cubicBezTo>
                <a:lnTo>
                  <a:pt x="52257" y="42590"/>
                </a:lnTo>
                <a:lnTo>
                  <a:pt x="52471" y="42375"/>
                </a:lnTo>
                <a:lnTo>
                  <a:pt x="52495" y="42375"/>
                </a:lnTo>
                <a:lnTo>
                  <a:pt x="52793" y="42054"/>
                </a:lnTo>
                <a:lnTo>
                  <a:pt x="52745" y="42089"/>
                </a:lnTo>
                <a:cubicBezTo>
                  <a:pt x="52828" y="42018"/>
                  <a:pt x="53031" y="41780"/>
                  <a:pt x="53162" y="41637"/>
                </a:cubicBezTo>
                <a:lnTo>
                  <a:pt x="53162" y="41661"/>
                </a:lnTo>
                <a:cubicBezTo>
                  <a:pt x="53555" y="41304"/>
                  <a:pt x="53793" y="40923"/>
                  <a:pt x="54174" y="40423"/>
                </a:cubicBezTo>
                <a:lnTo>
                  <a:pt x="54174" y="40423"/>
                </a:lnTo>
                <a:lnTo>
                  <a:pt x="54150" y="40506"/>
                </a:lnTo>
                <a:cubicBezTo>
                  <a:pt x="54293" y="40363"/>
                  <a:pt x="54150" y="40435"/>
                  <a:pt x="54317" y="40244"/>
                </a:cubicBezTo>
                <a:lnTo>
                  <a:pt x="54352" y="40256"/>
                </a:lnTo>
                <a:cubicBezTo>
                  <a:pt x="54447" y="40054"/>
                  <a:pt x="54531" y="40030"/>
                  <a:pt x="54638" y="39911"/>
                </a:cubicBezTo>
                <a:lnTo>
                  <a:pt x="54638" y="39911"/>
                </a:lnTo>
                <a:lnTo>
                  <a:pt x="54555" y="39946"/>
                </a:lnTo>
                <a:lnTo>
                  <a:pt x="54555" y="39946"/>
                </a:lnTo>
                <a:lnTo>
                  <a:pt x="54733" y="39720"/>
                </a:lnTo>
                <a:cubicBezTo>
                  <a:pt x="54820" y="39607"/>
                  <a:pt x="54859" y="39572"/>
                  <a:pt x="54877" y="39572"/>
                </a:cubicBezTo>
                <a:cubicBezTo>
                  <a:pt x="54899" y="39572"/>
                  <a:pt x="54888" y="39623"/>
                  <a:pt x="54888" y="39649"/>
                </a:cubicBezTo>
                <a:lnTo>
                  <a:pt x="54983" y="39458"/>
                </a:lnTo>
                <a:lnTo>
                  <a:pt x="55043" y="39434"/>
                </a:lnTo>
                <a:cubicBezTo>
                  <a:pt x="55090" y="39280"/>
                  <a:pt x="55126" y="39303"/>
                  <a:pt x="55269" y="39065"/>
                </a:cubicBezTo>
                <a:cubicBezTo>
                  <a:pt x="55271" y="39064"/>
                  <a:pt x="55273" y="39064"/>
                  <a:pt x="55274" y="39064"/>
                </a:cubicBezTo>
                <a:cubicBezTo>
                  <a:pt x="55284" y="39064"/>
                  <a:pt x="55281" y="39086"/>
                  <a:pt x="55291" y="39086"/>
                </a:cubicBezTo>
                <a:cubicBezTo>
                  <a:pt x="55297" y="39086"/>
                  <a:pt x="55308" y="39078"/>
                  <a:pt x="55329" y="39053"/>
                </a:cubicBezTo>
                <a:lnTo>
                  <a:pt x="55519" y="38637"/>
                </a:lnTo>
                <a:lnTo>
                  <a:pt x="55519" y="38637"/>
                </a:lnTo>
                <a:lnTo>
                  <a:pt x="55400" y="38887"/>
                </a:lnTo>
                <a:lnTo>
                  <a:pt x="55364" y="38827"/>
                </a:lnTo>
                <a:cubicBezTo>
                  <a:pt x="55470" y="38568"/>
                  <a:pt x="55576" y="38507"/>
                  <a:pt x="55659" y="38311"/>
                </a:cubicBezTo>
                <a:lnTo>
                  <a:pt x="55659" y="38311"/>
                </a:lnTo>
                <a:lnTo>
                  <a:pt x="55602" y="38446"/>
                </a:lnTo>
                <a:cubicBezTo>
                  <a:pt x="55757" y="38149"/>
                  <a:pt x="55781" y="38149"/>
                  <a:pt x="55888" y="37982"/>
                </a:cubicBezTo>
                <a:lnTo>
                  <a:pt x="55888" y="37982"/>
                </a:lnTo>
                <a:cubicBezTo>
                  <a:pt x="55860" y="38010"/>
                  <a:pt x="55827" y="38047"/>
                  <a:pt x="55818" y="38047"/>
                </a:cubicBezTo>
                <a:cubicBezTo>
                  <a:pt x="55812" y="38047"/>
                  <a:pt x="55816" y="38030"/>
                  <a:pt x="55841" y="37982"/>
                </a:cubicBezTo>
                <a:cubicBezTo>
                  <a:pt x="55888" y="37887"/>
                  <a:pt x="55888" y="37946"/>
                  <a:pt x="55936" y="37863"/>
                </a:cubicBezTo>
                <a:cubicBezTo>
                  <a:pt x="55900" y="37815"/>
                  <a:pt x="55995" y="37625"/>
                  <a:pt x="56126" y="37398"/>
                </a:cubicBezTo>
                <a:lnTo>
                  <a:pt x="56126" y="37446"/>
                </a:lnTo>
                <a:cubicBezTo>
                  <a:pt x="56162" y="37351"/>
                  <a:pt x="56174" y="37315"/>
                  <a:pt x="56245" y="37172"/>
                </a:cubicBezTo>
                <a:lnTo>
                  <a:pt x="56257" y="37267"/>
                </a:lnTo>
                <a:lnTo>
                  <a:pt x="56352" y="36982"/>
                </a:lnTo>
                <a:cubicBezTo>
                  <a:pt x="56457" y="36796"/>
                  <a:pt x="56528" y="36553"/>
                  <a:pt x="56553" y="36553"/>
                </a:cubicBezTo>
                <a:cubicBezTo>
                  <a:pt x="56554" y="36553"/>
                  <a:pt x="56554" y="36553"/>
                  <a:pt x="56555" y="36553"/>
                </a:cubicBezTo>
                <a:lnTo>
                  <a:pt x="56531" y="36660"/>
                </a:lnTo>
                <a:lnTo>
                  <a:pt x="56960" y="35708"/>
                </a:lnTo>
                <a:lnTo>
                  <a:pt x="56436" y="35922"/>
                </a:lnTo>
                <a:lnTo>
                  <a:pt x="56472" y="35863"/>
                </a:lnTo>
                <a:lnTo>
                  <a:pt x="56472" y="35863"/>
                </a:lnTo>
                <a:cubicBezTo>
                  <a:pt x="56364" y="35946"/>
                  <a:pt x="56162" y="36029"/>
                  <a:pt x="55983" y="36101"/>
                </a:cubicBezTo>
                <a:cubicBezTo>
                  <a:pt x="55805" y="36184"/>
                  <a:pt x="55638" y="36255"/>
                  <a:pt x="55650" y="36279"/>
                </a:cubicBezTo>
                <a:cubicBezTo>
                  <a:pt x="55579" y="36303"/>
                  <a:pt x="55471" y="36339"/>
                  <a:pt x="55352" y="36398"/>
                </a:cubicBezTo>
                <a:cubicBezTo>
                  <a:pt x="55269" y="36446"/>
                  <a:pt x="55162" y="36494"/>
                  <a:pt x="55067" y="36517"/>
                </a:cubicBezTo>
                <a:cubicBezTo>
                  <a:pt x="54986" y="36558"/>
                  <a:pt x="54916" y="36587"/>
                  <a:pt x="54887" y="36587"/>
                </a:cubicBezTo>
                <a:cubicBezTo>
                  <a:pt x="54873" y="36587"/>
                  <a:pt x="54868" y="36580"/>
                  <a:pt x="54876" y="36565"/>
                </a:cubicBezTo>
                <a:lnTo>
                  <a:pt x="54876" y="36565"/>
                </a:lnTo>
                <a:cubicBezTo>
                  <a:pt x="54317" y="36815"/>
                  <a:pt x="54043" y="37017"/>
                  <a:pt x="53364" y="37315"/>
                </a:cubicBezTo>
                <a:cubicBezTo>
                  <a:pt x="53090" y="37375"/>
                  <a:pt x="52447" y="37708"/>
                  <a:pt x="52019" y="37946"/>
                </a:cubicBezTo>
                <a:cubicBezTo>
                  <a:pt x="51221" y="38446"/>
                  <a:pt x="50709" y="38780"/>
                  <a:pt x="49935" y="39375"/>
                </a:cubicBezTo>
                <a:cubicBezTo>
                  <a:pt x="49411" y="39661"/>
                  <a:pt x="48840" y="40327"/>
                  <a:pt x="48363" y="40732"/>
                </a:cubicBezTo>
                <a:lnTo>
                  <a:pt x="48256" y="40887"/>
                </a:lnTo>
                <a:cubicBezTo>
                  <a:pt x="47923" y="41137"/>
                  <a:pt x="47542" y="41625"/>
                  <a:pt x="47089" y="41994"/>
                </a:cubicBezTo>
                <a:cubicBezTo>
                  <a:pt x="47006" y="42101"/>
                  <a:pt x="46958" y="42161"/>
                  <a:pt x="46947" y="42197"/>
                </a:cubicBezTo>
                <a:cubicBezTo>
                  <a:pt x="46956" y="42177"/>
                  <a:pt x="46982" y="42158"/>
                  <a:pt x="47004" y="42158"/>
                </a:cubicBezTo>
                <a:cubicBezTo>
                  <a:pt x="47009" y="42158"/>
                  <a:pt x="47014" y="42159"/>
                  <a:pt x="47018" y="42161"/>
                </a:cubicBezTo>
                <a:cubicBezTo>
                  <a:pt x="46909" y="42259"/>
                  <a:pt x="46711" y="42476"/>
                  <a:pt x="46668" y="42476"/>
                </a:cubicBezTo>
                <a:cubicBezTo>
                  <a:pt x="46664" y="42476"/>
                  <a:pt x="46662" y="42475"/>
                  <a:pt x="46661" y="42470"/>
                </a:cubicBezTo>
                <a:lnTo>
                  <a:pt x="46697" y="42447"/>
                </a:lnTo>
                <a:cubicBezTo>
                  <a:pt x="46695" y="42444"/>
                  <a:pt x="46693" y="42443"/>
                  <a:pt x="46690" y="42443"/>
                </a:cubicBezTo>
                <a:cubicBezTo>
                  <a:pt x="46640" y="42443"/>
                  <a:pt x="46354" y="42821"/>
                  <a:pt x="46196" y="42911"/>
                </a:cubicBezTo>
                <a:lnTo>
                  <a:pt x="46304" y="42875"/>
                </a:lnTo>
                <a:lnTo>
                  <a:pt x="46304" y="42875"/>
                </a:lnTo>
                <a:lnTo>
                  <a:pt x="46120" y="43049"/>
                </a:lnTo>
                <a:lnTo>
                  <a:pt x="46120" y="43049"/>
                </a:lnTo>
                <a:cubicBezTo>
                  <a:pt x="45687" y="43538"/>
                  <a:pt x="45334" y="43831"/>
                  <a:pt x="44970" y="44114"/>
                </a:cubicBezTo>
                <a:cubicBezTo>
                  <a:pt x="44613" y="44375"/>
                  <a:pt x="44220" y="44590"/>
                  <a:pt x="43684" y="44935"/>
                </a:cubicBezTo>
                <a:cubicBezTo>
                  <a:pt x="43707" y="44913"/>
                  <a:pt x="43713" y="44904"/>
                  <a:pt x="43709" y="44904"/>
                </a:cubicBezTo>
                <a:cubicBezTo>
                  <a:pt x="43694" y="44904"/>
                  <a:pt x="43516" y="45036"/>
                  <a:pt x="43452" y="45036"/>
                </a:cubicBezTo>
                <a:cubicBezTo>
                  <a:pt x="43444" y="45036"/>
                  <a:pt x="43438" y="45034"/>
                  <a:pt x="43434" y="45030"/>
                </a:cubicBezTo>
                <a:cubicBezTo>
                  <a:pt x="43125" y="45126"/>
                  <a:pt x="42910" y="45352"/>
                  <a:pt x="42708" y="45530"/>
                </a:cubicBezTo>
                <a:lnTo>
                  <a:pt x="42684" y="45542"/>
                </a:lnTo>
                <a:cubicBezTo>
                  <a:pt x="42684" y="45542"/>
                  <a:pt x="42589" y="45614"/>
                  <a:pt x="42494" y="45685"/>
                </a:cubicBezTo>
                <a:lnTo>
                  <a:pt x="42315" y="45840"/>
                </a:lnTo>
                <a:cubicBezTo>
                  <a:pt x="42348" y="45795"/>
                  <a:pt x="42359" y="45777"/>
                  <a:pt x="42357" y="45777"/>
                </a:cubicBezTo>
                <a:cubicBezTo>
                  <a:pt x="42349" y="45777"/>
                  <a:pt x="42214" y="45939"/>
                  <a:pt x="42213" y="45939"/>
                </a:cubicBezTo>
                <a:cubicBezTo>
                  <a:pt x="42213" y="45939"/>
                  <a:pt x="42225" y="45925"/>
                  <a:pt x="42255" y="45888"/>
                </a:cubicBezTo>
                <a:lnTo>
                  <a:pt x="42255" y="45888"/>
                </a:lnTo>
                <a:cubicBezTo>
                  <a:pt x="41303" y="46602"/>
                  <a:pt x="40112" y="47554"/>
                  <a:pt x="38898" y="48162"/>
                </a:cubicBezTo>
                <a:lnTo>
                  <a:pt x="38957" y="48150"/>
                </a:lnTo>
                <a:lnTo>
                  <a:pt x="38957" y="48150"/>
                </a:lnTo>
                <a:cubicBezTo>
                  <a:pt x="38660" y="48305"/>
                  <a:pt x="38279" y="48519"/>
                  <a:pt x="38029" y="48602"/>
                </a:cubicBezTo>
                <a:cubicBezTo>
                  <a:pt x="37779" y="48697"/>
                  <a:pt x="37529" y="48888"/>
                  <a:pt x="37433" y="48936"/>
                </a:cubicBezTo>
                <a:cubicBezTo>
                  <a:pt x="37251" y="49031"/>
                  <a:pt x="37077" y="49089"/>
                  <a:pt x="37022" y="49089"/>
                </a:cubicBezTo>
                <a:cubicBezTo>
                  <a:pt x="37009" y="49089"/>
                  <a:pt x="37002" y="49085"/>
                  <a:pt x="37005" y="49078"/>
                </a:cubicBezTo>
                <a:lnTo>
                  <a:pt x="37005" y="49078"/>
                </a:lnTo>
                <a:cubicBezTo>
                  <a:pt x="36731" y="49197"/>
                  <a:pt x="36493" y="49364"/>
                  <a:pt x="36100" y="49483"/>
                </a:cubicBezTo>
                <a:cubicBezTo>
                  <a:pt x="35955" y="49483"/>
                  <a:pt x="35126" y="49846"/>
                  <a:pt x="34988" y="49846"/>
                </a:cubicBezTo>
                <a:cubicBezTo>
                  <a:pt x="34978" y="49846"/>
                  <a:pt x="34971" y="49844"/>
                  <a:pt x="34969" y="49840"/>
                </a:cubicBezTo>
                <a:cubicBezTo>
                  <a:pt x="34683" y="49900"/>
                  <a:pt x="34409" y="49995"/>
                  <a:pt x="34147" y="50090"/>
                </a:cubicBezTo>
                <a:cubicBezTo>
                  <a:pt x="34445" y="49698"/>
                  <a:pt x="34731" y="49281"/>
                  <a:pt x="35028" y="48864"/>
                </a:cubicBezTo>
                <a:cubicBezTo>
                  <a:pt x="35886" y="47697"/>
                  <a:pt x="36707" y="46245"/>
                  <a:pt x="37553" y="44816"/>
                </a:cubicBezTo>
                <a:cubicBezTo>
                  <a:pt x="38076" y="44542"/>
                  <a:pt x="38576" y="44280"/>
                  <a:pt x="39100" y="43994"/>
                </a:cubicBezTo>
                <a:cubicBezTo>
                  <a:pt x="39434" y="43828"/>
                  <a:pt x="39886" y="43637"/>
                  <a:pt x="40029" y="43566"/>
                </a:cubicBezTo>
                <a:cubicBezTo>
                  <a:pt x="40243" y="43471"/>
                  <a:pt x="40481" y="43292"/>
                  <a:pt x="40743" y="43149"/>
                </a:cubicBezTo>
                <a:cubicBezTo>
                  <a:pt x="41136" y="42911"/>
                  <a:pt x="40958" y="43054"/>
                  <a:pt x="41172" y="42947"/>
                </a:cubicBezTo>
                <a:cubicBezTo>
                  <a:pt x="41263" y="42899"/>
                  <a:pt x="41278" y="42886"/>
                  <a:pt x="41265" y="42886"/>
                </a:cubicBezTo>
                <a:cubicBezTo>
                  <a:pt x="41250" y="42886"/>
                  <a:pt x="41196" y="42904"/>
                  <a:pt x="41181" y="42904"/>
                </a:cubicBezTo>
                <a:cubicBezTo>
                  <a:pt x="41174" y="42904"/>
                  <a:pt x="41176" y="42900"/>
                  <a:pt x="41196" y="42887"/>
                </a:cubicBezTo>
                <a:lnTo>
                  <a:pt x="41529" y="42744"/>
                </a:lnTo>
                <a:lnTo>
                  <a:pt x="41529" y="42744"/>
                </a:lnTo>
                <a:cubicBezTo>
                  <a:pt x="41435" y="42801"/>
                  <a:pt x="41420" y="42814"/>
                  <a:pt x="41433" y="42814"/>
                </a:cubicBezTo>
                <a:cubicBezTo>
                  <a:pt x="41444" y="42814"/>
                  <a:pt x="41477" y="42804"/>
                  <a:pt x="41493" y="42804"/>
                </a:cubicBezTo>
                <a:cubicBezTo>
                  <a:pt x="41767" y="42637"/>
                  <a:pt x="42196" y="42435"/>
                  <a:pt x="42244" y="42328"/>
                </a:cubicBezTo>
                <a:cubicBezTo>
                  <a:pt x="42601" y="42137"/>
                  <a:pt x="42613" y="42137"/>
                  <a:pt x="42767" y="42042"/>
                </a:cubicBezTo>
                <a:lnTo>
                  <a:pt x="42767" y="42042"/>
                </a:lnTo>
                <a:cubicBezTo>
                  <a:pt x="42717" y="42072"/>
                  <a:pt x="42634" y="42119"/>
                  <a:pt x="42608" y="42119"/>
                </a:cubicBezTo>
                <a:cubicBezTo>
                  <a:pt x="42603" y="42119"/>
                  <a:pt x="42601" y="42117"/>
                  <a:pt x="42601" y="42113"/>
                </a:cubicBezTo>
                <a:cubicBezTo>
                  <a:pt x="42664" y="42082"/>
                  <a:pt x="42683" y="42071"/>
                  <a:pt x="42679" y="42071"/>
                </a:cubicBezTo>
                <a:cubicBezTo>
                  <a:pt x="42675" y="42071"/>
                  <a:pt x="42634" y="42088"/>
                  <a:pt x="42601" y="42101"/>
                </a:cubicBezTo>
                <a:cubicBezTo>
                  <a:pt x="42791" y="41958"/>
                  <a:pt x="43744" y="41458"/>
                  <a:pt x="43744" y="41375"/>
                </a:cubicBezTo>
                <a:lnTo>
                  <a:pt x="43744" y="41387"/>
                </a:lnTo>
                <a:cubicBezTo>
                  <a:pt x="43779" y="41316"/>
                  <a:pt x="43672" y="41339"/>
                  <a:pt x="43803" y="41220"/>
                </a:cubicBezTo>
                <a:lnTo>
                  <a:pt x="43910" y="41185"/>
                </a:lnTo>
                <a:lnTo>
                  <a:pt x="44041" y="41066"/>
                </a:lnTo>
                <a:cubicBezTo>
                  <a:pt x="44090" y="41038"/>
                  <a:pt x="44107" y="41031"/>
                  <a:pt x="44112" y="41031"/>
                </a:cubicBezTo>
                <a:cubicBezTo>
                  <a:pt x="44118" y="41031"/>
                  <a:pt x="44106" y="41042"/>
                  <a:pt x="44113" y="41042"/>
                </a:cubicBezTo>
                <a:cubicBezTo>
                  <a:pt x="44339" y="40863"/>
                  <a:pt x="44684" y="40649"/>
                  <a:pt x="44970" y="40446"/>
                </a:cubicBezTo>
                <a:lnTo>
                  <a:pt x="44970" y="40446"/>
                </a:lnTo>
                <a:lnTo>
                  <a:pt x="44589" y="40565"/>
                </a:lnTo>
                <a:cubicBezTo>
                  <a:pt x="44851" y="40423"/>
                  <a:pt x="45303" y="40149"/>
                  <a:pt x="45339" y="40077"/>
                </a:cubicBezTo>
                <a:lnTo>
                  <a:pt x="45506" y="40006"/>
                </a:lnTo>
                <a:cubicBezTo>
                  <a:pt x="46018" y="39708"/>
                  <a:pt x="45815" y="39732"/>
                  <a:pt x="46006" y="39601"/>
                </a:cubicBezTo>
                <a:lnTo>
                  <a:pt x="46256" y="39458"/>
                </a:lnTo>
                <a:lnTo>
                  <a:pt x="46018" y="39637"/>
                </a:lnTo>
                <a:cubicBezTo>
                  <a:pt x="46280" y="39470"/>
                  <a:pt x="46363" y="39411"/>
                  <a:pt x="46577" y="39292"/>
                </a:cubicBezTo>
                <a:lnTo>
                  <a:pt x="46577" y="39292"/>
                </a:lnTo>
                <a:cubicBezTo>
                  <a:pt x="46554" y="39303"/>
                  <a:pt x="46542" y="39303"/>
                  <a:pt x="46542" y="39303"/>
                </a:cubicBezTo>
                <a:lnTo>
                  <a:pt x="46577" y="39280"/>
                </a:lnTo>
                <a:cubicBezTo>
                  <a:pt x="46589" y="39232"/>
                  <a:pt x="46708" y="39125"/>
                  <a:pt x="46851" y="39006"/>
                </a:cubicBezTo>
                <a:cubicBezTo>
                  <a:pt x="47089" y="38827"/>
                  <a:pt x="47256" y="38660"/>
                  <a:pt x="47649" y="38399"/>
                </a:cubicBezTo>
                <a:lnTo>
                  <a:pt x="47709" y="38291"/>
                </a:lnTo>
                <a:lnTo>
                  <a:pt x="47982" y="38089"/>
                </a:lnTo>
                <a:lnTo>
                  <a:pt x="48018" y="38113"/>
                </a:lnTo>
                <a:cubicBezTo>
                  <a:pt x="47744" y="38339"/>
                  <a:pt x="47256" y="38756"/>
                  <a:pt x="46899" y="39041"/>
                </a:cubicBezTo>
                <a:lnTo>
                  <a:pt x="46899" y="39053"/>
                </a:lnTo>
                <a:cubicBezTo>
                  <a:pt x="47089" y="38887"/>
                  <a:pt x="47328" y="38696"/>
                  <a:pt x="47470" y="38577"/>
                </a:cubicBezTo>
                <a:cubicBezTo>
                  <a:pt x="47519" y="38544"/>
                  <a:pt x="47624" y="38478"/>
                  <a:pt x="47647" y="38478"/>
                </a:cubicBezTo>
                <a:cubicBezTo>
                  <a:pt x="47651" y="38478"/>
                  <a:pt x="47652" y="38480"/>
                  <a:pt x="47651" y="38483"/>
                </a:cubicBezTo>
                <a:lnTo>
                  <a:pt x="47651" y="38483"/>
                </a:lnTo>
                <a:lnTo>
                  <a:pt x="47720" y="38399"/>
                </a:lnTo>
                <a:cubicBezTo>
                  <a:pt x="48387" y="37827"/>
                  <a:pt x="48387" y="37815"/>
                  <a:pt x="49113" y="37256"/>
                </a:cubicBezTo>
                <a:lnTo>
                  <a:pt x="49113" y="37256"/>
                </a:lnTo>
                <a:lnTo>
                  <a:pt x="49042" y="37291"/>
                </a:lnTo>
                <a:cubicBezTo>
                  <a:pt x="49173" y="37160"/>
                  <a:pt x="49292" y="37041"/>
                  <a:pt x="49352" y="37029"/>
                </a:cubicBezTo>
                <a:cubicBezTo>
                  <a:pt x="49768" y="36672"/>
                  <a:pt x="50209" y="36279"/>
                  <a:pt x="50507" y="36077"/>
                </a:cubicBezTo>
                <a:lnTo>
                  <a:pt x="50530" y="35982"/>
                </a:lnTo>
                <a:cubicBezTo>
                  <a:pt x="50626" y="35910"/>
                  <a:pt x="50780" y="35839"/>
                  <a:pt x="50780" y="35743"/>
                </a:cubicBezTo>
                <a:lnTo>
                  <a:pt x="50947" y="35553"/>
                </a:lnTo>
                <a:cubicBezTo>
                  <a:pt x="51066" y="35446"/>
                  <a:pt x="51114" y="35362"/>
                  <a:pt x="51257" y="35243"/>
                </a:cubicBezTo>
                <a:cubicBezTo>
                  <a:pt x="51280" y="35243"/>
                  <a:pt x="51280" y="35231"/>
                  <a:pt x="51292" y="35231"/>
                </a:cubicBezTo>
                <a:cubicBezTo>
                  <a:pt x="51554" y="34993"/>
                  <a:pt x="51257" y="35196"/>
                  <a:pt x="51578" y="34934"/>
                </a:cubicBezTo>
                <a:cubicBezTo>
                  <a:pt x="51697" y="34850"/>
                  <a:pt x="51638" y="34779"/>
                  <a:pt x="51780" y="34648"/>
                </a:cubicBezTo>
                <a:lnTo>
                  <a:pt x="51959" y="34541"/>
                </a:lnTo>
                <a:cubicBezTo>
                  <a:pt x="52233" y="34291"/>
                  <a:pt x="52245" y="34219"/>
                  <a:pt x="52590" y="33803"/>
                </a:cubicBezTo>
                <a:cubicBezTo>
                  <a:pt x="52701" y="33692"/>
                  <a:pt x="52789" y="33617"/>
                  <a:pt x="52820" y="33617"/>
                </a:cubicBezTo>
                <a:cubicBezTo>
                  <a:pt x="52836" y="33617"/>
                  <a:pt x="52836" y="33637"/>
                  <a:pt x="52816" y="33683"/>
                </a:cubicBezTo>
                <a:lnTo>
                  <a:pt x="52816" y="33683"/>
                </a:lnTo>
                <a:cubicBezTo>
                  <a:pt x="52907" y="33490"/>
                  <a:pt x="52858" y="33590"/>
                  <a:pt x="53019" y="33338"/>
                </a:cubicBezTo>
                <a:cubicBezTo>
                  <a:pt x="53031" y="33329"/>
                  <a:pt x="53039" y="33324"/>
                  <a:pt x="53043" y="33324"/>
                </a:cubicBezTo>
                <a:cubicBezTo>
                  <a:pt x="53054" y="33324"/>
                  <a:pt x="53036" y="33358"/>
                  <a:pt x="53019" y="33410"/>
                </a:cubicBezTo>
                <a:cubicBezTo>
                  <a:pt x="53209" y="33207"/>
                  <a:pt x="53102" y="33267"/>
                  <a:pt x="53221" y="33088"/>
                </a:cubicBezTo>
                <a:cubicBezTo>
                  <a:pt x="53221" y="33005"/>
                  <a:pt x="53209" y="32922"/>
                  <a:pt x="53257" y="32862"/>
                </a:cubicBezTo>
                <a:lnTo>
                  <a:pt x="53257" y="32862"/>
                </a:lnTo>
                <a:lnTo>
                  <a:pt x="53197" y="32922"/>
                </a:lnTo>
                <a:cubicBezTo>
                  <a:pt x="53304" y="32731"/>
                  <a:pt x="53435" y="32517"/>
                  <a:pt x="53578" y="32314"/>
                </a:cubicBezTo>
                <a:lnTo>
                  <a:pt x="53602" y="32326"/>
                </a:lnTo>
                <a:lnTo>
                  <a:pt x="53733" y="32088"/>
                </a:lnTo>
                <a:lnTo>
                  <a:pt x="53757" y="32088"/>
                </a:lnTo>
                <a:lnTo>
                  <a:pt x="53936" y="31743"/>
                </a:lnTo>
                <a:lnTo>
                  <a:pt x="53936" y="31743"/>
                </a:lnTo>
                <a:lnTo>
                  <a:pt x="53912" y="31791"/>
                </a:lnTo>
                <a:cubicBezTo>
                  <a:pt x="53959" y="31719"/>
                  <a:pt x="54078" y="31433"/>
                  <a:pt x="54162" y="31279"/>
                </a:cubicBezTo>
                <a:lnTo>
                  <a:pt x="54174" y="31302"/>
                </a:lnTo>
                <a:cubicBezTo>
                  <a:pt x="54436" y="30886"/>
                  <a:pt x="54519" y="30481"/>
                  <a:pt x="54698" y="29945"/>
                </a:cubicBezTo>
                <a:lnTo>
                  <a:pt x="54698" y="30017"/>
                </a:lnTo>
                <a:cubicBezTo>
                  <a:pt x="54793" y="29838"/>
                  <a:pt x="54674" y="29957"/>
                  <a:pt x="54757" y="29731"/>
                </a:cubicBezTo>
                <a:lnTo>
                  <a:pt x="54805" y="29731"/>
                </a:lnTo>
                <a:cubicBezTo>
                  <a:pt x="54817" y="29528"/>
                  <a:pt x="54888" y="29481"/>
                  <a:pt x="54948" y="29362"/>
                </a:cubicBezTo>
                <a:lnTo>
                  <a:pt x="54948" y="29362"/>
                </a:lnTo>
                <a:lnTo>
                  <a:pt x="54888" y="29409"/>
                </a:lnTo>
                <a:lnTo>
                  <a:pt x="54983" y="29159"/>
                </a:lnTo>
                <a:cubicBezTo>
                  <a:pt x="55024" y="29019"/>
                  <a:pt x="55051" y="28976"/>
                  <a:pt x="55069" y="28976"/>
                </a:cubicBezTo>
                <a:cubicBezTo>
                  <a:pt x="55087" y="28976"/>
                  <a:pt x="55096" y="29022"/>
                  <a:pt x="55102" y="29052"/>
                </a:cubicBezTo>
                <a:lnTo>
                  <a:pt x="55114" y="28838"/>
                </a:lnTo>
                <a:lnTo>
                  <a:pt x="55174" y="28814"/>
                </a:lnTo>
                <a:cubicBezTo>
                  <a:pt x="55162" y="28659"/>
                  <a:pt x="55221" y="28683"/>
                  <a:pt x="55245" y="28409"/>
                </a:cubicBezTo>
                <a:cubicBezTo>
                  <a:pt x="55247" y="28408"/>
                  <a:pt x="55250" y="28408"/>
                  <a:pt x="55251" y="28408"/>
                </a:cubicBezTo>
                <a:cubicBezTo>
                  <a:pt x="55262" y="28408"/>
                  <a:pt x="55267" y="28421"/>
                  <a:pt x="55273" y="28421"/>
                </a:cubicBezTo>
                <a:cubicBezTo>
                  <a:pt x="55278" y="28421"/>
                  <a:pt x="55284" y="28413"/>
                  <a:pt x="55293" y="28385"/>
                </a:cubicBezTo>
                <a:lnTo>
                  <a:pt x="55305" y="27969"/>
                </a:lnTo>
                <a:lnTo>
                  <a:pt x="55293" y="28219"/>
                </a:lnTo>
                <a:lnTo>
                  <a:pt x="55233" y="28171"/>
                </a:lnTo>
                <a:cubicBezTo>
                  <a:pt x="55233" y="27909"/>
                  <a:pt x="55305" y="27826"/>
                  <a:pt x="55329" y="27635"/>
                </a:cubicBezTo>
                <a:lnTo>
                  <a:pt x="55329" y="27766"/>
                </a:lnTo>
                <a:cubicBezTo>
                  <a:pt x="55352" y="27469"/>
                  <a:pt x="55388" y="27457"/>
                  <a:pt x="55424" y="27278"/>
                </a:cubicBezTo>
                <a:lnTo>
                  <a:pt x="55424" y="27278"/>
                </a:lnTo>
                <a:cubicBezTo>
                  <a:pt x="55417" y="27307"/>
                  <a:pt x="55405" y="27348"/>
                  <a:pt x="55397" y="27348"/>
                </a:cubicBezTo>
                <a:cubicBezTo>
                  <a:pt x="55392" y="27348"/>
                  <a:pt x="55388" y="27330"/>
                  <a:pt x="55388" y="27278"/>
                </a:cubicBezTo>
                <a:cubicBezTo>
                  <a:pt x="55400" y="27195"/>
                  <a:pt x="55412" y="27230"/>
                  <a:pt x="55424" y="27147"/>
                </a:cubicBezTo>
                <a:cubicBezTo>
                  <a:pt x="55412" y="27135"/>
                  <a:pt x="55400" y="27076"/>
                  <a:pt x="55400" y="26980"/>
                </a:cubicBezTo>
                <a:cubicBezTo>
                  <a:pt x="55400" y="26897"/>
                  <a:pt x="55412" y="26814"/>
                  <a:pt x="55448" y="26623"/>
                </a:cubicBezTo>
                <a:cubicBezTo>
                  <a:pt x="55448" y="26623"/>
                  <a:pt x="55460" y="26635"/>
                  <a:pt x="55460" y="26659"/>
                </a:cubicBezTo>
                <a:cubicBezTo>
                  <a:pt x="55460" y="26564"/>
                  <a:pt x="55460" y="26540"/>
                  <a:pt x="55471" y="26385"/>
                </a:cubicBezTo>
                <a:lnTo>
                  <a:pt x="55519" y="26457"/>
                </a:lnTo>
                <a:lnTo>
                  <a:pt x="55519" y="26457"/>
                </a:lnTo>
                <a:lnTo>
                  <a:pt x="55483" y="26195"/>
                </a:lnTo>
                <a:cubicBezTo>
                  <a:pt x="55519" y="25980"/>
                  <a:pt x="55507" y="25766"/>
                  <a:pt x="55531" y="25742"/>
                </a:cubicBezTo>
                <a:lnTo>
                  <a:pt x="55531" y="25837"/>
                </a:lnTo>
                <a:cubicBezTo>
                  <a:pt x="55531" y="25837"/>
                  <a:pt x="55531" y="25742"/>
                  <a:pt x="55543" y="25611"/>
                </a:cubicBezTo>
                <a:cubicBezTo>
                  <a:pt x="55543" y="25587"/>
                  <a:pt x="55543" y="25540"/>
                  <a:pt x="55567" y="25492"/>
                </a:cubicBezTo>
                <a:cubicBezTo>
                  <a:pt x="55531" y="25492"/>
                  <a:pt x="55483" y="25528"/>
                  <a:pt x="55460" y="25540"/>
                </a:cubicBezTo>
                <a:cubicBezTo>
                  <a:pt x="55388" y="25564"/>
                  <a:pt x="55293" y="25611"/>
                  <a:pt x="55221" y="25659"/>
                </a:cubicBezTo>
                <a:cubicBezTo>
                  <a:pt x="54888" y="25826"/>
                  <a:pt x="54567" y="25968"/>
                  <a:pt x="54567" y="25968"/>
                </a:cubicBezTo>
                <a:lnTo>
                  <a:pt x="54531" y="25945"/>
                </a:lnTo>
                <a:cubicBezTo>
                  <a:pt x="54507" y="25968"/>
                  <a:pt x="54447" y="26004"/>
                  <a:pt x="54376" y="26040"/>
                </a:cubicBezTo>
                <a:cubicBezTo>
                  <a:pt x="54328" y="26076"/>
                  <a:pt x="54281" y="26088"/>
                  <a:pt x="54233" y="26123"/>
                </a:cubicBezTo>
                <a:cubicBezTo>
                  <a:pt x="54150" y="26159"/>
                  <a:pt x="54078" y="26207"/>
                  <a:pt x="54090" y="26218"/>
                </a:cubicBezTo>
                <a:cubicBezTo>
                  <a:pt x="53950" y="26259"/>
                  <a:pt x="53665" y="26469"/>
                  <a:pt x="53608" y="26469"/>
                </a:cubicBezTo>
                <a:cubicBezTo>
                  <a:pt x="53597" y="26469"/>
                  <a:pt x="53595" y="26461"/>
                  <a:pt x="53602" y="26445"/>
                </a:cubicBezTo>
                <a:lnTo>
                  <a:pt x="53602" y="26445"/>
                </a:lnTo>
                <a:cubicBezTo>
                  <a:pt x="53102" y="26730"/>
                  <a:pt x="52888" y="26933"/>
                  <a:pt x="52304" y="27290"/>
                </a:cubicBezTo>
                <a:cubicBezTo>
                  <a:pt x="52066" y="27373"/>
                  <a:pt x="51530" y="27790"/>
                  <a:pt x="51185" y="28052"/>
                </a:cubicBezTo>
                <a:cubicBezTo>
                  <a:pt x="50530" y="28600"/>
                  <a:pt x="50114" y="28981"/>
                  <a:pt x="49506" y="29600"/>
                </a:cubicBezTo>
                <a:cubicBezTo>
                  <a:pt x="49054" y="29897"/>
                  <a:pt x="48602" y="30552"/>
                  <a:pt x="48197" y="30945"/>
                </a:cubicBezTo>
                <a:lnTo>
                  <a:pt x="48125" y="31076"/>
                </a:lnTo>
                <a:cubicBezTo>
                  <a:pt x="47840" y="31326"/>
                  <a:pt x="47530" y="31814"/>
                  <a:pt x="47149" y="32207"/>
                </a:cubicBezTo>
                <a:cubicBezTo>
                  <a:pt x="47089" y="32326"/>
                  <a:pt x="47054" y="32386"/>
                  <a:pt x="47030" y="32398"/>
                </a:cubicBezTo>
                <a:cubicBezTo>
                  <a:pt x="47054" y="32386"/>
                  <a:pt x="47078" y="32350"/>
                  <a:pt x="47089" y="32350"/>
                </a:cubicBezTo>
                <a:cubicBezTo>
                  <a:pt x="47002" y="32459"/>
                  <a:pt x="46854" y="32689"/>
                  <a:pt x="46821" y="32689"/>
                </a:cubicBezTo>
                <a:cubicBezTo>
                  <a:pt x="46819" y="32689"/>
                  <a:pt x="46817" y="32687"/>
                  <a:pt x="46816" y="32684"/>
                </a:cubicBezTo>
                <a:lnTo>
                  <a:pt x="46827" y="32648"/>
                </a:lnTo>
                <a:cubicBezTo>
                  <a:pt x="46826" y="32646"/>
                  <a:pt x="46824" y="32646"/>
                  <a:pt x="46822" y="32646"/>
                </a:cubicBezTo>
                <a:cubicBezTo>
                  <a:pt x="46775" y="32646"/>
                  <a:pt x="46573" y="33045"/>
                  <a:pt x="46458" y="33160"/>
                </a:cubicBezTo>
                <a:lnTo>
                  <a:pt x="46542" y="33112"/>
                </a:lnTo>
                <a:lnTo>
                  <a:pt x="46542" y="33112"/>
                </a:lnTo>
                <a:lnTo>
                  <a:pt x="46375" y="33350"/>
                </a:lnTo>
                <a:lnTo>
                  <a:pt x="46411" y="33279"/>
                </a:lnTo>
                <a:lnTo>
                  <a:pt x="46411" y="33279"/>
                </a:lnTo>
                <a:cubicBezTo>
                  <a:pt x="45815" y="34362"/>
                  <a:pt x="45423" y="34779"/>
                  <a:pt x="44934" y="35827"/>
                </a:cubicBezTo>
                <a:cubicBezTo>
                  <a:pt x="44941" y="35796"/>
                  <a:pt x="44942" y="35783"/>
                  <a:pt x="44940" y="35783"/>
                </a:cubicBezTo>
                <a:cubicBezTo>
                  <a:pt x="44928" y="35783"/>
                  <a:pt x="44843" y="36018"/>
                  <a:pt x="44794" y="36018"/>
                </a:cubicBezTo>
                <a:cubicBezTo>
                  <a:pt x="44793" y="36018"/>
                  <a:pt x="44792" y="36017"/>
                  <a:pt x="44792" y="36017"/>
                </a:cubicBezTo>
                <a:cubicBezTo>
                  <a:pt x="44577" y="36244"/>
                  <a:pt x="44530" y="36494"/>
                  <a:pt x="44434" y="36696"/>
                </a:cubicBezTo>
                <a:lnTo>
                  <a:pt x="44434" y="36720"/>
                </a:lnTo>
                <a:lnTo>
                  <a:pt x="44220" y="37077"/>
                </a:lnTo>
                <a:cubicBezTo>
                  <a:pt x="44232" y="37023"/>
                  <a:pt x="44235" y="37003"/>
                  <a:pt x="44232" y="37003"/>
                </a:cubicBezTo>
                <a:cubicBezTo>
                  <a:pt x="44226" y="37003"/>
                  <a:pt x="44189" y="37118"/>
                  <a:pt x="44176" y="37167"/>
                </a:cubicBezTo>
                <a:lnTo>
                  <a:pt x="44176" y="37167"/>
                </a:lnTo>
                <a:cubicBezTo>
                  <a:pt x="43862" y="37645"/>
                  <a:pt x="43559" y="38124"/>
                  <a:pt x="43244" y="38649"/>
                </a:cubicBezTo>
                <a:cubicBezTo>
                  <a:pt x="42887" y="39184"/>
                  <a:pt x="42529" y="39732"/>
                  <a:pt x="42172" y="40268"/>
                </a:cubicBezTo>
                <a:lnTo>
                  <a:pt x="42208" y="40244"/>
                </a:lnTo>
                <a:lnTo>
                  <a:pt x="42208" y="40244"/>
                </a:lnTo>
                <a:cubicBezTo>
                  <a:pt x="42029" y="40506"/>
                  <a:pt x="41839" y="40839"/>
                  <a:pt x="41672" y="41006"/>
                </a:cubicBezTo>
                <a:cubicBezTo>
                  <a:pt x="41517" y="41161"/>
                  <a:pt x="41398" y="41423"/>
                  <a:pt x="41339" y="41494"/>
                </a:cubicBezTo>
                <a:cubicBezTo>
                  <a:pt x="41209" y="41656"/>
                  <a:pt x="41050" y="41759"/>
                  <a:pt x="41039" y="41759"/>
                </a:cubicBezTo>
                <a:cubicBezTo>
                  <a:pt x="41038" y="41759"/>
                  <a:pt x="41039" y="41758"/>
                  <a:pt x="41041" y="41756"/>
                </a:cubicBezTo>
                <a:lnTo>
                  <a:pt x="41041" y="41756"/>
                </a:lnTo>
                <a:cubicBezTo>
                  <a:pt x="40862" y="41935"/>
                  <a:pt x="40696" y="42149"/>
                  <a:pt x="40362" y="42339"/>
                </a:cubicBezTo>
                <a:cubicBezTo>
                  <a:pt x="40238" y="42373"/>
                  <a:pt x="39586" y="42892"/>
                  <a:pt x="39471" y="42892"/>
                </a:cubicBezTo>
                <a:cubicBezTo>
                  <a:pt x="39465" y="42892"/>
                  <a:pt x="39460" y="42890"/>
                  <a:pt x="39458" y="42887"/>
                </a:cubicBezTo>
                <a:cubicBezTo>
                  <a:pt x="39077" y="43054"/>
                  <a:pt x="38731" y="43280"/>
                  <a:pt x="38326" y="43423"/>
                </a:cubicBezTo>
                <a:cubicBezTo>
                  <a:pt x="38505" y="43101"/>
                  <a:pt x="38719" y="42732"/>
                  <a:pt x="38922" y="42339"/>
                </a:cubicBezTo>
                <a:cubicBezTo>
                  <a:pt x="39398" y="41435"/>
                  <a:pt x="39862" y="40530"/>
                  <a:pt x="39934" y="40363"/>
                </a:cubicBezTo>
                <a:lnTo>
                  <a:pt x="39934" y="40363"/>
                </a:lnTo>
                <a:lnTo>
                  <a:pt x="39684" y="40720"/>
                </a:lnTo>
                <a:cubicBezTo>
                  <a:pt x="40303" y="39470"/>
                  <a:pt x="40636" y="38899"/>
                  <a:pt x="41077" y="37768"/>
                </a:cubicBezTo>
                <a:lnTo>
                  <a:pt x="41077" y="37768"/>
                </a:lnTo>
                <a:lnTo>
                  <a:pt x="41065" y="37827"/>
                </a:lnTo>
                <a:cubicBezTo>
                  <a:pt x="41112" y="37756"/>
                  <a:pt x="41112" y="37684"/>
                  <a:pt x="41220" y="37398"/>
                </a:cubicBezTo>
                <a:cubicBezTo>
                  <a:pt x="41315" y="37136"/>
                  <a:pt x="41529" y="36660"/>
                  <a:pt x="41886" y="35743"/>
                </a:cubicBezTo>
                <a:cubicBezTo>
                  <a:pt x="41891" y="35721"/>
                  <a:pt x="41894" y="35706"/>
                  <a:pt x="41898" y="35689"/>
                </a:cubicBezTo>
                <a:lnTo>
                  <a:pt x="41898" y="35689"/>
                </a:lnTo>
                <a:cubicBezTo>
                  <a:pt x="41894" y="35699"/>
                  <a:pt x="41890" y="35709"/>
                  <a:pt x="41886" y="35720"/>
                </a:cubicBezTo>
                <a:cubicBezTo>
                  <a:pt x="41863" y="35791"/>
                  <a:pt x="41815" y="35863"/>
                  <a:pt x="41815" y="35863"/>
                </a:cubicBezTo>
                <a:cubicBezTo>
                  <a:pt x="41874" y="35672"/>
                  <a:pt x="41886" y="35493"/>
                  <a:pt x="41958" y="35231"/>
                </a:cubicBezTo>
                <a:cubicBezTo>
                  <a:pt x="41970" y="35172"/>
                  <a:pt x="42005" y="35148"/>
                  <a:pt x="42005" y="35148"/>
                </a:cubicBezTo>
                <a:lnTo>
                  <a:pt x="42005" y="35124"/>
                </a:lnTo>
                <a:cubicBezTo>
                  <a:pt x="42291" y="34708"/>
                  <a:pt x="42648" y="34196"/>
                  <a:pt x="42756" y="34017"/>
                </a:cubicBezTo>
                <a:cubicBezTo>
                  <a:pt x="42958" y="33755"/>
                  <a:pt x="43125" y="33362"/>
                  <a:pt x="43339" y="33005"/>
                </a:cubicBezTo>
                <a:cubicBezTo>
                  <a:pt x="43684" y="32434"/>
                  <a:pt x="43553" y="32743"/>
                  <a:pt x="43732" y="32457"/>
                </a:cubicBezTo>
                <a:cubicBezTo>
                  <a:pt x="43804" y="32344"/>
                  <a:pt x="43823" y="32308"/>
                  <a:pt x="43818" y="32308"/>
                </a:cubicBezTo>
                <a:cubicBezTo>
                  <a:pt x="43810" y="32308"/>
                  <a:pt x="43737" y="32405"/>
                  <a:pt x="43729" y="32405"/>
                </a:cubicBezTo>
                <a:cubicBezTo>
                  <a:pt x="43727" y="32405"/>
                  <a:pt x="43731" y="32396"/>
                  <a:pt x="43744" y="32374"/>
                </a:cubicBezTo>
                <a:lnTo>
                  <a:pt x="44030" y="31957"/>
                </a:lnTo>
                <a:lnTo>
                  <a:pt x="44030" y="31957"/>
                </a:lnTo>
                <a:cubicBezTo>
                  <a:pt x="43969" y="32073"/>
                  <a:pt x="43954" y="32107"/>
                  <a:pt x="43959" y="32107"/>
                </a:cubicBezTo>
                <a:cubicBezTo>
                  <a:pt x="43965" y="32107"/>
                  <a:pt x="43998" y="32060"/>
                  <a:pt x="44018" y="32041"/>
                </a:cubicBezTo>
                <a:lnTo>
                  <a:pt x="44018" y="32041"/>
                </a:lnTo>
                <a:cubicBezTo>
                  <a:pt x="43970" y="32136"/>
                  <a:pt x="43922" y="32207"/>
                  <a:pt x="43899" y="32267"/>
                </a:cubicBezTo>
                <a:cubicBezTo>
                  <a:pt x="44011" y="32079"/>
                  <a:pt x="44035" y="32032"/>
                  <a:pt x="44028" y="32032"/>
                </a:cubicBezTo>
                <a:cubicBezTo>
                  <a:pt x="44027" y="32032"/>
                  <a:pt x="44023" y="32036"/>
                  <a:pt x="44018" y="32041"/>
                </a:cubicBezTo>
                <a:cubicBezTo>
                  <a:pt x="44232" y="31672"/>
                  <a:pt x="44613" y="31088"/>
                  <a:pt x="44625" y="30945"/>
                </a:cubicBezTo>
                <a:cubicBezTo>
                  <a:pt x="44897" y="30478"/>
                  <a:pt x="44940" y="30447"/>
                  <a:pt x="45036" y="30282"/>
                </a:cubicBezTo>
                <a:lnTo>
                  <a:pt x="45036" y="30282"/>
                </a:lnTo>
                <a:cubicBezTo>
                  <a:pt x="44993" y="30351"/>
                  <a:pt x="44932" y="30433"/>
                  <a:pt x="44922" y="30433"/>
                </a:cubicBezTo>
                <a:cubicBezTo>
                  <a:pt x="44980" y="30349"/>
                  <a:pt x="44996" y="30319"/>
                  <a:pt x="44992" y="30319"/>
                </a:cubicBezTo>
                <a:cubicBezTo>
                  <a:pt x="44987" y="30319"/>
                  <a:pt x="44949" y="30368"/>
                  <a:pt x="44922" y="30421"/>
                </a:cubicBezTo>
                <a:cubicBezTo>
                  <a:pt x="45065" y="30088"/>
                  <a:pt x="45875" y="28814"/>
                  <a:pt x="45839" y="28707"/>
                </a:cubicBezTo>
                <a:lnTo>
                  <a:pt x="45863" y="28707"/>
                </a:lnTo>
                <a:cubicBezTo>
                  <a:pt x="45863" y="28624"/>
                  <a:pt x="45756" y="28719"/>
                  <a:pt x="45839" y="28481"/>
                </a:cubicBezTo>
                <a:lnTo>
                  <a:pt x="45935" y="28338"/>
                </a:lnTo>
                <a:lnTo>
                  <a:pt x="46030" y="28100"/>
                </a:lnTo>
                <a:cubicBezTo>
                  <a:pt x="46067" y="28030"/>
                  <a:pt x="46083" y="28011"/>
                  <a:pt x="46089" y="28011"/>
                </a:cubicBezTo>
                <a:cubicBezTo>
                  <a:pt x="46097" y="28011"/>
                  <a:pt x="46089" y="28040"/>
                  <a:pt x="46089" y="28040"/>
                </a:cubicBezTo>
                <a:cubicBezTo>
                  <a:pt x="46244" y="27671"/>
                  <a:pt x="46506" y="27147"/>
                  <a:pt x="46708" y="26695"/>
                </a:cubicBezTo>
                <a:lnTo>
                  <a:pt x="46708" y="26695"/>
                </a:lnTo>
                <a:lnTo>
                  <a:pt x="46387" y="27135"/>
                </a:lnTo>
                <a:cubicBezTo>
                  <a:pt x="46589" y="26754"/>
                  <a:pt x="46935" y="26088"/>
                  <a:pt x="46935" y="26004"/>
                </a:cubicBezTo>
                <a:lnTo>
                  <a:pt x="47066" y="25778"/>
                </a:lnTo>
                <a:cubicBezTo>
                  <a:pt x="47447" y="25028"/>
                  <a:pt x="47256" y="25230"/>
                  <a:pt x="47387" y="24909"/>
                </a:cubicBezTo>
                <a:lnTo>
                  <a:pt x="47589" y="24528"/>
                </a:lnTo>
                <a:lnTo>
                  <a:pt x="47435" y="24933"/>
                </a:lnTo>
                <a:cubicBezTo>
                  <a:pt x="47601" y="24540"/>
                  <a:pt x="47673" y="24397"/>
                  <a:pt x="47828" y="24075"/>
                </a:cubicBezTo>
                <a:lnTo>
                  <a:pt x="47828" y="24075"/>
                </a:lnTo>
                <a:cubicBezTo>
                  <a:pt x="47818" y="24085"/>
                  <a:pt x="47812" y="24092"/>
                  <a:pt x="47809" y="24098"/>
                </a:cubicBezTo>
                <a:lnTo>
                  <a:pt x="47809" y="24098"/>
                </a:lnTo>
                <a:lnTo>
                  <a:pt x="47828" y="24052"/>
                </a:lnTo>
                <a:cubicBezTo>
                  <a:pt x="47828" y="23992"/>
                  <a:pt x="47887" y="23778"/>
                  <a:pt x="47970" y="23504"/>
                </a:cubicBezTo>
                <a:cubicBezTo>
                  <a:pt x="48090" y="23111"/>
                  <a:pt x="48173" y="22885"/>
                  <a:pt x="48399" y="22147"/>
                </a:cubicBezTo>
                <a:lnTo>
                  <a:pt x="48399" y="21968"/>
                </a:lnTo>
                <a:lnTo>
                  <a:pt x="48566" y="21492"/>
                </a:lnTo>
                <a:lnTo>
                  <a:pt x="48602" y="21504"/>
                </a:lnTo>
                <a:cubicBezTo>
                  <a:pt x="48471" y="21980"/>
                  <a:pt x="48221" y="22885"/>
                  <a:pt x="48018" y="23504"/>
                </a:cubicBezTo>
                <a:lnTo>
                  <a:pt x="48030" y="23516"/>
                </a:lnTo>
                <a:cubicBezTo>
                  <a:pt x="48149" y="23159"/>
                  <a:pt x="48268" y="22742"/>
                  <a:pt x="48351" y="22504"/>
                </a:cubicBezTo>
                <a:cubicBezTo>
                  <a:pt x="48378" y="22417"/>
                  <a:pt x="48448" y="22241"/>
                  <a:pt x="48470" y="22241"/>
                </a:cubicBezTo>
                <a:cubicBezTo>
                  <a:pt x="48474" y="22241"/>
                  <a:pt x="48477" y="22246"/>
                  <a:pt x="48477" y="22259"/>
                </a:cubicBezTo>
                <a:lnTo>
                  <a:pt x="48477" y="22259"/>
                </a:lnTo>
                <a:lnTo>
                  <a:pt x="48494" y="22087"/>
                </a:lnTo>
                <a:cubicBezTo>
                  <a:pt x="48673" y="21480"/>
                  <a:pt x="48732" y="21158"/>
                  <a:pt x="48804" y="20849"/>
                </a:cubicBezTo>
                <a:cubicBezTo>
                  <a:pt x="48887" y="20539"/>
                  <a:pt x="48983" y="20206"/>
                  <a:pt x="49102" y="19551"/>
                </a:cubicBezTo>
                <a:lnTo>
                  <a:pt x="49102" y="19551"/>
                </a:lnTo>
                <a:lnTo>
                  <a:pt x="49078" y="19658"/>
                </a:lnTo>
                <a:cubicBezTo>
                  <a:pt x="49102" y="19396"/>
                  <a:pt x="49137" y="19134"/>
                  <a:pt x="49185" y="19063"/>
                </a:cubicBezTo>
                <a:cubicBezTo>
                  <a:pt x="49316" y="18277"/>
                  <a:pt x="49399" y="17455"/>
                  <a:pt x="49459" y="16932"/>
                </a:cubicBezTo>
                <a:lnTo>
                  <a:pt x="49435" y="16813"/>
                </a:lnTo>
                <a:cubicBezTo>
                  <a:pt x="49447" y="16658"/>
                  <a:pt x="49518" y="16396"/>
                  <a:pt x="49459" y="16312"/>
                </a:cubicBezTo>
                <a:lnTo>
                  <a:pt x="49447" y="15955"/>
                </a:lnTo>
                <a:cubicBezTo>
                  <a:pt x="49447" y="15729"/>
                  <a:pt x="49435" y="15586"/>
                  <a:pt x="49447" y="15324"/>
                </a:cubicBezTo>
                <a:lnTo>
                  <a:pt x="49447" y="15289"/>
                </a:lnTo>
                <a:cubicBezTo>
                  <a:pt x="49447" y="14765"/>
                  <a:pt x="49423" y="15289"/>
                  <a:pt x="49423" y="14693"/>
                </a:cubicBezTo>
                <a:cubicBezTo>
                  <a:pt x="49447" y="14491"/>
                  <a:pt x="49364" y="14479"/>
                  <a:pt x="49364" y="14193"/>
                </a:cubicBezTo>
                <a:lnTo>
                  <a:pt x="49399" y="13896"/>
                </a:lnTo>
                <a:cubicBezTo>
                  <a:pt x="49399" y="13384"/>
                  <a:pt x="49340" y="13288"/>
                  <a:pt x="49268" y="12526"/>
                </a:cubicBezTo>
                <a:cubicBezTo>
                  <a:pt x="49260" y="12272"/>
                  <a:pt x="49269" y="12109"/>
                  <a:pt x="49302" y="12109"/>
                </a:cubicBezTo>
                <a:cubicBezTo>
                  <a:pt x="49317" y="12109"/>
                  <a:pt x="49337" y="12142"/>
                  <a:pt x="49364" y="12217"/>
                </a:cubicBezTo>
                <a:cubicBezTo>
                  <a:pt x="49268" y="11895"/>
                  <a:pt x="49316" y="12074"/>
                  <a:pt x="49244" y="11633"/>
                </a:cubicBezTo>
                <a:cubicBezTo>
                  <a:pt x="49248" y="11610"/>
                  <a:pt x="49252" y="11599"/>
                  <a:pt x="49257" y="11599"/>
                </a:cubicBezTo>
                <a:cubicBezTo>
                  <a:pt x="49267" y="11599"/>
                  <a:pt x="49280" y="11645"/>
                  <a:pt x="49304" y="11717"/>
                </a:cubicBezTo>
                <a:cubicBezTo>
                  <a:pt x="49280" y="11324"/>
                  <a:pt x="49256" y="11479"/>
                  <a:pt x="49221" y="11181"/>
                </a:cubicBezTo>
                <a:cubicBezTo>
                  <a:pt x="49185" y="11098"/>
                  <a:pt x="49090" y="11014"/>
                  <a:pt x="49078" y="10907"/>
                </a:cubicBezTo>
                <a:lnTo>
                  <a:pt x="49078" y="11026"/>
                </a:lnTo>
                <a:cubicBezTo>
                  <a:pt x="49018" y="10717"/>
                  <a:pt x="48971" y="10383"/>
                  <a:pt x="48947" y="10026"/>
                </a:cubicBezTo>
                <a:lnTo>
                  <a:pt x="48947" y="10026"/>
                </a:lnTo>
                <a:lnTo>
                  <a:pt x="48971" y="10050"/>
                </a:lnTo>
                <a:lnTo>
                  <a:pt x="48971" y="10050"/>
                </a:lnTo>
                <a:lnTo>
                  <a:pt x="48911" y="9669"/>
                </a:lnTo>
                <a:lnTo>
                  <a:pt x="48947" y="9645"/>
                </a:lnTo>
                <a:lnTo>
                  <a:pt x="48863" y="9109"/>
                </a:lnTo>
                <a:lnTo>
                  <a:pt x="48863" y="9181"/>
                </a:lnTo>
                <a:cubicBezTo>
                  <a:pt x="48852" y="9050"/>
                  <a:pt x="48780" y="8633"/>
                  <a:pt x="48768" y="8395"/>
                </a:cubicBezTo>
                <a:lnTo>
                  <a:pt x="48780" y="8395"/>
                </a:lnTo>
                <a:cubicBezTo>
                  <a:pt x="48732" y="7704"/>
                  <a:pt x="48602" y="7169"/>
                  <a:pt x="48506" y="6383"/>
                </a:cubicBezTo>
                <a:lnTo>
                  <a:pt x="48506" y="6383"/>
                </a:lnTo>
                <a:lnTo>
                  <a:pt x="48554" y="6490"/>
                </a:lnTo>
                <a:cubicBezTo>
                  <a:pt x="48554" y="6216"/>
                  <a:pt x="48494" y="6418"/>
                  <a:pt x="48482" y="6097"/>
                </a:cubicBezTo>
                <a:lnTo>
                  <a:pt x="48506" y="6085"/>
                </a:lnTo>
                <a:cubicBezTo>
                  <a:pt x="48435" y="5799"/>
                  <a:pt x="48482" y="5716"/>
                  <a:pt x="48482" y="5525"/>
                </a:cubicBezTo>
                <a:lnTo>
                  <a:pt x="48482" y="5525"/>
                </a:lnTo>
                <a:lnTo>
                  <a:pt x="48435" y="5609"/>
                </a:lnTo>
                <a:lnTo>
                  <a:pt x="48411" y="5240"/>
                </a:lnTo>
                <a:cubicBezTo>
                  <a:pt x="48392" y="5029"/>
                  <a:pt x="48403" y="4970"/>
                  <a:pt x="48422" y="4970"/>
                </a:cubicBezTo>
                <a:cubicBezTo>
                  <a:pt x="48440" y="4970"/>
                  <a:pt x="48465" y="5021"/>
                  <a:pt x="48482" y="5049"/>
                </a:cubicBezTo>
                <a:lnTo>
                  <a:pt x="48423" y="4775"/>
                </a:lnTo>
                <a:lnTo>
                  <a:pt x="48471" y="4716"/>
                </a:lnTo>
                <a:cubicBezTo>
                  <a:pt x="48411" y="4525"/>
                  <a:pt x="48471" y="4525"/>
                  <a:pt x="48411" y="4168"/>
                </a:cubicBezTo>
                <a:cubicBezTo>
                  <a:pt x="48413" y="4162"/>
                  <a:pt x="48415" y="4160"/>
                  <a:pt x="48417" y="4160"/>
                </a:cubicBezTo>
                <a:cubicBezTo>
                  <a:pt x="48422" y="4160"/>
                  <a:pt x="48426" y="4171"/>
                  <a:pt x="48429" y="4171"/>
                </a:cubicBezTo>
                <a:cubicBezTo>
                  <a:pt x="48433" y="4171"/>
                  <a:pt x="48435" y="4159"/>
                  <a:pt x="48435" y="4109"/>
                </a:cubicBezTo>
                <a:cubicBezTo>
                  <a:pt x="48435" y="4109"/>
                  <a:pt x="48411" y="3954"/>
                  <a:pt x="48387" y="3823"/>
                </a:cubicBezTo>
                <a:cubicBezTo>
                  <a:pt x="48375" y="3680"/>
                  <a:pt x="48351" y="3537"/>
                  <a:pt x="48351" y="3537"/>
                </a:cubicBezTo>
                <a:lnTo>
                  <a:pt x="48351" y="3537"/>
                </a:lnTo>
                <a:lnTo>
                  <a:pt x="48387" y="3882"/>
                </a:lnTo>
                <a:lnTo>
                  <a:pt x="48387" y="3882"/>
                </a:lnTo>
                <a:lnTo>
                  <a:pt x="48328" y="3835"/>
                </a:lnTo>
                <a:cubicBezTo>
                  <a:pt x="48268" y="3478"/>
                  <a:pt x="48316" y="3347"/>
                  <a:pt x="48292" y="3085"/>
                </a:cubicBezTo>
                <a:lnTo>
                  <a:pt x="48292" y="3085"/>
                </a:lnTo>
                <a:lnTo>
                  <a:pt x="48316" y="3263"/>
                </a:lnTo>
                <a:cubicBezTo>
                  <a:pt x="48292" y="2847"/>
                  <a:pt x="48304" y="2811"/>
                  <a:pt x="48316" y="2573"/>
                </a:cubicBezTo>
                <a:lnTo>
                  <a:pt x="48316" y="2573"/>
                </a:lnTo>
                <a:cubicBezTo>
                  <a:pt x="48308" y="2617"/>
                  <a:pt x="48301" y="2678"/>
                  <a:pt x="48291" y="2678"/>
                </a:cubicBezTo>
                <a:cubicBezTo>
                  <a:pt x="48285" y="2678"/>
                  <a:pt x="48277" y="2654"/>
                  <a:pt x="48268" y="2585"/>
                </a:cubicBezTo>
                <a:cubicBezTo>
                  <a:pt x="48268" y="2466"/>
                  <a:pt x="48292" y="2513"/>
                  <a:pt x="48304" y="2394"/>
                </a:cubicBezTo>
                <a:cubicBezTo>
                  <a:pt x="48268" y="2382"/>
                  <a:pt x="48244" y="2204"/>
                  <a:pt x="48244" y="2013"/>
                </a:cubicBezTo>
                <a:cubicBezTo>
                  <a:pt x="48256" y="1954"/>
                  <a:pt x="48292" y="1894"/>
                  <a:pt x="48304" y="1846"/>
                </a:cubicBezTo>
                <a:cubicBezTo>
                  <a:pt x="48292" y="1846"/>
                  <a:pt x="48268" y="1846"/>
                  <a:pt x="48244" y="1835"/>
                </a:cubicBezTo>
                <a:lnTo>
                  <a:pt x="48244" y="1835"/>
                </a:lnTo>
                <a:lnTo>
                  <a:pt x="48244" y="1835"/>
                </a:lnTo>
                <a:lnTo>
                  <a:pt x="48244" y="1787"/>
                </a:lnTo>
                <a:cubicBezTo>
                  <a:pt x="48244" y="1787"/>
                  <a:pt x="48256" y="1799"/>
                  <a:pt x="48256" y="1811"/>
                </a:cubicBezTo>
                <a:cubicBezTo>
                  <a:pt x="48256" y="1787"/>
                  <a:pt x="48256" y="1775"/>
                  <a:pt x="48244" y="1739"/>
                </a:cubicBezTo>
                <a:lnTo>
                  <a:pt x="4801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36" name="Google Shape;2536;p81"/>
          <p:cNvGrpSpPr/>
          <p:nvPr/>
        </p:nvGrpSpPr>
        <p:grpSpPr>
          <a:xfrm>
            <a:off x="3444028" y="2303449"/>
            <a:ext cx="2244094" cy="1496443"/>
            <a:chOff x="4012948" y="3790224"/>
            <a:chExt cx="2244094" cy="1496443"/>
          </a:xfrm>
        </p:grpSpPr>
        <p:sp>
          <p:nvSpPr>
            <p:cNvPr id="2537" name="Google Shape;2537;p81"/>
            <p:cNvSpPr/>
            <p:nvPr/>
          </p:nvSpPr>
          <p:spPr>
            <a:xfrm>
              <a:off x="4770619" y="4613352"/>
              <a:ext cx="709986" cy="673308"/>
            </a:xfrm>
            <a:custGeom>
              <a:avLst/>
              <a:gdLst/>
              <a:ahLst/>
              <a:cxnLst/>
              <a:rect l="l" t="t" r="r" b="b"/>
              <a:pathLst>
                <a:path w="23016" h="21827" extrusionOk="0">
                  <a:moveTo>
                    <a:pt x="11788" y="0"/>
                  </a:moveTo>
                  <a:cubicBezTo>
                    <a:pt x="10894" y="0"/>
                    <a:pt x="10000" y="115"/>
                    <a:pt x="9133" y="348"/>
                  </a:cubicBezTo>
                  <a:cubicBezTo>
                    <a:pt x="4609" y="1586"/>
                    <a:pt x="2013" y="5443"/>
                    <a:pt x="1072" y="9599"/>
                  </a:cubicBezTo>
                  <a:cubicBezTo>
                    <a:pt x="263" y="13242"/>
                    <a:pt x="1" y="17290"/>
                    <a:pt x="441" y="20993"/>
                  </a:cubicBezTo>
                  <a:cubicBezTo>
                    <a:pt x="441" y="21291"/>
                    <a:pt x="501" y="21564"/>
                    <a:pt x="572" y="21826"/>
                  </a:cubicBezTo>
                  <a:lnTo>
                    <a:pt x="8299" y="21826"/>
                  </a:lnTo>
                  <a:cubicBezTo>
                    <a:pt x="8347" y="21576"/>
                    <a:pt x="8347" y="21314"/>
                    <a:pt x="8311" y="21029"/>
                  </a:cubicBezTo>
                  <a:cubicBezTo>
                    <a:pt x="8085" y="19147"/>
                    <a:pt x="8085" y="17254"/>
                    <a:pt x="8204" y="15373"/>
                  </a:cubicBezTo>
                  <a:cubicBezTo>
                    <a:pt x="8252" y="14599"/>
                    <a:pt x="8347" y="13802"/>
                    <a:pt x="8419" y="13028"/>
                  </a:cubicBezTo>
                  <a:cubicBezTo>
                    <a:pt x="8419" y="13004"/>
                    <a:pt x="8419" y="12968"/>
                    <a:pt x="8430" y="12944"/>
                  </a:cubicBezTo>
                  <a:cubicBezTo>
                    <a:pt x="8490" y="12528"/>
                    <a:pt x="8585" y="12111"/>
                    <a:pt x="8669" y="11706"/>
                  </a:cubicBezTo>
                  <a:cubicBezTo>
                    <a:pt x="8788" y="11170"/>
                    <a:pt x="8895" y="10194"/>
                    <a:pt x="9252" y="9765"/>
                  </a:cubicBezTo>
                  <a:lnTo>
                    <a:pt x="9252" y="9765"/>
                  </a:lnTo>
                  <a:cubicBezTo>
                    <a:pt x="9126" y="10044"/>
                    <a:pt x="9067" y="10182"/>
                    <a:pt x="9069" y="10182"/>
                  </a:cubicBezTo>
                  <a:cubicBezTo>
                    <a:pt x="9072" y="10182"/>
                    <a:pt x="9113" y="10094"/>
                    <a:pt x="9192" y="9920"/>
                  </a:cubicBezTo>
                  <a:cubicBezTo>
                    <a:pt x="9276" y="9765"/>
                    <a:pt x="9371" y="9587"/>
                    <a:pt x="9454" y="9420"/>
                  </a:cubicBezTo>
                  <a:cubicBezTo>
                    <a:pt x="9550" y="9253"/>
                    <a:pt x="9645" y="9087"/>
                    <a:pt x="9752" y="8944"/>
                  </a:cubicBezTo>
                  <a:cubicBezTo>
                    <a:pt x="9812" y="8849"/>
                    <a:pt x="9859" y="8789"/>
                    <a:pt x="9883" y="8765"/>
                  </a:cubicBezTo>
                  <a:cubicBezTo>
                    <a:pt x="10026" y="8646"/>
                    <a:pt x="10181" y="8527"/>
                    <a:pt x="10252" y="8444"/>
                  </a:cubicBezTo>
                  <a:cubicBezTo>
                    <a:pt x="10383" y="8360"/>
                    <a:pt x="10526" y="8265"/>
                    <a:pt x="10669" y="8194"/>
                  </a:cubicBezTo>
                  <a:cubicBezTo>
                    <a:pt x="10693" y="8170"/>
                    <a:pt x="10740" y="8146"/>
                    <a:pt x="10752" y="8122"/>
                  </a:cubicBezTo>
                  <a:cubicBezTo>
                    <a:pt x="10776" y="8122"/>
                    <a:pt x="10800" y="8110"/>
                    <a:pt x="10836" y="8110"/>
                  </a:cubicBezTo>
                  <a:cubicBezTo>
                    <a:pt x="11038" y="8051"/>
                    <a:pt x="11228" y="7991"/>
                    <a:pt x="11431" y="7944"/>
                  </a:cubicBezTo>
                  <a:cubicBezTo>
                    <a:pt x="11598" y="7908"/>
                    <a:pt x="11693" y="7896"/>
                    <a:pt x="11717" y="7884"/>
                  </a:cubicBezTo>
                  <a:cubicBezTo>
                    <a:pt x="11859" y="7884"/>
                    <a:pt x="11990" y="7908"/>
                    <a:pt x="12109" y="7908"/>
                  </a:cubicBezTo>
                  <a:cubicBezTo>
                    <a:pt x="12264" y="7944"/>
                    <a:pt x="12443" y="7991"/>
                    <a:pt x="12610" y="8051"/>
                  </a:cubicBezTo>
                  <a:cubicBezTo>
                    <a:pt x="12669" y="8075"/>
                    <a:pt x="12729" y="8087"/>
                    <a:pt x="12776" y="8110"/>
                  </a:cubicBezTo>
                  <a:cubicBezTo>
                    <a:pt x="12848" y="8146"/>
                    <a:pt x="12919" y="8182"/>
                    <a:pt x="13002" y="8229"/>
                  </a:cubicBezTo>
                  <a:cubicBezTo>
                    <a:pt x="13122" y="8301"/>
                    <a:pt x="13252" y="8372"/>
                    <a:pt x="13372" y="8444"/>
                  </a:cubicBezTo>
                  <a:cubicBezTo>
                    <a:pt x="13458" y="8505"/>
                    <a:pt x="13504" y="8535"/>
                    <a:pt x="13508" y="8535"/>
                  </a:cubicBezTo>
                  <a:cubicBezTo>
                    <a:pt x="13515" y="8535"/>
                    <a:pt x="13395" y="8442"/>
                    <a:pt x="13145" y="8253"/>
                  </a:cubicBezTo>
                  <a:lnTo>
                    <a:pt x="13145" y="8253"/>
                  </a:lnTo>
                  <a:cubicBezTo>
                    <a:pt x="13336" y="8325"/>
                    <a:pt x="13895" y="8860"/>
                    <a:pt x="13967" y="9075"/>
                  </a:cubicBezTo>
                  <a:cubicBezTo>
                    <a:pt x="13797" y="8846"/>
                    <a:pt x="13706" y="8728"/>
                    <a:pt x="13700" y="8728"/>
                  </a:cubicBezTo>
                  <a:lnTo>
                    <a:pt x="13700" y="8728"/>
                  </a:lnTo>
                  <a:cubicBezTo>
                    <a:pt x="13695" y="8728"/>
                    <a:pt x="13747" y="8807"/>
                    <a:pt x="13860" y="8968"/>
                  </a:cubicBezTo>
                  <a:cubicBezTo>
                    <a:pt x="13955" y="9099"/>
                    <a:pt x="14026" y="9253"/>
                    <a:pt x="14098" y="9396"/>
                  </a:cubicBezTo>
                  <a:lnTo>
                    <a:pt x="14157" y="9515"/>
                  </a:lnTo>
                  <a:cubicBezTo>
                    <a:pt x="14193" y="9611"/>
                    <a:pt x="14217" y="9718"/>
                    <a:pt x="14253" y="9813"/>
                  </a:cubicBezTo>
                  <a:cubicBezTo>
                    <a:pt x="14384" y="10230"/>
                    <a:pt x="14455" y="10670"/>
                    <a:pt x="14550" y="11099"/>
                  </a:cubicBezTo>
                  <a:cubicBezTo>
                    <a:pt x="14562" y="11146"/>
                    <a:pt x="14562" y="11182"/>
                    <a:pt x="14574" y="11218"/>
                  </a:cubicBezTo>
                  <a:cubicBezTo>
                    <a:pt x="14574" y="11266"/>
                    <a:pt x="14574" y="11301"/>
                    <a:pt x="14586" y="11361"/>
                  </a:cubicBezTo>
                  <a:cubicBezTo>
                    <a:pt x="14622" y="11813"/>
                    <a:pt x="14669" y="12242"/>
                    <a:pt x="14693" y="12694"/>
                  </a:cubicBezTo>
                  <a:cubicBezTo>
                    <a:pt x="14812" y="14695"/>
                    <a:pt x="14860" y="16719"/>
                    <a:pt x="15062" y="18719"/>
                  </a:cubicBezTo>
                  <a:cubicBezTo>
                    <a:pt x="15086" y="19374"/>
                    <a:pt x="15086" y="20017"/>
                    <a:pt x="15098" y="20671"/>
                  </a:cubicBezTo>
                  <a:cubicBezTo>
                    <a:pt x="15086" y="21029"/>
                    <a:pt x="15122" y="21362"/>
                    <a:pt x="15205" y="21707"/>
                  </a:cubicBezTo>
                  <a:cubicBezTo>
                    <a:pt x="15217" y="21767"/>
                    <a:pt x="15277" y="21814"/>
                    <a:pt x="15336" y="21814"/>
                  </a:cubicBezTo>
                  <a:lnTo>
                    <a:pt x="22944" y="21814"/>
                  </a:lnTo>
                  <a:cubicBezTo>
                    <a:pt x="23004" y="21541"/>
                    <a:pt x="23016" y="21279"/>
                    <a:pt x="23004" y="20981"/>
                  </a:cubicBezTo>
                  <a:cubicBezTo>
                    <a:pt x="22837" y="17612"/>
                    <a:pt x="22849" y="14194"/>
                    <a:pt x="22444" y="10849"/>
                  </a:cubicBezTo>
                  <a:cubicBezTo>
                    <a:pt x="21968" y="6884"/>
                    <a:pt x="20456" y="3288"/>
                    <a:pt x="16753" y="1264"/>
                  </a:cubicBezTo>
                  <a:cubicBezTo>
                    <a:pt x="15225" y="426"/>
                    <a:pt x="13507" y="0"/>
                    <a:pt x="117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81"/>
            <p:cNvSpPr/>
            <p:nvPr/>
          </p:nvSpPr>
          <p:spPr>
            <a:xfrm>
              <a:off x="4382406" y="4183156"/>
              <a:ext cx="1468773" cy="1103508"/>
            </a:xfrm>
            <a:custGeom>
              <a:avLst/>
              <a:gdLst/>
              <a:ahLst/>
              <a:cxnLst/>
              <a:rect l="l" t="t" r="r" b="b"/>
              <a:pathLst>
                <a:path w="47614" h="35773" extrusionOk="0">
                  <a:moveTo>
                    <a:pt x="23055" y="0"/>
                  </a:moveTo>
                  <a:cubicBezTo>
                    <a:pt x="20849" y="0"/>
                    <a:pt x="18626" y="315"/>
                    <a:pt x="16467" y="899"/>
                  </a:cubicBezTo>
                  <a:cubicBezTo>
                    <a:pt x="13324" y="1756"/>
                    <a:pt x="10312" y="3280"/>
                    <a:pt x="7990" y="5578"/>
                  </a:cubicBezTo>
                  <a:cubicBezTo>
                    <a:pt x="5609" y="7912"/>
                    <a:pt x="4097" y="10924"/>
                    <a:pt x="2966" y="14032"/>
                  </a:cubicBezTo>
                  <a:cubicBezTo>
                    <a:pt x="572" y="20663"/>
                    <a:pt x="1" y="27831"/>
                    <a:pt x="775" y="34808"/>
                  </a:cubicBezTo>
                  <a:cubicBezTo>
                    <a:pt x="834" y="35344"/>
                    <a:pt x="1299" y="35749"/>
                    <a:pt x="1834" y="35749"/>
                  </a:cubicBezTo>
                  <a:lnTo>
                    <a:pt x="7549" y="35749"/>
                  </a:lnTo>
                  <a:lnTo>
                    <a:pt x="7549" y="35772"/>
                  </a:lnTo>
                  <a:cubicBezTo>
                    <a:pt x="8169" y="35772"/>
                    <a:pt x="8681" y="35225"/>
                    <a:pt x="8585" y="34594"/>
                  </a:cubicBezTo>
                  <a:lnTo>
                    <a:pt x="8585" y="34582"/>
                  </a:lnTo>
                  <a:cubicBezTo>
                    <a:pt x="8573" y="34475"/>
                    <a:pt x="8562" y="34403"/>
                    <a:pt x="8562" y="34344"/>
                  </a:cubicBezTo>
                  <a:cubicBezTo>
                    <a:pt x="8562" y="34308"/>
                    <a:pt x="8538" y="34248"/>
                    <a:pt x="8538" y="34189"/>
                  </a:cubicBezTo>
                  <a:cubicBezTo>
                    <a:pt x="8514" y="33808"/>
                    <a:pt x="8466" y="33451"/>
                    <a:pt x="8431" y="33082"/>
                  </a:cubicBezTo>
                  <a:cubicBezTo>
                    <a:pt x="8371" y="32355"/>
                    <a:pt x="8323" y="31605"/>
                    <a:pt x="8288" y="30867"/>
                  </a:cubicBezTo>
                  <a:cubicBezTo>
                    <a:pt x="8228" y="29391"/>
                    <a:pt x="8264" y="27902"/>
                    <a:pt x="8371" y="26426"/>
                  </a:cubicBezTo>
                  <a:cubicBezTo>
                    <a:pt x="8407" y="25688"/>
                    <a:pt x="8478" y="24950"/>
                    <a:pt x="8573" y="24223"/>
                  </a:cubicBezTo>
                  <a:cubicBezTo>
                    <a:pt x="8585" y="24152"/>
                    <a:pt x="8585" y="24092"/>
                    <a:pt x="8585" y="24033"/>
                  </a:cubicBezTo>
                  <a:cubicBezTo>
                    <a:pt x="8609" y="23973"/>
                    <a:pt x="8621" y="23902"/>
                    <a:pt x="8633" y="23807"/>
                  </a:cubicBezTo>
                  <a:cubicBezTo>
                    <a:pt x="8681" y="23568"/>
                    <a:pt x="8704" y="23318"/>
                    <a:pt x="8752" y="23080"/>
                  </a:cubicBezTo>
                  <a:cubicBezTo>
                    <a:pt x="9014" y="21509"/>
                    <a:pt x="9371" y="19937"/>
                    <a:pt x="9824" y="18413"/>
                  </a:cubicBezTo>
                  <a:cubicBezTo>
                    <a:pt x="9990" y="17854"/>
                    <a:pt x="10157" y="17318"/>
                    <a:pt x="10324" y="16782"/>
                  </a:cubicBezTo>
                  <a:cubicBezTo>
                    <a:pt x="10431" y="16472"/>
                    <a:pt x="10538" y="16175"/>
                    <a:pt x="10657" y="15865"/>
                  </a:cubicBezTo>
                  <a:cubicBezTo>
                    <a:pt x="10693" y="15794"/>
                    <a:pt x="10824" y="15460"/>
                    <a:pt x="10883" y="15329"/>
                  </a:cubicBezTo>
                  <a:cubicBezTo>
                    <a:pt x="11371" y="14246"/>
                    <a:pt x="11955" y="13234"/>
                    <a:pt x="12610" y="12234"/>
                  </a:cubicBezTo>
                  <a:cubicBezTo>
                    <a:pt x="12633" y="12186"/>
                    <a:pt x="12645" y="12162"/>
                    <a:pt x="12681" y="12127"/>
                  </a:cubicBezTo>
                  <a:lnTo>
                    <a:pt x="12788" y="12019"/>
                  </a:lnTo>
                  <a:cubicBezTo>
                    <a:pt x="13014" y="11781"/>
                    <a:pt x="13217" y="11543"/>
                    <a:pt x="13443" y="11305"/>
                  </a:cubicBezTo>
                  <a:cubicBezTo>
                    <a:pt x="13669" y="11091"/>
                    <a:pt x="13919" y="10876"/>
                    <a:pt x="14157" y="10650"/>
                  </a:cubicBezTo>
                  <a:lnTo>
                    <a:pt x="14265" y="10555"/>
                  </a:lnTo>
                  <a:cubicBezTo>
                    <a:pt x="14288" y="10531"/>
                    <a:pt x="14336" y="10507"/>
                    <a:pt x="14384" y="10472"/>
                  </a:cubicBezTo>
                  <a:cubicBezTo>
                    <a:pt x="14824" y="10198"/>
                    <a:pt x="15277" y="9900"/>
                    <a:pt x="15753" y="9626"/>
                  </a:cubicBezTo>
                  <a:cubicBezTo>
                    <a:pt x="16027" y="9472"/>
                    <a:pt x="16324" y="9341"/>
                    <a:pt x="16610" y="9198"/>
                  </a:cubicBezTo>
                  <a:cubicBezTo>
                    <a:pt x="16646" y="9174"/>
                    <a:pt x="16658" y="9174"/>
                    <a:pt x="16670" y="9162"/>
                  </a:cubicBezTo>
                  <a:cubicBezTo>
                    <a:pt x="16836" y="9102"/>
                    <a:pt x="17003" y="9031"/>
                    <a:pt x="17158" y="8971"/>
                  </a:cubicBezTo>
                  <a:cubicBezTo>
                    <a:pt x="18289" y="8567"/>
                    <a:pt x="19456" y="8281"/>
                    <a:pt x="20634" y="8078"/>
                  </a:cubicBezTo>
                  <a:cubicBezTo>
                    <a:pt x="20732" y="8069"/>
                    <a:pt x="21270" y="7995"/>
                    <a:pt x="21283" y="7995"/>
                  </a:cubicBezTo>
                  <a:cubicBezTo>
                    <a:pt x="21286" y="7995"/>
                    <a:pt x="21264" y="7998"/>
                    <a:pt x="21206" y="8007"/>
                  </a:cubicBezTo>
                  <a:cubicBezTo>
                    <a:pt x="21480" y="7971"/>
                    <a:pt x="21742" y="7948"/>
                    <a:pt x="22016" y="7936"/>
                  </a:cubicBezTo>
                  <a:cubicBezTo>
                    <a:pt x="22479" y="7903"/>
                    <a:pt x="22946" y="7882"/>
                    <a:pt x="23411" y="7882"/>
                  </a:cubicBezTo>
                  <a:cubicBezTo>
                    <a:pt x="23806" y="7882"/>
                    <a:pt x="24199" y="7897"/>
                    <a:pt x="24587" y="7936"/>
                  </a:cubicBezTo>
                  <a:cubicBezTo>
                    <a:pt x="24623" y="7936"/>
                    <a:pt x="25195" y="8019"/>
                    <a:pt x="25302" y="8019"/>
                  </a:cubicBezTo>
                  <a:cubicBezTo>
                    <a:pt x="25361" y="8031"/>
                    <a:pt x="25397" y="8031"/>
                    <a:pt x="25409" y="8031"/>
                  </a:cubicBezTo>
                  <a:cubicBezTo>
                    <a:pt x="25957" y="8150"/>
                    <a:pt x="26504" y="8293"/>
                    <a:pt x="27064" y="8471"/>
                  </a:cubicBezTo>
                  <a:cubicBezTo>
                    <a:pt x="27326" y="8555"/>
                    <a:pt x="27600" y="8662"/>
                    <a:pt x="27862" y="8745"/>
                  </a:cubicBezTo>
                  <a:cubicBezTo>
                    <a:pt x="27873" y="8745"/>
                    <a:pt x="27873" y="8745"/>
                    <a:pt x="27897" y="8769"/>
                  </a:cubicBezTo>
                  <a:cubicBezTo>
                    <a:pt x="27921" y="8781"/>
                    <a:pt x="27933" y="8793"/>
                    <a:pt x="27969" y="8805"/>
                  </a:cubicBezTo>
                  <a:cubicBezTo>
                    <a:pt x="28469" y="9079"/>
                    <a:pt x="28981" y="9317"/>
                    <a:pt x="29469" y="9614"/>
                  </a:cubicBezTo>
                  <a:cubicBezTo>
                    <a:pt x="29957" y="9912"/>
                    <a:pt x="30421" y="10234"/>
                    <a:pt x="30898" y="10567"/>
                  </a:cubicBezTo>
                  <a:cubicBezTo>
                    <a:pt x="30910" y="10567"/>
                    <a:pt x="30910" y="10579"/>
                    <a:pt x="30933" y="10579"/>
                  </a:cubicBezTo>
                  <a:cubicBezTo>
                    <a:pt x="30957" y="10591"/>
                    <a:pt x="30969" y="10626"/>
                    <a:pt x="31005" y="10650"/>
                  </a:cubicBezTo>
                  <a:cubicBezTo>
                    <a:pt x="31207" y="10841"/>
                    <a:pt x="31445" y="11019"/>
                    <a:pt x="31660" y="11222"/>
                  </a:cubicBezTo>
                  <a:cubicBezTo>
                    <a:pt x="32517" y="12008"/>
                    <a:pt x="33291" y="12853"/>
                    <a:pt x="34041" y="13746"/>
                  </a:cubicBezTo>
                  <a:cubicBezTo>
                    <a:pt x="34053" y="13758"/>
                    <a:pt x="34053" y="13782"/>
                    <a:pt x="34065" y="13782"/>
                  </a:cubicBezTo>
                  <a:cubicBezTo>
                    <a:pt x="34089" y="13805"/>
                    <a:pt x="34112" y="13841"/>
                    <a:pt x="34124" y="13865"/>
                  </a:cubicBezTo>
                  <a:cubicBezTo>
                    <a:pt x="34291" y="14103"/>
                    <a:pt x="34470" y="14341"/>
                    <a:pt x="34636" y="14579"/>
                  </a:cubicBezTo>
                  <a:cubicBezTo>
                    <a:pt x="34898" y="14984"/>
                    <a:pt x="35172" y="15401"/>
                    <a:pt x="35410" y="15818"/>
                  </a:cubicBezTo>
                  <a:cubicBezTo>
                    <a:pt x="35708" y="16318"/>
                    <a:pt x="35994" y="16830"/>
                    <a:pt x="36244" y="17353"/>
                  </a:cubicBezTo>
                  <a:cubicBezTo>
                    <a:pt x="36375" y="17603"/>
                    <a:pt x="36494" y="17865"/>
                    <a:pt x="36613" y="18139"/>
                  </a:cubicBezTo>
                  <a:cubicBezTo>
                    <a:pt x="36660" y="18223"/>
                    <a:pt x="36672" y="18282"/>
                    <a:pt x="36708" y="18330"/>
                  </a:cubicBezTo>
                  <a:cubicBezTo>
                    <a:pt x="36744" y="18461"/>
                    <a:pt x="36803" y="18580"/>
                    <a:pt x="36851" y="18723"/>
                  </a:cubicBezTo>
                  <a:cubicBezTo>
                    <a:pt x="37934" y="21533"/>
                    <a:pt x="38589" y="24461"/>
                    <a:pt x="39042" y="27438"/>
                  </a:cubicBezTo>
                  <a:cubicBezTo>
                    <a:pt x="39053" y="27593"/>
                    <a:pt x="39113" y="28045"/>
                    <a:pt x="39125" y="28105"/>
                  </a:cubicBezTo>
                  <a:cubicBezTo>
                    <a:pt x="39184" y="28581"/>
                    <a:pt x="39232" y="29057"/>
                    <a:pt x="39292" y="29534"/>
                  </a:cubicBezTo>
                  <a:cubicBezTo>
                    <a:pt x="39363" y="30248"/>
                    <a:pt x="39423" y="30986"/>
                    <a:pt x="39482" y="31700"/>
                  </a:cubicBezTo>
                  <a:cubicBezTo>
                    <a:pt x="39565" y="32712"/>
                    <a:pt x="39637" y="33736"/>
                    <a:pt x="39696" y="34748"/>
                  </a:cubicBezTo>
                  <a:cubicBezTo>
                    <a:pt x="39720" y="35308"/>
                    <a:pt x="40185" y="35749"/>
                    <a:pt x="40756" y="35749"/>
                  </a:cubicBezTo>
                  <a:lnTo>
                    <a:pt x="46507" y="35749"/>
                  </a:lnTo>
                  <a:cubicBezTo>
                    <a:pt x="47126" y="35749"/>
                    <a:pt x="47614" y="35225"/>
                    <a:pt x="47566" y="34617"/>
                  </a:cubicBezTo>
                  <a:cubicBezTo>
                    <a:pt x="47221" y="28819"/>
                    <a:pt x="46721" y="22926"/>
                    <a:pt x="44768" y="17437"/>
                  </a:cubicBezTo>
                  <a:cubicBezTo>
                    <a:pt x="42756" y="11793"/>
                    <a:pt x="39363" y="6793"/>
                    <a:pt x="34398" y="3376"/>
                  </a:cubicBezTo>
                  <a:cubicBezTo>
                    <a:pt x="30999" y="1035"/>
                    <a:pt x="27055" y="0"/>
                    <a:pt x="2305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81"/>
            <p:cNvSpPr/>
            <p:nvPr/>
          </p:nvSpPr>
          <p:spPr>
            <a:xfrm>
              <a:off x="4012948" y="3790224"/>
              <a:ext cx="2244094" cy="1496443"/>
            </a:xfrm>
            <a:custGeom>
              <a:avLst/>
              <a:gdLst/>
              <a:ahLst/>
              <a:cxnLst/>
              <a:rect l="l" t="t" r="r" b="b"/>
              <a:pathLst>
                <a:path w="72748" h="48511" extrusionOk="0">
                  <a:moveTo>
                    <a:pt x="33638" y="1"/>
                  </a:moveTo>
                  <a:cubicBezTo>
                    <a:pt x="31991" y="1"/>
                    <a:pt x="30344" y="74"/>
                    <a:pt x="28706" y="207"/>
                  </a:cubicBezTo>
                  <a:cubicBezTo>
                    <a:pt x="23217" y="635"/>
                    <a:pt x="17562" y="1814"/>
                    <a:pt x="13121" y="5076"/>
                  </a:cubicBezTo>
                  <a:cubicBezTo>
                    <a:pt x="9442" y="7767"/>
                    <a:pt x="6870" y="11708"/>
                    <a:pt x="5001" y="15864"/>
                  </a:cubicBezTo>
                  <a:cubicBezTo>
                    <a:pt x="2298" y="21805"/>
                    <a:pt x="941" y="28258"/>
                    <a:pt x="369" y="34747"/>
                  </a:cubicBezTo>
                  <a:cubicBezTo>
                    <a:pt x="84" y="38021"/>
                    <a:pt x="0" y="41295"/>
                    <a:pt x="24" y="44569"/>
                  </a:cubicBezTo>
                  <a:lnTo>
                    <a:pt x="24" y="46391"/>
                  </a:lnTo>
                  <a:cubicBezTo>
                    <a:pt x="12" y="47558"/>
                    <a:pt x="953" y="48510"/>
                    <a:pt x="2108" y="48510"/>
                  </a:cubicBezTo>
                  <a:lnTo>
                    <a:pt x="5894" y="48510"/>
                  </a:lnTo>
                  <a:cubicBezTo>
                    <a:pt x="7108" y="48510"/>
                    <a:pt x="8085" y="47475"/>
                    <a:pt x="7989" y="46272"/>
                  </a:cubicBezTo>
                  <a:lnTo>
                    <a:pt x="7989" y="46248"/>
                  </a:lnTo>
                  <a:cubicBezTo>
                    <a:pt x="7346" y="38057"/>
                    <a:pt x="8037" y="29627"/>
                    <a:pt x="11037" y="21959"/>
                  </a:cubicBezTo>
                  <a:cubicBezTo>
                    <a:pt x="12585" y="18030"/>
                    <a:pt x="14824" y="14220"/>
                    <a:pt x="18229" y="11744"/>
                  </a:cubicBezTo>
                  <a:cubicBezTo>
                    <a:pt x="22789" y="8422"/>
                    <a:pt x="28766" y="7874"/>
                    <a:pt x="34409" y="7874"/>
                  </a:cubicBezTo>
                  <a:cubicBezTo>
                    <a:pt x="38767" y="7874"/>
                    <a:pt x="43268" y="8148"/>
                    <a:pt x="47209" y="10018"/>
                  </a:cubicBezTo>
                  <a:cubicBezTo>
                    <a:pt x="53340" y="12911"/>
                    <a:pt x="57186" y="19245"/>
                    <a:pt x="59222" y="25698"/>
                  </a:cubicBezTo>
                  <a:cubicBezTo>
                    <a:pt x="61258" y="32175"/>
                    <a:pt x="61817" y="39009"/>
                    <a:pt x="63365" y="45593"/>
                  </a:cubicBezTo>
                  <a:cubicBezTo>
                    <a:pt x="63472" y="46058"/>
                    <a:pt x="63592" y="46534"/>
                    <a:pt x="63722" y="46998"/>
                  </a:cubicBezTo>
                  <a:cubicBezTo>
                    <a:pt x="63984" y="47891"/>
                    <a:pt x="64818" y="48498"/>
                    <a:pt x="65735" y="48498"/>
                  </a:cubicBezTo>
                  <a:lnTo>
                    <a:pt x="72747" y="48498"/>
                  </a:lnTo>
                  <a:cubicBezTo>
                    <a:pt x="72747" y="48272"/>
                    <a:pt x="72712" y="48058"/>
                    <a:pt x="72676" y="47844"/>
                  </a:cubicBezTo>
                  <a:cubicBezTo>
                    <a:pt x="71854" y="43748"/>
                    <a:pt x="70116" y="40140"/>
                    <a:pt x="69485" y="35902"/>
                  </a:cubicBezTo>
                  <a:cubicBezTo>
                    <a:pt x="68068" y="26329"/>
                    <a:pt x="65854" y="16221"/>
                    <a:pt x="59103" y="9267"/>
                  </a:cubicBezTo>
                  <a:cubicBezTo>
                    <a:pt x="55293" y="5350"/>
                    <a:pt x="50257" y="2755"/>
                    <a:pt x="44970" y="1362"/>
                  </a:cubicBezTo>
                  <a:cubicBezTo>
                    <a:pt x="41283" y="396"/>
                    <a:pt x="37462" y="1"/>
                    <a:pt x="336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40" name="Google Shape;2540;p81"/>
          <p:cNvGrpSpPr/>
          <p:nvPr/>
        </p:nvGrpSpPr>
        <p:grpSpPr>
          <a:xfrm rot="322933">
            <a:off x="1252081" y="3688092"/>
            <a:ext cx="512378" cy="588048"/>
            <a:chOff x="5831400" y="481209"/>
            <a:chExt cx="512374" cy="588043"/>
          </a:xfrm>
        </p:grpSpPr>
        <p:sp>
          <p:nvSpPr>
            <p:cNvPr id="2541" name="Google Shape;2541;p81"/>
            <p:cNvSpPr/>
            <p:nvPr/>
          </p:nvSpPr>
          <p:spPr>
            <a:xfrm>
              <a:off x="5831400" y="649419"/>
              <a:ext cx="138104" cy="173764"/>
            </a:xfrm>
            <a:custGeom>
              <a:avLst/>
              <a:gdLst/>
              <a:ahLst/>
              <a:cxnLst/>
              <a:rect l="l" t="t" r="r" b="b"/>
              <a:pathLst>
                <a:path w="4477" h="5633" extrusionOk="0">
                  <a:moveTo>
                    <a:pt x="2310" y="0"/>
                  </a:moveTo>
                  <a:cubicBezTo>
                    <a:pt x="1250" y="489"/>
                    <a:pt x="453" y="2917"/>
                    <a:pt x="0" y="4013"/>
                  </a:cubicBezTo>
                  <a:cubicBezTo>
                    <a:pt x="536" y="4608"/>
                    <a:pt x="1191" y="5168"/>
                    <a:pt x="1810" y="5632"/>
                  </a:cubicBezTo>
                  <a:cubicBezTo>
                    <a:pt x="2667" y="4299"/>
                    <a:pt x="3513" y="3144"/>
                    <a:pt x="4477" y="1953"/>
                  </a:cubicBezTo>
                  <a:cubicBezTo>
                    <a:pt x="3858" y="1203"/>
                    <a:pt x="3096" y="548"/>
                    <a:pt x="23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81"/>
            <p:cNvSpPr/>
            <p:nvPr/>
          </p:nvSpPr>
          <p:spPr>
            <a:xfrm>
              <a:off x="5993348" y="693130"/>
              <a:ext cx="138135" cy="173363"/>
            </a:xfrm>
            <a:custGeom>
              <a:avLst/>
              <a:gdLst/>
              <a:ahLst/>
              <a:cxnLst/>
              <a:rect l="l" t="t" r="r" b="b"/>
              <a:pathLst>
                <a:path w="4478" h="5620" extrusionOk="0">
                  <a:moveTo>
                    <a:pt x="2311" y="0"/>
                  </a:moveTo>
                  <a:cubicBezTo>
                    <a:pt x="1251" y="476"/>
                    <a:pt x="453" y="2893"/>
                    <a:pt x="1" y="4013"/>
                  </a:cubicBezTo>
                  <a:cubicBezTo>
                    <a:pt x="537" y="4608"/>
                    <a:pt x="1191" y="5168"/>
                    <a:pt x="1822" y="5620"/>
                  </a:cubicBezTo>
                  <a:cubicBezTo>
                    <a:pt x="2668" y="4298"/>
                    <a:pt x="3513" y="3143"/>
                    <a:pt x="4478" y="1953"/>
                  </a:cubicBezTo>
                  <a:cubicBezTo>
                    <a:pt x="3858" y="1203"/>
                    <a:pt x="3096" y="548"/>
                    <a:pt x="2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81"/>
            <p:cNvSpPr/>
            <p:nvPr/>
          </p:nvSpPr>
          <p:spPr>
            <a:xfrm>
              <a:off x="5833961" y="875283"/>
              <a:ext cx="138505" cy="173764"/>
            </a:xfrm>
            <a:custGeom>
              <a:avLst/>
              <a:gdLst/>
              <a:ahLst/>
              <a:cxnLst/>
              <a:rect l="l" t="t" r="r" b="b"/>
              <a:pathLst>
                <a:path w="4490" h="5633" extrusionOk="0">
                  <a:moveTo>
                    <a:pt x="2310" y="1"/>
                  </a:moveTo>
                  <a:cubicBezTo>
                    <a:pt x="1274" y="477"/>
                    <a:pt x="465" y="2906"/>
                    <a:pt x="1" y="4013"/>
                  </a:cubicBezTo>
                  <a:cubicBezTo>
                    <a:pt x="548" y="4608"/>
                    <a:pt x="1191" y="5168"/>
                    <a:pt x="1822" y="5632"/>
                  </a:cubicBezTo>
                  <a:cubicBezTo>
                    <a:pt x="2668" y="4299"/>
                    <a:pt x="3525" y="3144"/>
                    <a:pt x="4489" y="1953"/>
                  </a:cubicBezTo>
                  <a:cubicBezTo>
                    <a:pt x="3858" y="1203"/>
                    <a:pt x="3108" y="548"/>
                    <a:pt x="23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81"/>
            <p:cNvSpPr/>
            <p:nvPr/>
          </p:nvSpPr>
          <p:spPr>
            <a:xfrm>
              <a:off x="6080769" y="895488"/>
              <a:ext cx="138135" cy="173764"/>
            </a:xfrm>
            <a:custGeom>
              <a:avLst/>
              <a:gdLst/>
              <a:ahLst/>
              <a:cxnLst/>
              <a:rect l="l" t="t" r="r" b="b"/>
              <a:pathLst>
                <a:path w="4478" h="5633" extrusionOk="0">
                  <a:moveTo>
                    <a:pt x="2298" y="1"/>
                  </a:moveTo>
                  <a:cubicBezTo>
                    <a:pt x="1251" y="477"/>
                    <a:pt x="441" y="2906"/>
                    <a:pt x="1" y="4025"/>
                  </a:cubicBezTo>
                  <a:cubicBezTo>
                    <a:pt x="536" y="4620"/>
                    <a:pt x="1191" y="5168"/>
                    <a:pt x="1810" y="5632"/>
                  </a:cubicBezTo>
                  <a:cubicBezTo>
                    <a:pt x="2656" y="4299"/>
                    <a:pt x="3513" y="3144"/>
                    <a:pt x="4477" y="1953"/>
                  </a:cubicBezTo>
                  <a:cubicBezTo>
                    <a:pt x="3858" y="1203"/>
                    <a:pt x="3096" y="548"/>
                    <a:pt x="229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81"/>
            <p:cNvSpPr/>
            <p:nvPr/>
          </p:nvSpPr>
          <p:spPr>
            <a:xfrm>
              <a:off x="6205639" y="667773"/>
              <a:ext cx="138135" cy="173764"/>
            </a:xfrm>
            <a:custGeom>
              <a:avLst/>
              <a:gdLst/>
              <a:ahLst/>
              <a:cxnLst/>
              <a:rect l="l" t="t" r="r" b="b"/>
              <a:pathLst>
                <a:path w="4478" h="5633" extrusionOk="0">
                  <a:moveTo>
                    <a:pt x="2310" y="1"/>
                  </a:moveTo>
                  <a:cubicBezTo>
                    <a:pt x="1263" y="477"/>
                    <a:pt x="441" y="2906"/>
                    <a:pt x="1" y="4013"/>
                  </a:cubicBezTo>
                  <a:cubicBezTo>
                    <a:pt x="536" y="4608"/>
                    <a:pt x="1191" y="5168"/>
                    <a:pt x="1810" y="5632"/>
                  </a:cubicBezTo>
                  <a:cubicBezTo>
                    <a:pt x="2656" y="4299"/>
                    <a:pt x="3513" y="3144"/>
                    <a:pt x="4477" y="1953"/>
                  </a:cubicBezTo>
                  <a:cubicBezTo>
                    <a:pt x="3858" y="1203"/>
                    <a:pt x="3096" y="548"/>
                    <a:pt x="23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81"/>
            <p:cNvSpPr/>
            <p:nvPr/>
          </p:nvSpPr>
          <p:spPr>
            <a:xfrm>
              <a:off x="6028237" y="481209"/>
              <a:ext cx="138505" cy="173733"/>
            </a:xfrm>
            <a:custGeom>
              <a:avLst/>
              <a:gdLst/>
              <a:ahLst/>
              <a:cxnLst/>
              <a:rect l="l" t="t" r="r" b="b"/>
              <a:pathLst>
                <a:path w="4490" h="5632" extrusionOk="0">
                  <a:moveTo>
                    <a:pt x="2311" y="0"/>
                  </a:moveTo>
                  <a:cubicBezTo>
                    <a:pt x="1251" y="488"/>
                    <a:pt x="453" y="2905"/>
                    <a:pt x="1" y="4025"/>
                  </a:cubicBezTo>
                  <a:cubicBezTo>
                    <a:pt x="537" y="4620"/>
                    <a:pt x="1192" y="5168"/>
                    <a:pt x="1823" y="5632"/>
                  </a:cubicBezTo>
                  <a:cubicBezTo>
                    <a:pt x="2668" y="4310"/>
                    <a:pt x="3513" y="3144"/>
                    <a:pt x="4490" y="1953"/>
                  </a:cubicBezTo>
                  <a:cubicBezTo>
                    <a:pt x="3859" y="1215"/>
                    <a:pt x="3097" y="560"/>
                    <a:pt x="2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Heart 1">
            <a:extLst>
              <a:ext uri="{FF2B5EF4-FFF2-40B4-BE49-F238E27FC236}">
                <a16:creationId xmlns:a16="http://schemas.microsoft.com/office/drawing/2014/main" id="{05754C35-FB1C-C653-6098-42C163FCD16E}"/>
              </a:ext>
            </a:extLst>
          </p:cNvPr>
          <p:cNvSpPr/>
          <p:nvPr/>
        </p:nvSpPr>
        <p:spPr>
          <a:xfrm>
            <a:off x="6022561" y="1008312"/>
            <a:ext cx="588027" cy="582430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irtual Classroom Kit by Slidesgo">
  <a:themeElements>
    <a:clrScheme name="Simple Light">
      <a:dk1>
        <a:srgbClr val="02546A"/>
      </a:dk1>
      <a:lt1>
        <a:srgbClr val="FFFFFF"/>
      </a:lt1>
      <a:dk2>
        <a:srgbClr val="745316"/>
      </a:dk2>
      <a:lt2>
        <a:srgbClr val="FFE3D4"/>
      </a:lt2>
      <a:accent1>
        <a:srgbClr val="C48E6A"/>
      </a:accent1>
      <a:accent2>
        <a:srgbClr val="FFA188"/>
      </a:accent2>
      <a:accent3>
        <a:srgbClr val="FBB158"/>
      </a:accent3>
      <a:accent4>
        <a:srgbClr val="3B3B3B"/>
      </a:accent4>
      <a:accent5>
        <a:srgbClr val="FFA188"/>
      </a:accent5>
      <a:accent6>
        <a:srgbClr val="FF6E62"/>
      </a:accent6>
      <a:hlink>
        <a:srgbClr val="74531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AppVersion>12.000</AppVersion>
  <Characters>0</Characters>
  <CharactersWithSpaces>0</CharactersWithSpaces>
  <DocSecurity>0</DocSecurity>
  <HyperlinksChanged>false</HyperlinksChanged>
  <Lines>0</Lines>
  <LinksUpToDate>false</LinksUpToDate>
  <Pages>8</Pages>
  <Paragraphs>68</Paragraphs>
  <Words>546</Words>
  <TotalTime>0</TotalTime>
  <MMClips>0</MMClips>
  <ScaleCrop>false</ScaleCrop>
  <HeadingPairs>
    <vt:vector size="2" baseType="variant">
      <vt:variant>
        <vt:lpstr>제목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Bisulton's</dc:creator>
  <cp:lastModifiedBy>Polaris Office</cp:lastModifiedBy>
  <dc:title>ISLAM DAN DAKWAH</dc:title>
  <dcterms:modified xsi:type="dcterms:W3CDTF">2022-06-10T16:01:06Z</dcterms:modified>
</cp:coreProperties>
</file>