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14-Mar-22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14-Mar-22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14-Mar-22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rifluqman_ekos@umm.ac.i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829733"/>
          </a:xfrm>
        </p:spPr>
        <p:txBody>
          <a:bodyPr/>
          <a:lstStyle/>
          <a:p>
            <a:pPr algn="ctr"/>
            <a:r>
              <a:rPr lang="en-US" dirty="0" smtClean="0"/>
              <a:t>AIK IV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234267"/>
            <a:ext cx="7766936" cy="2207092"/>
          </a:xfrm>
        </p:spPr>
        <p:txBody>
          <a:bodyPr/>
          <a:lstStyle/>
          <a:p>
            <a:pPr algn="ctr"/>
            <a:r>
              <a:rPr lang="en-US" dirty="0" smtClean="0"/>
              <a:t>Arif Luqman Hakim, S.E.I., M.E.</a:t>
            </a:r>
          </a:p>
          <a:p>
            <a:pPr algn="ctr"/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arifluqman_ekos@umm.ac.id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2000" b="1" dirty="0" err="1" smtClean="0"/>
              <a:t>Universitas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Muhammadiyah</a:t>
            </a:r>
            <a:r>
              <a:rPr lang="en-US" sz="2000" b="1" dirty="0" smtClean="0"/>
              <a:t> Malang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87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di </a:t>
            </a:r>
            <a:r>
              <a:rPr lang="en-US" smtClean="0"/>
              <a:t>AIK IV?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Akhlak</a:t>
            </a:r>
            <a:endParaRPr lang="en-US" dirty="0" smtClean="0"/>
          </a:p>
          <a:p>
            <a:r>
              <a:rPr lang="en-US" dirty="0" err="1" smtClean="0"/>
              <a:t>Muamalah</a:t>
            </a:r>
            <a:endParaRPr lang="en-US" dirty="0" smtClean="0"/>
          </a:p>
          <a:p>
            <a:r>
              <a:rPr lang="en-US" dirty="0" smtClean="0"/>
              <a:t>Islam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endParaRPr lang="en-US" dirty="0" smtClean="0"/>
          </a:p>
          <a:p>
            <a:r>
              <a:rPr lang="en-US" dirty="0" smtClean="0"/>
              <a:t>Cara </a:t>
            </a:r>
            <a:r>
              <a:rPr lang="en-US" dirty="0" err="1" smtClean="0"/>
              <a:t>bersosial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endParaRPr lang="en-US" dirty="0" smtClean="0"/>
          </a:p>
          <a:p>
            <a:r>
              <a:rPr lang="en-US" dirty="0" smtClean="0"/>
              <a:t>Cara </a:t>
            </a:r>
            <a:r>
              <a:rPr lang="en-US" dirty="0" err="1" smtClean="0"/>
              <a:t>berbusana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endParaRPr lang="en-US" dirty="0" smtClean="0"/>
          </a:p>
          <a:p>
            <a:r>
              <a:rPr lang="en-US" dirty="0" err="1" smtClean="0"/>
              <a:t>Dll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UTS (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arenR"/>
            </a:pP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,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arenR"/>
            </a:pPr>
            <a:r>
              <a:rPr lang="en-US" dirty="0" err="1" smtClean="0"/>
              <a:t>Akhlak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mua’amalah</a:t>
            </a:r>
            <a:endParaRPr lang="en-US" dirty="0" smtClean="0"/>
          </a:p>
          <a:p>
            <a:pPr>
              <a:buFont typeface="+mj-lt"/>
              <a:buAutoNum type="arabicParenR"/>
            </a:pPr>
            <a:r>
              <a:rPr lang="en-US" dirty="0" err="1" smtClean="0"/>
              <a:t>Akhlak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(1)</a:t>
            </a:r>
          </a:p>
          <a:p>
            <a:pPr>
              <a:buFont typeface="+mj-lt"/>
              <a:buAutoNum type="arabicParenR"/>
            </a:pPr>
            <a:r>
              <a:rPr lang="en-US" dirty="0" err="1" smtClean="0"/>
              <a:t>Akhlak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(2)</a:t>
            </a:r>
          </a:p>
          <a:p>
            <a:pPr>
              <a:buFont typeface="+mj-lt"/>
              <a:buAutoNum type="arabicParenR"/>
            </a:pPr>
            <a:r>
              <a:rPr lang="en-US" dirty="0" err="1" smtClean="0"/>
              <a:t>Akhlak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>
              <a:buFont typeface="+mj-lt"/>
              <a:buAutoNum type="arabicParenR"/>
            </a:pPr>
            <a:r>
              <a:rPr lang="en-US" dirty="0" smtClean="0"/>
              <a:t>Islam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 smtClean="0"/>
          </a:p>
          <a:p>
            <a:pPr>
              <a:buFont typeface="+mj-lt"/>
              <a:buAutoNum type="arabicParenR"/>
            </a:pPr>
            <a:r>
              <a:rPr lang="en-US" dirty="0" smtClean="0"/>
              <a:t>Islam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>
              <a:buFont typeface="+mj-lt"/>
              <a:buAutoNum type="arabicParenR"/>
            </a:pPr>
            <a:r>
              <a:rPr lang="en-US" b="1" dirty="0" smtClean="0"/>
              <a:t>UTS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69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UAS (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arenR" startAt="9"/>
            </a:pPr>
            <a:r>
              <a:rPr lang="en-US" dirty="0" smtClean="0"/>
              <a:t>Islam,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dirty="0" smtClean="0"/>
              <a:t>Islam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dirty="0" smtClean="0"/>
              <a:t>Islam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dirty="0" smtClean="0"/>
              <a:t>Jihad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dirty="0" smtClean="0"/>
              <a:t>Islam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dirty="0" err="1" smtClean="0"/>
              <a:t>Akhlak</a:t>
            </a:r>
            <a:r>
              <a:rPr lang="en-US" dirty="0" smtClean="0"/>
              <a:t> </a:t>
            </a:r>
            <a:r>
              <a:rPr lang="en-US" dirty="0" err="1" smtClean="0"/>
              <a:t>pergaulan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dirty="0" err="1" smtClean="0"/>
              <a:t>Akhlak</a:t>
            </a:r>
            <a:r>
              <a:rPr lang="en-US" dirty="0" smtClean="0"/>
              <a:t> </a:t>
            </a:r>
            <a:r>
              <a:rPr lang="en-US" dirty="0" err="1" smtClean="0"/>
              <a:t>berbusana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b="1" dirty="0" smtClean="0"/>
              <a:t>UAS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321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18464"/>
              </p:ext>
            </p:extLst>
          </p:nvPr>
        </p:nvGraphicFramePr>
        <p:xfrm>
          <a:off x="677334" y="1503363"/>
          <a:ext cx="8596311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212"/>
                <a:gridCol w="571500"/>
                <a:gridCol w="46735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Kehadiran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Maksimal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absen</a:t>
                      </a:r>
                      <a:r>
                        <a:rPr lang="en-US" dirty="0" smtClean="0"/>
                        <a:t> 3 kali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Absen</a:t>
                      </a:r>
                      <a:r>
                        <a:rPr lang="en-US" dirty="0" smtClean="0"/>
                        <a:t> &gt;3 kali, </a:t>
                      </a:r>
                      <a:r>
                        <a:rPr lang="en-US" dirty="0" err="1" smtClean="0"/>
                        <a:t>nama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dicoret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absen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perkuliahan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mengulang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kembali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tahun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depan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Makalah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err="1" smtClean="0"/>
                        <a:t>kelompok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presentasi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PPT </a:t>
                      </a: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Prsentasi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File PPT &amp; </a:t>
                      </a:r>
                      <a:r>
                        <a:rPr lang="en-US" dirty="0" err="1" smtClean="0"/>
                        <a:t>makalah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dikirim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Group </a:t>
                      </a:r>
                      <a:r>
                        <a:rPr lang="en-US" smtClean="0"/>
                        <a:t>Telegram/ WA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Suluk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Sikap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tabiat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akhlak</a:t>
                      </a:r>
                      <a:r>
                        <a:rPr lang="en-US" dirty="0" smtClean="0"/>
                        <a:t>))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keaktifak</a:t>
                      </a:r>
                      <a:r>
                        <a:rPr lang="en-US" dirty="0" smtClean="0"/>
                        <a:t> di </a:t>
                      </a:r>
                      <a:r>
                        <a:rPr lang="en-US" dirty="0" err="1" smtClean="0"/>
                        <a:t>kelas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Pemahaman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performa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ketika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presentasi</a:t>
                      </a:r>
                      <a:r>
                        <a:rPr lang="en-US" baseline="0" dirty="0" smtClean="0"/>
                        <a:t> per </a:t>
                      </a:r>
                      <a:r>
                        <a:rPr lang="en-US" baseline="0" dirty="0" err="1" smtClean="0"/>
                        <a:t>individu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Bertanya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Menanggapi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diskusi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</a:t>
                      </a:r>
                      <a:r>
                        <a:rPr lang="en-US" sz="1200" dirty="0" err="1" smtClean="0"/>
                        <a:t>disesuaikan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dengan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standar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penilaian</a:t>
                      </a:r>
                      <a:r>
                        <a:rPr lang="en-US" sz="1200" dirty="0" smtClean="0"/>
                        <a:t> AIK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86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200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AIK IV</vt:lpstr>
      <vt:lpstr>Apa yang akan dipelajari di AIK IV?</vt:lpstr>
      <vt:lpstr>Materi UTS (Pertemuan ke-)</vt:lpstr>
      <vt:lpstr>Materi UAS (Pertemuan ke-)</vt:lpstr>
      <vt:lpstr>Bobot Perkuliahan</vt:lpstr>
      <vt:lpstr>Pembagian Kelompok Presentasi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 II</dc:title>
  <dc:creator>Arif Luqman Hakim</dc:creator>
  <cp:lastModifiedBy>LUQMAN</cp:lastModifiedBy>
  <cp:revision>11</cp:revision>
  <dcterms:created xsi:type="dcterms:W3CDTF">2021-02-28T18:10:01Z</dcterms:created>
  <dcterms:modified xsi:type="dcterms:W3CDTF">2022-03-13T18:54:42Z</dcterms:modified>
</cp:coreProperties>
</file>