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FBB9-ED29-41F8-BECE-47934DB546E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3A13-91B8-4B19-9BB9-C1AD9CB07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33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FBB9-ED29-41F8-BECE-47934DB546E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3A13-91B8-4B19-9BB9-C1AD9CB07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1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FBB9-ED29-41F8-BECE-47934DB546E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3A13-91B8-4B19-9BB9-C1AD9CB07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FBB9-ED29-41F8-BECE-47934DB546E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3A13-91B8-4B19-9BB9-C1AD9CB07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3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FBB9-ED29-41F8-BECE-47934DB546E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3A13-91B8-4B19-9BB9-C1AD9CB07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2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FBB9-ED29-41F8-BECE-47934DB546E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3A13-91B8-4B19-9BB9-C1AD9CB07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39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FBB9-ED29-41F8-BECE-47934DB546E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3A13-91B8-4B19-9BB9-C1AD9CB07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7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FBB9-ED29-41F8-BECE-47934DB546E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3A13-91B8-4B19-9BB9-C1AD9CB07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8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FBB9-ED29-41F8-BECE-47934DB546E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3A13-91B8-4B19-9BB9-C1AD9CB07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5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FBB9-ED29-41F8-BECE-47934DB546E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3A13-91B8-4B19-9BB9-C1AD9CB07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1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FBB9-ED29-41F8-BECE-47934DB546E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D3A13-91B8-4B19-9BB9-C1AD9CB07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7FBB9-ED29-41F8-BECE-47934DB546EE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D3A13-91B8-4B19-9BB9-C1AD9CB07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9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64" y="548680"/>
            <a:ext cx="6620272" cy="965969"/>
          </a:xfrm>
        </p:spPr>
        <p:txBody>
          <a:bodyPr>
            <a:noAutofit/>
          </a:bodyPr>
          <a:lstStyle/>
          <a:p>
            <a:r>
              <a:rPr lang="en-ID" sz="9600" b="1" dirty="0" smtClean="0"/>
              <a:t>KELUARGA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6400800" cy="648072"/>
          </a:xfrm>
        </p:spPr>
        <p:txBody>
          <a:bodyPr/>
          <a:lstStyle/>
          <a:p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Perspektif</a:t>
            </a:r>
            <a:r>
              <a:rPr lang="en-ID" dirty="0" smtClean="0"/>
              <a:t> Agama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Sosial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36892" y="5939988"/>
            <a:ext cx="164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err="1" smtClean="0"/>
              <a:t>Azhar</a:t>
            </a:r>
            <a:r>
              <a:rPr lang="en-ID" dirty="0" smtClean="0"/>
              <a:t> </a:t>
            </a:r>
            <a:r>
              <a:rPr lang="en-ID" dirty="0" err="1" smtClean="0"/>
              <a:t>Muttaqin</a:t>
            </a:r>
            <a:endParaRPr lang="en-US" dirty="0"/>
          </a:p>
        </p:txBody>
      </p:sp>
      <p:pic>
        <p:nvPicPr>
          <p:cNvPr id="1026" name="Picture 2" descr="C:\Users\Toshiba\Downloads\043071300_1553334892-headlinekeluarga-pixab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030" y="2276872"/>
            <a:ext cx="609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9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shiba\Downloads\handwritten-lettering-family-is-love-vector-300322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118148"/>
            <a:ext cx="2762278" cy="298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6600" b="1" dirty="0" smtClean="0">
                <a:solidFill>
                  <a:srgbClr val="C00000"/>
                </a:solidFill>
              </a:rPr>
              <a:t>8</a:t>
            </a:r>
            <a:r>
              <a:rPr lang="en-ID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FUNGSI KELUARGA</a:t>
            </a:r>
            <a:endParaRPr lang="en-US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Fungsi</a:t>
            </a:r>
            <a:r>
              <a:rPr lang="en-ID" dirty="0" smtClean="0"/>
              <a:t> </a:t>
            </a:r>
            <a:r>
              <a:rPr lang="en-ID" b="1" dirty="0" smtClean="0">
                <a:solidFill>
                  <a:schemeClr val="accent3">
                    <a:lumMod val="75000"/>
                  </a:schemeClr>
                </a:solidFill>
              </a:rPr>
              <a:t>Agama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Fungsi</a:t>
            </a:r>
            <a:r>
              <a:rPr lang="en-ID" dirty="0" smtClean="0"/>
              <a:t> </a:t>
            </a:r>
            <a:r>
              <a:rPr lang="en-ID" b="1" dirty="0" err="1" smtClean="0">
                <a:solidFill>
                  <a:schemeClr val="accent6">
                    <a:lumMod val="75000"/>
                  </a:schemeClr>
                </a:solidFill>
              </a:rPr>
              <a:t>Sosial</a:t>
            </a:r>
            <a:r>
              <a:rPr lang="en-ID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D" b="1" dirty="0" err="1" smtClean="0">
                <a:solidFill>
                  <a:schemeClr val="accent6">
                    <a:lumMod val="75000"/>
                  </a:schemeClr>
                </a:solidFill>
              </a:rPr>
              <a:t>Budaya</a:t>
            </a:r>
            <a:endParaRPr lang="en-ID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Fungsi</a:t>
            </a:r>
            <a:r>
              <a:rPr lang="en-ID" dirty="0" smtClean="0"/>
              <a:t> </a:t>
            </a:r>
            <a:r>
              <a:rPr lang="en-ID" b="1" dirty="0" smtClean="0">
                <a:solidFill>
                  <a:srgbClr val="FF0066"/>
                </a:solidFill>
              </a:rPr>
              <a:t>C</a:t>
            </a:r>
            <a:r>
              <a:rPr lang="en-US" b="1" dirty="0" err="1" smtClean="0">
                <a:solidFill>
                  <a:srgbClr val="FF0066"/>
                </a:solidFill>
              </a:rPr>
              <a:t>inta</a:t>
            </a:r>
            <a:r>
              <a:rPr lang="en-US" b="1" dirty="0" smtClean="0">
                <a:solidFill>
                  <a:srgbClr val="FF0066"/>
                </a:solidFill>
              </a:rPr>
              <a:t> </a:t>
            </a:r>
            <a:r>
              <a:rPr lang="en-US" b="1" dirty="0" err="1">
                <a:solidFill>
                  <a:srgbClr val="FF0066"/>
                </a:solidFill>
              </a:rPr>
              <a:t>dan</a:t>
            </a:r>
            <a:r>
              <a:rPr lang="en-US" b="1" dirty="0">
                <a:solidFill>
                  <a:srgbClr val="FF0066"/>
                </a:solidFill>
              </a:rPr>
              <a:t> </a:t>
            </a:r>
            <a:r>
              <a:rPr lang="en-US" b="1" dirty="0" err="1">
                <a:solidFill>
                  <a:srgbClr val="FF0066"/>
                </a:solidFill>
              </a:rPr>
              <a:t>kasih</a:t>
            </a:r>
            <a:r>
              <a:rPr lang="en-US" b="1" dirty="0">
                <a:solidFill>
                  <a:srgbClr val="FF0066"/>
                </a:solidFill>
              </a:rPr>
              <a:t> </a:t>
            </a:r>
            <a:r>
              <a:rPr lang="en-US" b="1" dirty="0" err="1">
                <a:solidFill>
                  <a:srgbClr val="FF0066"/>
                </a:solidFill>
              </a:rPr>
              <a:t>sayang</a:t>
            </a:r>
            <a:endParaRPr lang="en-ID" dirty="0" smtClean="0">
              <a:solidFill>
                <a:srgbClr val="FF0066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Fungsi</a:t>
            </a:r>
            <a:r>
              <a:rPr lang="en-ID" dirty="0" smtClean="0"/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Perlindungan</a:t>
            </a:r>
            <a:endParaRPr lang="en-ID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Fungsi</a:t>
            </a:r>
            <a:r>
              <a:rPr lang="en-ID" dirty="0" smtClean="0"/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Reproduksi</a:t>
            </a:r>
            <a:endParaRPr lang="en-ID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Fungsi</a:t>
            </a:r>
            <a:r>
              <a:rPr lang="en-ID" dirty="0" smtClean="0"/>
              <a:t> </a:t>
            </a:r>
            <a:r>
              <a:rPr lang="en-US" b="1" dirty="0" err="1">
                <a:solidFill>
                  <a:srgbClr val="7030A0"/>
                </a:solidFill>
              </a:rPr>
              <a:t>Sosialisasi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Pendidikan</a:t>
            </a:r>
            <a:endParaRPr lang="en-ID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Fungsi</a:t>
            </a:r>
            <a:r>
              <a:rPr lang="en-ID" dirty="0" smtClean="0"/>
              <a:t> </a:t>
            </a:r>
            <a:r>
              <a:rPr lang="en-ID" b="1" dirty="0" smtClean="0">
                <a:solidFill>
                  <a:srgbClr val="FF0000"/>
                </a:solidFill>
              </a:rPr>
              <a:t>E</a:t>
            </a:r>
            <a:r>
              <a:rPr lang="en-US" b="1" dirty="0" err="1" smtClean="0">
                <a:solidFill>
                  <a:srgbClr val="FF0000"/>
                </a:solidFill>
              </a:rPr>
              <a:t>konomi</a:t>
            </a:r>
            <a:endParaRPr lang="en-ID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dirty="0" err="1" smtClean="0"/>
              <a:t>Fungsi</a:t>
            </a:r>
            <a:r>
              <a:rPr lang="en-ID" dirty="0" smtClean="0"/>
              <a:t> </a:t>
            </a:r>
            <a:r>
              <a:rPr lang="en-US" b="1" dirty="0" err="1" smtClean="0">
                <a:solidFill>
                  <a:schemeClr val="accent3"/>
                </a:solidFill>
              </a:rPr>
              <a:t>Lingkungan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26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D" sz="7300" b="1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en-ID" sz="4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accent3">
                    <a:lumMod val="75000"/>
                  </a:schemeClr>
                </a:solidFill>
              </a:rPr>
              <a:t>Tujuan</a:t>
            </a:r>
            <a:r>
              <a:rPr lang="en-US" sz="4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accent3">
                    <a:lumMod val="75000"/>
                  </a:schemeClr>
                </a:solidFill>
              </a:rPr>
              <a:t>Menikah</a:t>
            </a:r>
            <a:r>
              <a:rPr lang="en-US" sz="4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accent3">
                    <a:lumMod val="75000"/>
                  </a:schemeClr>
                </a:solidFill>
              </a:rPr>
              <a:t>dalam</a:t>
            </a:r>
            <a:r>
              <a:rPr lang="en-US" sz="4800" b="1" dirty="0">
                <a:solidFill>
                  <a:schemeClr val="accent3">
                    <a:lumMod val="75000"/>
                  </a:schemeClr>
                </a:solidFill>
              </a:rPr>
              <a:t> Islam </a:t>
            </a:r>
            <a:r>
              <a:rPr lang="en-US" sz="4800" b="1" dirty="0" err="1">
                <a:solidFill>
                  <a:schemeClr val="accent3">
                    <a:lumMod val="75000"/>
                  </a:schemeClr>
                </a:solidFill>
              </a:rPr>
              <a:t>Menurut</a:t>
            </a:r>
            <a:r>
              <a:rPr lang="en-US" sz="4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accent3">
                    <a:lumMod val="75000"/>
                  </a:schemeClr>
                </a:solidFill>
              </a:rPr>
              <a:t>Alquran</a:t>
            </a:r>
            <a:r>
              <a:rPr lang="en-US" sz="4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accent3">
                    <a:lumMod val="75000"/>
                  </a:schemeClr>
                </a:solidFill>
              </a:rPr>
              <a:t>dan</a:t>
            </a:r>
            <a:r>
              <a:rPr lang="en-US" sz="4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accent3">
                    <a:lumMod val="75000"/>
                  </a:schemeClr>
                </a:solidFill>
              </a:rPr>
              <a:t>Hadis</a:t>
            </a:r>
            <a:endParaRPr lang="en-US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accent2"/>
                </a:solidFill>
              </a:rPr>
              <a:t>Menjalankan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perintah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Allah </a:t>
            </a:r>
            <a:r>
              <a:rPr lang="en-US" b="1" dirty="0" err="1" smtClean="0">
                <a:solidFill>
                  <a:schemeClr val="accent2"/>
                </a:solidFill>
              </a:rPr>
              <a:t>dan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RasulNya</a:t>
            </a:r>
            <a:endParaRPr lang="en-US" b="1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Menyempurnakan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Separuh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Agama</a:t>
            </a:r>
            <a:endParaRPr lang="en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Meningkatkan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Ibadah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kepada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Allah</a:t>
            </a:r>
            <a:endParaRPr lang="en-ID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accent3"/>
                </a:solidFill>
              </a:rPr>
              <a:t>Mendapatkan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b="1" dirty="0" err="1" smtClean="0">
                <a:solidFill>
                  <a:schemeClr val="accent3"/>
                </a:solidFill>
              </a:rPr>
              <a:t>Ketenangan</a:t>
            </a:r>
            <a:r>
              <a:rPr lang="en-US" b="1" dirty="0" smtClean="0">
                <a:solidFill>
                  <a:schemeClr val="accent3"/>
                </a:solidFill>
              </a:rPr>
              <a:t> </a:t>
            </a:r>
            <a:r>
              <a:rPr lang="en-US" b="1" dirty="0" err="1" smtClean="0">
                <a:solidFill>
                  <a:schemeClr val="accent3"/>
                </a:solidFill>
              </a:rPr>
              <a:t>Hati</a:t>
            </a:r>
            <a:endParaRPr lang="en-ID" dirty="0" smtClean="0">
              <a:solidFill>
                <a:schemeClr val="accent3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Memiliki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Keturunan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yang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Saleh</a:t>
            </a:r>
            <a:endParaRPr lang="en-ID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2" descr="C:\Users\Toshiba\Downloads\handwritten-lettering-family-is-love-vector-300322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118148"/>
            <a:ext cx="2762278" cy="298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01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oshiba\Downloads\handwritten-lettering-family-is-love-vector-300322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118148"/>
            <a:ext cx="2762278" cy="298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D" sz="8000" b="1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en-ID" sz="4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Masalah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Umum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dalam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Pernikahan</a:t>
            </a:r>
            <a:endParaRPr 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880" y="1811957"/>
            <a:ext cx="8229600" cy="41373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err="1">
                <a:solidFill>
                  <a:schemeClr val="accent1"/>
                </a:solidFill>
              </a:rPr>
              <a:t>Sulit</a:t>
            </a:r>
            <a:r>
              <a:rPr lang="en-US" sz="3600" b="1" dirty="0">
                <a:solidFill>
                  <a:schemeClr val="accent1"/>
                </a:solidFill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</a:rPr>
              <a:t>berkomunikasi</a:t>
            </a:r>
            <a:r>
              <a:rPr lang="en-US" sz="3600" b="1" dirty="0">
                <a:solidFill>
                  <a:schemeClr val="accent1"/>
                </a:solidFill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</a:rPr>
              <a:t>dengan</a:t>
            </a:r>
            <a:r>
              <a:rPr lang="en-US" sz="3600" b="1" dirty="0">
                <a:solidFill>
                  <a:schemeClr val="accent1"/>
                </a:solidFill>
              </a:rPr>
              <a:t> </a:t>
            </a:r>
            <a:r>
              <a:rPr lang="en-US" sz="3600" b="1" dirty="0" err="1" smtClean="0">
                <a:solidFill>
                  <a:schemeClr val="accent1"/>
                </a:solidFill>
              </a:rPr>
              <a:t>Pasangan</a:t>
            </a:r>
            <a:endParaRPr lang="en-US" sz="3600" b="1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FF0000"/>
                </a:solidFill>
              </a:rPr>
              <a:t>Kepercayaan</a:t>
            </a:r>
            <a:endParaRPr lang="en-ID" sz="36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Ketidakcocokan</a:t>
            </a:r>
            <a:endParaRPr lang="en-ID" sz="3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</a:rPr>
              <a:t>Keintiman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 yang 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</a:rPr>
              <a:t>tidak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</a:rPr>
              <a:t>memadai</a:t>
            </a:r>
            <a:endParaRPr lang="en-ID" sz="36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</a:rPr>
              <a:t>Waktu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sz="3600" b="1" dirty="0" err="1" smtClean="0"/>
              <a:t>Tidak</a:t>
            </a:r>
            <a:r>
              <a:rPr lang="en-ID" sz="3600" b="1" dirty="0" smtClean="0"/>
              <a:t> </a:t>
            </a:r>
            <a:r>
              <a:rPr lang="en-ID" sz="3600" b="1" dirty="0" err="1" smtClean="0"/>
              <a:t>Saling</a:t>
            </a:r>
            <a:r>
              <a:rPr lang="en-ID" sz="3600" b="1" dirty="0" smtClean="0"/>
              <a:t> </a:t>
            </a:r>
            <a:r>
              <a:rPr lang="en-ID" sz="3600" b="1" dirty="0" err="1" smtClean="0"/>
              <a:t>Memahami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98711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67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KELUARGA</vt:lpstr>
      <vt:lpstr>8 FUNGSI KELUARGA</vt:lpstr>
      <vt:lpstr>5 Tujuan Menikah dalam Islam Menurut Alquran dan Hadis</vt:lpstr>
      <vt:lpstr>6  Masalah Umum dalam Pernikahan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KELUARGA</dc:title>
  <dc:creator>Windows User</dc:creator>
  <cp:lastModifiedBy>Windows User</cp:lastModifiedBy>
  <cp:revision>5</cp:revision>
  <dcterms:created xsi:type="dcterms:W3CDTF">2022-03-21T13:15:51Z</dcterms:created>
  <dcterms:modified xsi:type="dcterms:W3CDTF">2022-03-21T14:28:00Z</dcterms:modified>
</cp:coreProperties>
</file>