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7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91C75-6472-BB16-8ABF-D531ED8C7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08493-0FDA-F016-0AFE-283F823050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06C77-5357-5470-CBDF-B0F8640C3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032D-ED26-47A4-B035-A8B5FB30B89A}" type="datetimeFigureOut">
              <a:rPr lang="en-ID" smtClean="0"/>
              <a:t>06/09/2023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2E4C3-049B-F496-E3E1-1322015F6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3338D-8B16-117D-450B-A014F76B4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3872-C07C-4798-96F9-71A01F9DDA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896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1C577-5792-B2F1-87B4-69F3099FD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A58E3D-6DA2-89FF-E20A-2204F1EA1A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5D699-6C80-E1D3-E544-7135468F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032D-ED26-47A4-B035-A8B5FB30B89A}" type="datetimeFigureOut">
              <a:rPr lang="en-ID" smtClean="0"/>
              <a:t>06/09/2023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054D9-8D78-C13A-5D2B-922C78829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82428-FB3A-2C80-B655-8F458BE0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3872-C07C-4798-96F9-71A01F9DDA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786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1FB44D-7560-0CD5-AFAC-FFC390A3B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2CF4F0-0059-4E45-3BE8-FD0A7BD85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F22EE-723D-813B-8391-F5E60CCE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032D-ED26-47A4-B035-A8B5FB30B89A}" type="datetimeFigureOut">
              <a:rPr lang="en-ID" smtClean="0"/>
              <a:t>06/09/2023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EBC67-C0A1-3222-69A2-86F42A415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9DA7E-E0C9-B1E2-2820-BF3DF3B59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3872-C07C-4798-96F9-71A01F9DDA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7877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E3A6E-ACA8-F769-C93B-89CAD2852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1FCD4-A5EB-B21B-2E87-46252F78E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2A934-A6CF-A242-37DC-32A68B0FE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032D-ED26-47A4-B035-A8B5FB30B89A}" type="datetimeFigureOut">
              <a:rPr lang="en-ID" smtClean="0"/>
              <a:t>06/09/2023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C5301-1322-9B9F-9E04-48B5D2D57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0AFE3-E023-2E97-E5DE-3CCFDDAB0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3872-C07C-4798-96F9-71A01F9DDA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2892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57A94-C3E4-65FA-214B-D8730AE3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3F26C-C071-1964-2D8E-66501C20F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4787A-AB1F-C5BC-F1BB-E7FF03213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032D-ED26-47A4-B035-A8B5FB30B89A}" type="datetimeFigureOut">
              <a:rPr lang="en-ID" smtClean="0"/>
              <a:t>06/09/2023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925E7-FA85-C901-387D-A73ABDE71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B0580-ECAC-6410-3E27-BF1584BF5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3872-C07C-4798-96F9-71A01F9DDA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8652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EC889-9390-11AB-F1C9-C156AB6AF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A9901-0B63-CEB5-FFA1-58721FDAA5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4B029D-AF5F-C257-072F-D39974B18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AE6C2-4AF1-D3A1-6C99-A71EEB9DF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032D-ED26-47A4-B035-A8B5FB30B89A}" type="datetimeFigureOut">
              <a:rPr lang="en-ID" smtClean="0"/>
              <a:t>06/09/2023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C19D60-8459-C03F-298D-4FA8294F1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9C0DC-BBD3-E8AF-CC36-BB0CE365E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3872-C07C-4798-96F9-71A01F9DDA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745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98A01-2029-BA94-B840-F377C29EA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813E7-5392-06A9-C500-983A609B7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6D72B-4DF9-C322-B7F1-60C083436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8215ED-6840-4959-72AF-7B328FFC87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4D9F13-7EFE-3643-0A64-8E204EA7B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59AAFB-9543-13C1-1DB3-89626309C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032D-ED26-47A4-B035-A8B5FB30B89A}" type="datetimeFigureOut">
              <a:rPr lang="en-ID" smtClean="0"/>
              <a:t>06/09/2023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406703-7673-26E8-5258-7E11F7EBB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1132EA-D3D9-CEF6-2FB3-284EAA64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3872-C07C-4798-96F9-71A01F9DDA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9429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4A30F-DAFA-3A68-0F5B-05F2D7DA6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4C7260-64EE-ED75-F620-9425038FC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032D-ED26-47A4-B035-A8B5FB30B89A}" type="datetimeFigureOut">
              <a:rPr lang="en-ID" smtClean="0"/>
              <a:t>06/09/2023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CC0F95-358E-5024-5DAC-D8F40F4D8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EAF804-C854-FB00-F2BF-8BB2DA15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3872-C07C-4798-96F9-71A01F9DDA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241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CC0681-084A-FC26-5BB6-0F39EE143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032D-ED26-47A4-B035-A8B5FB30B89A}" type="datetimeFigureOut">
              <a:rPr lang="en-ID" smtClean="0"/>
              <a:t>06/09/2023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E7BFCC-2BE3-61B4-7C06-D56556027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93C22F-C480-D414-A3B5-58689386A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3872-C07C-4798-96F9-71A01F9DDA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643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A8258-101E-831F-F3EF-4E6AFFEED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E793A-BD9A-D04D-E317-26AEA255A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F42083-7FF4-2C63-52D9-D60CACCE5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25BD8-7E34-EF3C-F3E3-EE847D1AC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032D-ED26-47A4-B035-A8B5FB30B89A}" type="datetimeFigureOut">
              <a:rPr lang="en-ID" smtClean="0"/>
              <a:t>06/09/2023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212A3F-C719-EACE-EBAB-DAB8207DF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64408-6C12-363C-6A16-E99458FD7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3872-C07C-4798-96F9-71A01F9DDA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8955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81B6A-8147-52CA-0EAA-C1C0C7C01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821C9E-F6C0-3745-FCEA-D571E1622F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B18763-2E7D-E512-8353-E85F60596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B4B1B-816E-72C7-BAEF-73E10DDE6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032D-ED26-47A4-B035-A8B5FB30B89A}" type="datetimeFigureOut">
              <a:rPr lang="en-ID" smtClean="0"/>
              <a:t>06/09/2023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761F9-5559-B7ED-4262-63778628E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0D983-E33A-919A-1746-7150A524B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D3872-C07C-4798-96F9-71A01F9DDA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0226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FE3584-0270-F9C5-695A-5E4A3FEB6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4C266E-1426-9A99-64EB-9303C806B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37BF6-C855-7EE0-2ED1-38CA1D376A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8032D-ED26-47A4-B035-A8B5FB30B89A}" type="datetimeFigureOut">
              <a:rPr lang="en-ID" smtClean="0"/>
              <a:t>06/09/2023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4AB1F-7382-121B-A8E1-5E1491465B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4EAA5-AD1B-5B5A-5B8B-022AC6549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D3872-C07C-4798-96F9-71A01F9DDAD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780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51AB5-F2CA-B02C-5FDE-EC4CE8F313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Evaluating in Image Retrieval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C5311-CCC0-4A51-6E0B-F891466595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4664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E7F4F-B3A6-3636-67AE-6F9EC90D8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Precision</a:t>
            </a:r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E2F8D0-B683-92FB-EE3E-ABFE59C53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00" y="5181600"/>
            <a:ext cx="4743450" cy="7228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79D34E0-F45A-3495-4010-B6C74121BA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50" y="1515820"/>
            <a:ext cx="7388716" cy="31196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15A15A-7C36-6B7A-CD7A-E9AFB8F47261}"/>
              </a:ext>
            </a:extLst>
          </p:cNvPr>
          <p:cNvCxnSpPr/>
          <p:nvPr/>
        </p:nvCxnSpPr>
        <p:spPr>
          <a:xfrm>
            <a:off x="6096000" y="4851400"/>
            <a:ext cx="0" cy="1670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E7BD24-17F6-E3B9-ACC8-318D2DACC56D}"/>
                  </a:ext>
                </a:extLst>
              </p:cNvPr>
              <p:cNvSpPr txBox="1"/>
              <p:nvPr/>
            </p:nvSpPr>
            <p:spPr>
              <a:xfrm>
                <a:off x="6426201" y="5262586"/>
                <a:ext cx="220329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𝑃𝑟𝑒𝑐𝑖𝑠𝑖𝑜𝑛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ID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E7BD24-17F6-E3B9-ACC8-318D2DACC5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1" y="5262586"/>
                <a:ext cx="2203295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157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E7F4F-B3A6-3636-67AE-6F9EC90D8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Recall</a:t>
            </a:r>
            <a:endParaRPr lang="en-ID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9D34E0-F45A-3495-4010-B6C74121BA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50" y="1515820"/>
            <a:ext cx="7388716" cy="31196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15A15A-7C36-6B7A-CD7A-E9AFB8F47261}"/>
              </a:ext>
            </a:extLst>
          </p:cNvPr>
          <p:cNvCxnSpPr/>
          <p:nvPr/>
        </p:nvCxnSpPr>
        <p:spPr>
          <a:xfrm>
            <a:off x="6096000" y="4851400"/>
            <a:ext cx="0" cy="1670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E7BD24-17F6-E3B9-ACC8-318D2DACC56D}"/>
                  </a:ext>
                </a:extLst>
              </p:cNvPr>
              <p:cNvSpPr txBox="1"/>
              <p:nvPr/>
            </p:nvSpPr>
            <p:spPr>
              <a:xfrm>
                <a:off x="6508751" y="5608456"/>
                <a:ext cx="199182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𝑅𝑒𝑐𝑎𝑙𝑙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0.17</m:t>
                      </m:r>
                    </m:oMath>
                  </m:oMathPara>
                </a14:m>
                <a:endParaRPr lang="en-ID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E7BD24-17F6-E3B9-ACC8-318D2DACC5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751" y="5608456"/>
                <a:ext cx="1991827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EB2BF322-8148-E7DB-0B91-F7B2D12952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1332" y="5175120"/>
            <a:ext cx="4714876" cy="6935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6F0045-7C80-6D3C-5C52-CEB09B8E7F76}"/>
              </a:ext>
            </a:extLst>
          </p:cNvPr>
          <p:cNvSpPr txBox="1"/>
          <p:nvPr/>
        </p:nvSpPr>
        <p:spPr>
          <a:xfrm>
            <a:off x="6395793" y="5111620"/>
            <a:ext cx="4456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/>
              <a:t>*diasumsikan terdapat 36 gambar mobil di dataset</a:t>
            </a:r>
            <a:endParaRPr lang="en-ID" sz="1600" i="1"/>
          </a:p>
        </p:txBody>
      </p:sp>
    </p:spTree>
    <p:extLst>
      <p:ext uri="{BB962C8B-B14F-4D97-AF65-F5344CB8AC3E}">
        <p14:creationId xmlns:p14="http://schemas.microsoft.com/office/powerpoint/2010/main" val="4198656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FA07F-6C18-FC67-6E24-AA4A9CAA8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F1-score</a:t>
            </a:r>
            <a:endParaRPr lang="en-ID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77E2DBE-5FE5-B5C3-8A03-EBFF1CC944C1}"/>
                  </a:ext>
                </a:extLst>
              </p:cNvPr>
              <p:cNvSpPr txBox="1"/>
              <p:nvPr/>
            </p:nvSpPr>
            <p:spPr>
              <a:xfrm>
                <a:off x="3860800" y="2057400"/>
                <a:ext cx="3873561" cy="6362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𝑠𝑐𝑜𝑟𝑒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𝑝𝑟𝑒𝑐𝑖𝑠𝑖𝑜𝑛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𝑟𝑒𝑐𝑎𝑙𝑙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𝑝𝑟𝑒𝑐𝑖𝑠𝑖𝑜𝑛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𝑟𝑒𝑐𝑎𝑙𝑙</m:t>
                          </m:r>
                        </m:den>
                      </m:f>
                    </m:oMath>
                  </m:oMathPara>
                </a14:m>
                <a:endParaRPr lang="en-ID" sz="200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77E2DBE-5FE5-B5C3-8A03-EBFF1CC944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800" y="2057400"/>
                <a:ext cx="3873561" cy="6362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698270-1B96-D873-2EAD-3013FF391ED7}"/>
                  </a:ext>
                </a:extLst>
              </p:cNvPr>
              <p:cNvSpPr txBox="1"/>
              <p:nvPr/>
            </p:nvSpPr>
            <p:spPr>
              <a:xfrm>
                <a:off x="3860799" y="3110900"/>
                <a:ext cx="4705455" cy="5896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𝑠𝑐𝑜𝑟𝑒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×0.5×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0.17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0.5+0.17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0.17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0.67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=0.254</m:t>
                      </m:r>
                    </m:oMath>
                  </m:oMathPara>
                </a14:m>
                <a:endParaRPr lang="en-ID" sz="200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698270-1B96-D873-2EAD-3013FF391E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799" y="3110900"/>
                <a:ext cx="4705455" cy="5896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5055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E7F4F-B3A6-3636-67AE-6F9EC90D8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4475" y="2397125"/>
            <a:ext cx="6623050" cy="1325563"/>
          </a:xfrm>
        </p:spPr>
        <p:txBody>
          <a:bodyPr/>
          <a:lstStyle/>
          <a:p>
            <a:pPr algn="ctr"/>
            <a:r>
              <a:rPr lang="en-US"/>
              <a:t>Precision better than recall for retrieval system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3916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46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Evaluating in Image Retrieval</vt:lpstr>
      <vt:lpstr>Precision</vt:lpstr>
      <vt:lpstr>Recall</vt:lpstr>
      <vt:lpstr>F1-score</vt:lpstr>
      <vt:lpstr>Precision better than recall for retrieval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in Image Retrieval</dc:title>
  <dc:creator>yufisazhar</dc:creator>
  <cp:lastModifiedBy>yufisazhar</cp:lastModifiedBy>
  <cp:revision>1</cp:revision>
  <dcterms:created xsi:type="dcterms:W3CDTF">2023-09-05T21:38:12Z</dcterms:created>
  <dcterms:modified xsi:type="dcterms:W3CDTF">2023-09-05T21:51:09Z</dcterms:modified>
</cp:coreProperties>
</file>